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689" r:id="rId3"/>
  </p:sldMasterIdLst>
  <p:notesMasterIdLst>
    <p:notesMasterId r:id="rId85"/>
  </p:notesMasterIdLst>
  <p:sldIdLst>
    <p:sldId id="256" r:id="rId4"/>
    <p:sldId id="257" r:id="rId5"/>
    <p:sldId id="258" r:id="rId6"/>
    <p:sldId id="259" r:id="rId7"/>
    <p:sldId id="260" r:id="rId8"/>
    <p:sldId id="261" r:id="rId9"/>
    <p:sldId id="33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Lst>
  <p:sldSz cx="9144000" cy="5143500" type="screen16x9"/>
  <p:notesSz cx="6858000" cy="9144000"/>
  <p:embeddedFontLst>
    <p:embeddedFont>
      <p:font typeface="Arial Narrow" panose="020B0606020202030204" pitchFamily="34" charset="0"/>
      <p:regular r:id="rId86"/>
      <p:bold r:id="rId87"/>
      <p:italic r:id="rId88"/>
      <p:boldItalic r:id="rId89"/>
    </p:embeddedFont>
    <p:embeddedFont>
      <p:font typeface="Calibri" panose="020F0502020204030204" pitchFamily="34" charset="0"/>
      <p:regular r:id="rId90"/>
      <p:bold r:id="rId91"/>
      <p:italic r:id="rId92"/>
      <p:boldItalic r:id="rId93"/>
    </p:embeddedFont>
    <p:embeddedFont>
      <p:font typeface="Gill Sans" panose="020B0604020202020204" charset="0"/>
      <p:regular r:id="rId94"/>
      <p:bold r:id="rId95"/>
    </p:embeddedFont>
    <p:embeddedFont>
      <p:font typeface="Libre Franklin" pitchFamily="2" charset="0"/>
      <p:regular r:id="rId96"/>
      <p:bold r:id="rId97"/>
      <p:italic r:id="rId98"/>
      <p:boldItalic r:id="rId99"/>
    </p:embeddedFont>
    <p:embeddedFont>
      <p:font typeface="Libre Franklin Medium" pitchFamily="2" charset="0"/>
      <p:regular r:id="rId100"/>
      <p:bold r:id="rId101"/>
      <p:italic r:id="rId102"/>
      <p:boldItalic r:id="rId103"/>
    </p:embeddedFont>
    <p:embeddedFont>
      <p:font typeface="Quattrocento Sans" panose="020B0502050000020003" pitchFamily="34" charset="0"/>
      <p:regular r:id="rId104"/>
      <p:bold r:id="rId105"/>
      <p:italic r:id="rId106"/>
      <p:boldItalic r:id="rId107"/>
    </p:embeddedFont>
    <p:embeddedFont>
      <p:font typeface="Segoe UI" panose="020B0502040204020203" pitchFamily="34" charset="0"/>
      <p:regular r:id="rId108"/>
      <p:bold r:id="rId109"/>
      <p:italic r:id="rId110"/>
      <p:boldItalic r:id="rId1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28F153-7A32-8575-80EA-A645007F2AC7}" name="Douglas Strausbaugh" initials="DS" userId="S::douglas.strausbaugh@cambiumassessment.com::fdef6b53-7c75-4c06-9f49-42031dedff16" providerId="AD"/>
  <p188:author id="{A3EA2CB0-7DB2-A604-31E8-ACEBC910821B}" name="Susan Seegers" initials="SS" userId="S::susan.seegers@k12.wa.us::f4c05fce-353d-4a1f-8c85-aa7b325bab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B02FBA-38B0-4A13-B215-BC7A8AC77747}">
  <a:tblStyle styleId="{A9B02FBA-38B0-4A13-B215-BC7A8AC7774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963FDD-4E72-4C52-B60E-70F6E71022BB}" styleName="Table_1">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EF"/>
          </a:solidFill>
        </a:fill>
      </a:tcStyle>
    </a:wholeTbl>
    <a:band1H>
      <a:tcTxStyle/>
      <a:tcStyle>
        <a:tcBdr/>
        <a:fill>
          <a:solidFill>
            <a:srgbClr val="CAD1DE"/>
          </a:solidFill>
        </a:fill>
      </a:tcStyle>
    </a:band1H>
    <a:band2H>
      <a:tcTxStyle/>
      <a:tcStyle>
        <a:tcBdr/>
      </a:tcStyle>
    </a:band2H>
    <a:band1V>
      <a:tcTxStyle/>
      <a:tcStyle>
        <a:tcBdr/>
        <a:fill>
          <a:solidFill>
            <a:srgbClr val="CAD1DE"/>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93" autoAdjust="0"/>
  </p:normalViewPr>
  <p:slideViewPr>
    <p:cSldViewPr snapToGrid="0">
      <p:cViewPr varScale="1">
        <p:scale>
          <a:sx n="74" d="100"/>
          <a:sy n="74" d="100"/>
        </p:scale>
        <p:origin x="1613"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font" Target="fonts/font4.fntdata"/><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font" Target="fonts/font22.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17.fntdata"/><Relationship Id="rId5" Type="http://schemas.openxmlformats.org/officeDocument/2006/relationships/slide" Target="slides/slide2.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notesMaster" Target="notesMasters/notesMaster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18.fntdata"/><Relationship Id="rId108" Type="http://schemas.openxmlformats.org/officeDocument/2006/relationships/font" Target="fonts/font23.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21.fntdata"/><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font" Target="fonts/font14.fntdata"/><Relationship Id="rId101"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24.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2.fntdata"/><Relationship Id="rId104" Type="http://schemas.openxmlformats.org/officeDocument/2006/relationships/font" Target="fonts/font19.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2.fntdata"/><Relationship Id="rId110" Type="http://schemas.openxmlformats.org/officeDocument/2006/relationships/font" Target="fonts/font25.fntdata"/><Relationship Id="rId115"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15.fntdata"/><Relationship Id="rId105"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8.fntdata"/><Relationship Id="rId98" Type="http://schemas.openxmlformats.org/officeDocument/2006/relationships/font" Target="fonts/font13.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microsoft.com/office/2018/10/relationships/authors" Target="author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font" Target="fonts/font3.fntdata"/><Relationship Id="rId11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DoNotReply@cambiumassessment.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822ef7d78d_2_8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Welcome to the online training module for the Test Information Distribution Engine, also known as TIDE. This training module includes many examples of TIDE’s features. The TIDE User Guide on your state’s portal has additional information about features in your state's version of TIDE.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Please note that your state’s version of TIDE may differ from the images shown in this presentation. </a:t>
            </a:r>
            <a:endParaRPr dirty="0"/>
          </a:p>
          <a:p>
            <a:pPr marL="0" lvl="0" indent="0" algn="l" rtl="0">
              <a:spcBef>
                <a:spcPts val="0"/>
              </a:spcBef>
              <a:spcAft>
                <a:spcPts val="0"/>
              </a:spcAft>
              <a:buNone/>
            </a:pPr>
            <a:endParaRPr dirty="0"/>
          </a:p>
        </p:txBody>
      </p:sp>
      <p:sp>
        <p:nvSpPr>
          <p:cNvPr id="307" name="Google Shape;307;g2822ef7d78d_2_8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1</a:t>
            </a:fld>
            <a:endParaRPr/>
          </a:p>
        </p:txBody>
      </p:sp>
      <p:sp>
        <p:nvSpPr>
          <p:cNvPr id="308" name="Google Shape;308;g2822ef7d78d_2_85:notes"/>
          <p:cNvSpPr txBox="1">
            <a:spLocks noGrp="1"/>
          </p:cNvSpPr>
          <p:nvPr>
            <p:ph type="dt" idx="10"/>
          </p:nvPr>
        </p:nvSpPr>
        <p:spPr>
          <a:xfrm>
            <a:off x="3884618" y="8534406"/>
            <a:ext cx="2971800" cy="6096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r>
              <a:rPr lang="en"/>
              <a:t>(added from Insert tab, Header &amp; Footer icon, Fixed Date and time)  1/23/2018</a:t>
            </a:r>
            <a:endParaRPr/>
          </a:p>
        </p:txBody>
      </p:sp>
      <p:sp>
        <p:nvSpPr>
          <p:cNvPr id="309" name="Google Shape;309;g2822ef7d78d_2_85:notes"/>
          <p:cNvSpPr txBox="1">
            <a:spLocks noGrp="1"/>
          </p:cNvSpPr>
          <p:nvPr>
            <p:ph type="ftr" idx="11"/>
          </p:nvPr>
        </p:nvSpPr>
        <p:spPr>
          <a:xfrm>
            <a:off x="4" y="8534409"/>
            <a:ext cx="2971800" cy="609600"/>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r>
              <a:rPr lang="en"/>
              <a:t>Presentation Title (added from Insert tab, Header &amp; Footer icon)</a:t>
            </a:r>
            <a:endParaRPr/>
          </a:p>
        </p:txBody>
      </p:sp>
      <p:sp>
        <p:nvSpPr>
          <p:cNvPr id="310" name="Google Shape;310;g2822ef7d78d_2_85:notes"/>
          <p:cNvSpPr>
            <a:spLocks noGrp="1" noRot="1" noChangeAspect="1"/>
          </p:cNvSpPr>
          <p:nvPr>
            <p:ph type="sldImg" idx="2"/>
          </p:nvPr>
        </p:nvSpPr>
        <p:spPr>
          <a:xfrm>
            <a:off x="2073540" y="677946"/>
            <a:ext cx="2710922" cy="269524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822ef7d78d_2_334: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Tasks in the Administering Tests section are typically performed during the test window.</a:t>
            </a:r>
            <a:br>
              <a:rPr lang="en"/>
            </a:br>
            <a:endParaRPr/>
          </a:p>
          <a:p>
            <a:pPr marL="0" lvl="0" indent="0" algn="l" rtl="0">
              <a:spcBef>
                <a:spcPts val="0"/>
              </a:spcBef>
              <a:spcAft>
                <a:spcPts val="0"/>
              </a:spcAft>
              <a:buNone/>
            </a:pPr>
            <a:r>
              <a:rPr lang="en"/>
              <a:t>Test administrators may use TIDE to invalidate a test, reset a test, or re-open a test. </a:t>
            </a:r>
            <a:endParaRPr/>
          </a:p>
          <a:p>
            <a:pPr marL="0" lvl="0" indent="0" algn="l" rtl="0">
              <a:spcBef>
                <a:spcPts val="0"/>
              </a:spcBef>
              <a:spcAft>
                <a:spcPts val="0"/>
              </a:spcAft>
              <a:buNone/>
            </a:pPr>
            <a:endParaRPr/>
          </a:p>
          <a:p>
            <a:pPr marL="0" lvl="0" indent="0" algn="l" rtl="0">
              <a:spcBef>
                <a:spcPts val="0"/>
              </a:spcBef>
              <a:spcAft>
                <a:spcPts val="0"/>
              </a:spcAft>
              <a:buNone/>
            </a:pPr>
            <a:r>
              <a:rPr lang="en"/>
              <a:t>In this section, you may also monitor test progress, generate test participation reports, and print test tickets.</a:t>
            </a:r>
            <a:endParaRPr/>
          </a:p>
        </p:txBody>
      </p:sp>
      <p:sp>
        <p:nvSpPr>
          <p:cNvPr id="394" name="Google Shape;394;g2822ef7d78d_2_334: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10</a:t>
            </a:fld>
            <a:endParaRPr/>
          </a:p>
        </p:txBody>
      </p:sp>
      <p:sp>
        <p:nvSpPr>
          <p:cNvPr id="395" name="Google Shape;395;g2822ef7d78d_2_334: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822ef7d78d_2_34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In the After Testing section, you can perform data cleanup operations such as entering codes to explain student participation and resolving test discrepancies.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states that administer paper-pencil tests, users can use TIDE to track returning packages containing student answer documents.</a:t>
            </a:r>
            <a:endParaRPr dirty="0"/>
          </a:p>
        </p:txBody>
      </p:sp>
      <p:sp>
        <p:nvSpPr>
          <p:cNvPr id="404" name="Google Shape;404;g2822ef7d78d_2_34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11</a:t>
            </a:fld>
            <a:endParaRPr/>
          </a:p>
        </p:txBody>
      </p:sp>
      <p:sp>
        <p:nvSpPr>
          <p:cNvPr id="405" name="Google Shape;405;g2822ef7d78d_2_34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822ef7d78d_2_352: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A banner appears at the top of each TIDE page.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On the left, there is a drop-down list for accessing other Cambium Assessment applications.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 dirty="0"/>
              <a:t>In the dropdown menu located on the right side, you can find the Account section where account details can be managed. Additionally, there is a Role section where you can view the current test administration and your current role.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You will also find a General Resources drop-down list, a Secure File Center button, and a Help button that displays the TIDE User Guide.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district and school information is also displayed along with the user role and test administration (if available in your state). </a:t>
            </a:r>
            <a:endParaRPr dirty="0"/>
          </a:p>
        </p:txBody>
      </p:sp>
      <p:sp>
        <p:nvSpPr>
          <p:cNvPr id="414" name="Google Shape;414;g2822ef7d78d_2_352: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12</a:t>
            </a:fld>
            <a:endParaRPr/>
          </a:p>
        </p:txBody>
      </p:sp>
      <p:sp>
        <p:nvSpPr>
          <p:cNvPr id="415" name="Google Shape;415;g2822ef7d78d_2_352: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822ef7d78d_2_359: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To download resources that may be needed for online testing, such as forms and secure materials used for handscoring, click the General Resources drop-down list in the banner.</a:t>
            </a:r>
            <a:endParaRPr/>
          </a:p>
        </p:txBody>
      </p:sp>
      <p:sp>
        <p:nvSpPr>
          <p:cNvPr id="422" name="Google Shape;422;g2822ef7d78d_2_359: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13</a:t>
            </a:fld>
            <a:endParaRPr/>
          </a:p>
        </p:txBody>
      </p:sp>
      <p:sp>
        <p:nvSpPr>
          <p:cNvPr id="423" name="Google Shape;423;g2822ef7d78d_2_359: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822ef7d78d_2_366: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595959"/>
                </a:solidFill>
                <a:latin typeface="Calibri"/>
                <a:ea typeface="Calibri"/>
                <a:cs typeface="Calibri"/>
                <a:sym typeface="Calibri"/>
              </a:rPr>
              <a:t>To access secure documents and files you have previously exported in TIDE and other Cambium Assessment systems, click the Secure File Center button in the banner. Note that files are displayed in the order that they are generated, uploaded, or archived. The Secure File Center displays the name of the file, creation and expiration dates, days until expiration, and an actions column. To show system and custom labels, click Show on the corresponding toggle bar and mark checkboxes for the label(s) you wish to display. To hide labels, click Hide on the appropriate toggle bar.</a:t>
            </a:r>
            <a:endParaRPr sz="1200" dirty="0">
              <a:solidFill>
                <a:srgbClr val="595959"/>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595959"/>
                </a:solidFill>
                <a:latin typeface="Calibri"/>
                <a:ea typeface="Calibri"/>
                <a:cs typeface="Calibri"/>
                <a:sym typeface="Calibri"/>
              </a:rPr>
              <a:t>For more information on the Secure File Center and its features, refer to the TIDE User Guide.</a:t>
            </a:r>
            <a:endParaRPr sz="1200" dirty="0">
              <a:solidFill>
                <a:srgbClr val="595959"/>
              </a:solidFill>
              <a:latin typeface="Calibri"/>
              <a:ea typeface="Calibri"/>
              <a:cs typeface="Calibri"/>
              <a:sym typeface="Calibri"/>
            </a:endParaRPr>
          </a:p>
          <a:p>
            <a:pPr marL="0" lvl="0" indent="0" algn="l" rtl="0">
              <a:spcBef>
                <a:spcPts val="0"/>
              </a:spcBef>
              <a:spcAft>
                <a:spcPts val="0"/>
              </a:spcAft>
              <a:buNone/>
            </a:pPr>
            <a:endParaRPr dirty="0"/>
          </a:p>
        </p:txBody>
      </p:sp>
      <p:sp>
        <p:nvSpPr>
          <p:cNvPr id="430" name="Google Shape;430;g2822ef7d78d_2_366: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14</a:t>
            </a:fld>
            <a:endParaRPr/>
          </a:p>
        </p:txBody>
      </p:sp>
      <p:sp>
        <p:nvSpPr>
          <p:cNvPr id="431" name="Google Shape;431;g2822ef7d78d_2_366: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822ef7d78d_0_4:notes"/>
          <p:cNvSpPr txBox="1">
            <a:spLocks noGrp="1"/>
          </p:cNvSpPr>
          <p:nvPr>
            <p:ph type="body" idx="1"/>
          </p:nvPr>
        </p:nvSpPr>
        <p:spPr>
          <a:xfrm>
            <a:off x="1" y="3479932"/>
            <a:ext cx="6856500" cy="49473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a:solidFill>
                  <a:schemeClr val="dk1"/>
                </a:solidFill>
              </a:rPr>
              <a:t>You can send a file or files from TIDE to individual recipients by email address or to groups of recipients by user role. </a:t>
            </a: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To send files, click the Secure File Center button from the TIDE banner. Next, click the Send Files tab at the top of the window.</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To send files by role, select the role group to which you want to send a file or files. A drop-down list appears.</a:t>
            </a: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Next, select the role or roles to which you want to send a file or files. You can choose Select all to send a file or files to all roles in the selected role group. </a:t>
            </a: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From the Select Organization(s) drop-down lists, select organizations that will receive the file or files you will send.</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To send files by email, enter the email address of the recipient to whom you wish to send a file or files.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After selecting recipients, click Browse under the Add File field to select a file or files to send. A file browser appears.</a:t>
            </a: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From the file browser, select up to 10 files to send.</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Click Send.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
        <p:nvSpPr>
          <p:cNvPr id="441" name="Google Shape;441;g2822ef7d78d_0_4:notes"/>
          <p:cNvSpPr txBox="1">
            <a:spLocks noGrp="1"/>
          </p:cNvSpPr>
          <p:nvPr>
            <p:ph type="dt" idx="10"/>
          </p:nvPr>
        </p:nvSpPr>
        <p:spPr>
          <a:xfrm>
            <a:off x="3884618" y="8534406"/>
            <a:ext cx="2971800" cy="6096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r>
              <a:rPr lang="en"/>
              <a:t>(added from Insert tab, Header &amp; Footer icon, Fixed Date and time)  1/23/2018</a:t>
            </a:r>
            <a:endParaRPr/>
          </a:p>
        </p:txBody>
      </p:sp>
      <p:sp>
        <p:nvSpPr>
          <p:cNvPr id="442" name="Google Shape;442;g2822ef7d78d_0_4:notes"/>
          <p:cNvSpPr txBox="1">
            <a:spLocks noGrp="1"/>
          </p:cNvSpPr>
          <p:nvPr>
            <p:ph type="ftr" idx="11"/>
          </p:nvPr>
        </p:nvSpPr>
        <p:spPr>
          <a:xfrm>
            <a:off x="4" y="8534409"/>
            <a:ext cx="2971800" cy="609600"/>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r>
              <a:rPr lang="en"/>
              <a:t>Presentation Title (added from Insert tab, Header &amp; Footer icon)</a:t>
            </a:r>
            <a:endParaRPr/>
          </a:p>
        </p:txBody>
      </p:sp>
      <p:sp>
        <p:nvSpPr>
          <p:cNvPr id="443" name="Google Shape;443;g2822ef7d78d_0_4:notes"/>
          <p:cNvSpPr txBox="1">
            <a:spLocks noGrp="1"/>
          </p:cNvSpPr>
          <p:nvPr>
            <p:ph type="sldNum" idx="12"/>
          </p:nvPr>
        </p:nvSpPr>
        <p:spPr>
          <a:xfrm>
            <a:off x="3361688" y="8839223"/>
            <a:ext cx="134700" cy="30180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15</a:t>
            </a:fld>
            <a:endParaRPr/>
          </a:p>
        </p:txBody>
      </p:sp>
      <p:sp>
        <p:nvSpPr>
          <p:cNvPr id="444" name="Google Shape;444;g2822ef7d78d_0_4: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822ef7d78d_2_389: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TIDE accounts can be managed through the dropdown menu on the right side of the TIDE banner. Here, you can change the role you are using in TIDE (if you have been assigned multiple roles), update your contact information, reset your password, and logout of your account. </a:t>
            </a:r>
            <a:endParaRPr/>
          </a:p>
        </p:txBody>
      </p:sp>
      <p:sp>
        <p:nvSpPr>
          <p:cNvPr id="462" name="Google Shape;462;g2822ef7d78d_2_389: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16</a:t>
            </a:fld>
            <a:endParaRPr/>
          </a:p>
        </p:txBody>
      </p:sp>
      <p:sp>
        <p:nvSpPr>
          <p:cNvPr id="463" name="Google Shape;463;g2822ef7d78d_2_389: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822ef7d78d_2_396: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When you enter any task page, a navigation toolbar appears at the top of the page. This toolbar allows you to access each task and action that is available on the dashboard. To view the task menus for a particular TIDE category, click the icon for that category above the toolbar.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Some pages in TIDE are divided into multiple panels. Each panel contains a group of related settings and fields that you can edit. You can click the minus sign in the upper-left corner of a panel to collapse it or click the plus sign in a collapsed panel to expand it. Additionally, a floating Go to Section toolbar appears on the left side of each page with multiple panels. This toolbar includes a numbered button for each panel in the form. You can hover over a button to display the label of the associated panel and select the button to jump to that panel.</a:t>
            </a:r>
            <a:endParaRPr dirty="0"/>
          </a:p>
        </p:txBody>
      </p:sp>
      <p:sp>
        <p:nvSpPr>
          <p:cNvPr id="470" name="Google Shape;470;g2822ef7d78d_2_396: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17</a:t>
            </a:fld>
            <a:endParaRPr/>
          </a:p>
        </p:txBody>
      </p:sp>
      <p:sp>
        <p:nvSpPr>
          <p:cNvPr id="471" name="Google Shape;471;g2822ef7d78d_2_396: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822ef7d78d_2_40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Most pages in TIDE have help text that describes the page and how to use it. To show or hide help text on a page, click the gray ‘more info’ link under the page title.</a:t>
            </a:r>
            <a:endParaRPr/>
          </a:p>
          <a:p>
            <a:pPr marL="0" lvl="0" indent="0" algn="l" rtl="0">
              <a:spcBef>
                <a:spcPts val="0"/>
              </a:spcBef>
              <a:spcAft>
                <a:spcPts val="0"/>
              </a:spcAft>
              <a:buNone/>
            </a:pPr>
            <a:endParaRPr/>
          </a:p>
          <a:p>
            <a:pPr marL="0" lvl="0" indent="0" algn="l" rtl="0">
              <a:spcBef>
                <a:spcPts val="0"/>
              </a:spcBef>
              <a:spcAft>
                <a:spcPts val="0"/>
              </a:spcAft>
              <a:buNone/>
            </a:pPr>
            <a:r>
              <a:rPr lang="en"/>
              <a:t>To read more-detailed information about the page that you are currently viewing, click the Help button in the banner.</a:t>
            </a:r>
            <a:endParaRPr/>
          </a:p>
        </p:txBody>
      </p:sp>
      <p:sp>
        <p:nvSpPr>
          <p:cNvPr id="478" name="Google Shape;478;g2822ef7d78d_2_40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18</a:t>
            </a:fld>
            <a:endParaRPr/>
          </a:p>
        </p:txBody>
      </p:sp>
      <p:sp>
        <p:nvSpPr>
          <p:cNvPr id="479" name="Google Shape;479;g2822ef7d78d_2_40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822ef7d78d_2_411:notes"/>
          <p:cNvSpPr txBox="1">
            <a:spLocks noGrp="1"/>
          </p:cNvSpPr>
          <p:nvPr>
            <p:ph type="body" idx="1"/>
          </p:nvPr>
        </p:nvSpPr>
        <p:spPr>
          <a:xfrm>
            <a:off x="1" y="4530834"/>
            <a:ext cx="5051109" cy="6441317"/>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Quattrocento Sans"/>
              <a:buNone/>
            </a:pPr>
            <a:r>
              <a:rPr lang="en" sz="1100">
                <a:latin typeface="Quattrocento Sans"/>
                <a:ea typeface="Quattrocento Sans"/>
                <a:cs typeface="Quattrocento Sans"/>
                <a:sym typeface="Quattrocento Sans"/>
              </a:rPr>
              <a:t>The online version of the TIDE User Guide is available to provide assistance with each task in TIDE. You can navigate to each page manually by clicking on topics on the left-hand side of the guide or search for information by entering keywords in the search box at the top. To help with this, the help button link at the top of the page will automatically open to reference information relevant to the task you are performing. For instance, if you are on the Upload Users page and click on the Help button, the online version of the TIDE User Guide will open to the page containing information about uploading users.</a:t>
            </a:r>
            <a:endParaRPr/>
          </a:p>
        </p:txBody>
      </p:sp>
      <p:sp>
        <p:nvSpPr>
          <p:cNvPr id="487" name="Google Shape;487;g2822ef7d78d_2_411:notes"/>
          <p:cNvSpPr txBox="1">
            <a:spLocks noGrp="1"/>
          </p:cNvSpPr>
          <p:nvPr>
            <p:ph type="sldNum" idx="12"/>
          </p:nvPr>
        </p:nvSpPr>
        <p:spPr>
          <a:xfrm>
            <a:off x="2476551" y="11508572"/>
            <a:ext cx="99179" cy="392914"/>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Clr>
                <a:schemeClr val="dk1"/>
              </a:buClr>
              <a:buSzPts val="1200"/>
              <a:buFont typeface="Calibri"/>
              <a:buNone/>
            </a:pPr>
            <a:fld id="{00000000-1234-1234-1234-123412341234}" type="slidenum">
              <a:rPr lang="en"/>
              <a:t>19</a:t>
            </a:fld>
            <a:endParaRPr/>
          </a:p>
        </p:txBody>
      </p:sp>
      <p:sp>
        <p:nvSpPr>
          <p:cNvPr id="488" name="Google Shape;488;g2822ef7d78d_2_411:notes"/>
          <p:cNvSpPr>
            <a:spLocks noGrp="1" noRot="1" noChangeAspect="1"/>
          </p:cNvSpPr>
          <p:nvPr>
            <p:ph type="sldImg" idx="2"/>
          </p:nvPr>
        </p:nvSpPr>
        <p:spPr>
          <a:xfrm>
            <a:off x="-592138" y="882650"/>
            <a:ext cx="6237288" cy="3509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822ef7d78d_2_26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This presentation will address numerous topics in TIDE, including tasks that typically take place while preparing for testing, during test administration, and after testing has concluded.</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 sz="1200" dirty="0">
                <a:solidFill>
                  <a:schemeClr val="dk1"/>
                </a:solidFill>
                <a:latin typeface="Calibri"/>
                <a:ea typeface="Calibri"/>
                <a:cs typeface="Calibri"/>
                <a:sym typeface="Calibri"/>
              </a:rPr>
              <a:t>At its core, TIDE is a registration system for users who will access CAI systems and students who will take CAI tests. All CAI systems users must be added to TIDE before they can access any CAI system. Students must be added to TIDE before they can test in the Test Delivery System, also known as the TDS. During testing, TIDE users can print test tickets, manage invalidation requests, and monitor test progress. After testing, TIDE users can clean up data and track return shipments of paper testing materials.</a:t>
            </a:r>
            <a:endParaRPr dirty="0"/>
          </a:p>
          <a:p>
            <a:pPr marL="0" lvl="0" indent="0" algn="l" rtl="0">
              <a:spcBef>
                <a:spcPts val="0"/>
              </a:spcBef>
              <a:spcAft>
                <a:spcPts val="0"/>
              </a:spcAft>
              <a:buNone/>
            </a:pPr>
            <a:endParaRPr dirty="0"/>
          </a:p>
        </p:txBody>
      </p:sp>
      <p:sp>
        <p:nvSpPr>
          <p:cNvPr id="317" name="Google Shape;317;g2822ef7d78d_2_26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2</a:t>
            </a:fld>
            <a:endParaRPr/>
          </a:p>
        </p:txBody>
      </p:sp>
      <p:sp>
        <p:nvSpPr>
          <p:cNvPr id="318" name="Google Shape;318;g2822ef7d78d_2_265: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822ef7d78d_2_418: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To quickly search for a user or student to view or edit, enter the user’s email address or student’s Statewide Student Identifier (also known as an SSID) in the search box. Then, click the magnifying glass to the right of the search box. </a:t>
            </a:r>
            <a:endParaRPr/>
          </a:p>
          <a:p>
            <a:pPr marL="0" lvl="0" indent="0" algn="l" rtl="0">
              <a:spcBef>
                <a:spcPts val="0"/>
              </a:spcBef>
              <a:spcAft>
                <a:spcPts val="0"/>
              </a:spcAft>
              <a:buNone/>
            </a:pPr>
            <a:endParaRPr/>
          </a:p>
          <a:p>
            <a:pPr marL="0" lvl="0" indent="0" algn="l" rtl="0">
              <a:spcBef>
                <a:spcPts val="0"/>
              </a:spcBef>
              <a:spcAft>
                <a:spcPts val="0"/>
              </a:spcAft>
              <a:buNone/>
            </a:pPr>
            <a:r>
              <a:rPr lang="en"/>
              <a:t>If you are searching for a user to view or edit, the View/Edit User form will appear. If you are searching for a student to view or edit, the View/Edit Student form will appear. </a:t>
            </a:r>
            <a:endParaRPr/>
          </a:p>
          <a:p>
            <a:pPr marL="0" lvl="0" indent="0" algn="l" rtl="0">
              <a:spcBef>
                <a:spcPts val="0"/>
              </a:spcBef>
              <a:spcAft>
                <a:spcPts val="0"/>
              </a:spcAft>
              <a:buNone/>
            </a:pPr>
            <a:endParaRPr/>
          </a:p>
          <a:p>
            <a:pPr marL="0" lvl="0" indent="0" algn="l" rtl="0">
              <a:spcBef>
                <a:spcPts val="0"/>
              </a:spcBef>
              <a:spcAft>
                <a:spcPts val="0"/>
              </a:spcAft>
              <a:buNone/>
            </a:pPr>
            <a:r>
              <a:rPr lang="en"/>
              <a:t>When you are finished viewing/editing a student or user, click the Save button. </a:t>
            </a:r>
            <a:endParaRPr/>
          </a:p>
        </p:txBody>
      </p:sp>
      <p:sp>
        <p:nvSpPr>
          <p:cNvPr id="495" name="Google Shape;495;g2822ef7d78d_2_418: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20</a:t>
            </a:fld>
            <a:endParaRPr/>
          </a:p>
        </p:txBody>
      </p:sp>
      <p:sp>
        <p:nvSpPr>
          <p:cNvPr id="496" name="Google Shape;496;g2822ef7d78d_2_418: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822ef7d78d_2_42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Records for users, students, and rosters must be added to TIDE and kept up to date for the testing process to flow properly. Users not added to TIDE will not have access to any CAI systems and students who are not added will be unable to test. The process for adding and modifying records is similar for users, students, and rosters. This next section of the module will walk you through how to add records one at a time, how to view or modify existing records one at a time, and how to upload multiple new records or modify existing records in the same file. </a:t>
            </a:r>
            <a:endParaRPr dirty="0"/>
          </a:p>
          <a:p>
            <a:pPr marL="0" lvl="0" indent="0" algn="l" rtl="0">
              <a:spcBef>
                <a:spcPts val="0"/>
              </a:spcBef>
              <a:spcAft>
                <a:spcPts val="0"/>
              </a:spcAft>
              <a:buNone/>
            </a:pPr>
            <a:endParaRPr dirty="0"/>
          </a:p>
        </p:txBody>
      </p:sp>
      <p:sp>
        <p:nvSpPr>
          <p:cNvPr id="503" name="Google Shape;503;g2822ef7d78d_2_42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21</a:t>
            </a:fld>
            <a:endParaRPr/>
          </a:p>
        </p:txBody>
      </p:sp>
      <p:sp>
        <p:nvSpPr>
          <p:cNvPr id="504" name="Google Shape;504;g2822ef7d78d_2_425: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22ef7d78d_2_434:notes"/>
          <p:cNvSpPr txBox="1">
            <a:spLocks noGrp="1"/>
          </p:cNvSpPr>
          <p:nvPr>
            <p:ph type="body" idx="1"/>
          </p:nvPr>
        </p:nvSpPr>
        <p:spPr>
          <a:xfrm>
            <a:off x="1" y="4530834"/>
            <a:ext cx="5051109" cy="6441317"/>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200"/>
              <a:buFont typeface="Calibri"/>
              <a:buNone/>
            </a:pPr>
            <a:r>
              <a:rPr lang="en"/>
              <a:t>To add records one at a time, start on the TIDE home page. In the </a:t>
            </a:r>
            <a:r>
              <a:rPr lang="en" i="1"/>
              <a:t>Preparing for Testing </a:t>
            </a:r>
            <a:r>
              <a:rPr lang="en"/>
              <a:t>section, choose the task for which you want to add a new record: users or rosters, then click </a:t>
            </a:r>
            <a:r>
              <a:rPr lang="en" i="1"/>
              <a:t>add</a:t>
            </a:r>
            <a:r>
              <a:rPr lang="en"/>
              <a: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On the following page, fill out the information, verify its accuracy, and select </a:t>
            </a:r>
            <a:r>
              <a:rPr lang="en" i="1"/>
              <a:t>Save</a:t>
            </a:r>
            <a:r>
              <a:rPr lang="en"/>
              <a:t>.</a:t>
            </a:r>
            <a:endParaRPr/>
          </a:p>
          <a:p>
            <a:pPr marL="0" lvl="0" indent="0" algn="l" rtl="0">
              <a:spcBef>
                <a:spcPts val="0"/>
              </a:spcBef>
              <a:spcAft>
                <a:spcPts val="0"/>
              </a:spcAft>
              <a:buClr>
                <a:schemeClr val="dk1"/>
              </a:buClr>
              <a:buSzPts val="1200"/>
              <a:buFont typeface="Calibri"/>
              <a:buNone/>
            </a:pPr>
            <a:endParaRPr/>
          </a:p>
        </p:txBody>
      </p:sp>
      <p:sp>
        <p:nvSpPr>
          <p:cNvPr id="513" name="Google Shape;513;g2822ef7d78d_2_434:notes"/>
          <p:cNvSpPr txBox="1">
            <a:spLocks noGrp="1"/>
          </p:cNvSpPr>
          <p:nvPr>
            <p:ph type="sldNum" idx="12"/>
          </p:nvPr>
        </p:nvSpPr>
        <p:spPr>
          <a:xfrm>
            <a:off x="2476551" y="11508572"/>
            <a:ext cx="99179" cy="392914"/>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Clr>
                <a:schemeClr val="dk1"/>
              </a:buClr>
              <a:buSzPts val="1200"/>
              <a:buFont typeface="Calibri"/>
              <a:buNone/>
            </a:pPr>
            <a:fld id="{00000000-1234-1234-1234-123412341234}" type="slidenum">
              <a:rPr lang="en"/>
              <a:t>22</a:t>
            </a:fld>
            <a:endParaRPr/>
          </a:p>
        </p:txBody>
      </p:sp>
      <p:sp>
        <p:nvSpPr>
          <p:cNvPr id="514" name="Google Shape;514;g2822ef7d78d_2_434:notes"/>
          <p:cNvSpPr>
            <a:spLocks noGrp="1" noRot="1" noChangeAspect="1"/>
          </p:cNvSpPr>
          <p:nvPr>
            <p:ph type="sldImg" idx="2"/>
          </p:nvPr>
        </p:nvSpPr>
        <p:spPr>
          <a:xfrm>
            <a:off x="-592138" y="882650"/>
            <a:ext cx="6237288" cy="3509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822ef7d78d_2_444:notes"/>
          <p:cNvSpPr txBox="1">
            <a:spLocks noGrp="1"/>
          </p:cNvSpPr>
          <p:nvPr>
            <p:ph type="body" idx="1"/>
          </p:nvPr>
        </p:nvSpPr>
        <p:spPr>
          <a:xfrm>
            <a:off x="1" y="4530834"/>
            <a:ext cx="5051109" cy="6441317"/>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200"/>
              <a:buFont typeface="Calibri"/>
              <a:buNone/>
            </a:pPr>
            <a:r>
              <a:rPr lang="en"/>
              <a:t>When adding users one at a time, enter the email address for the user you want to add. Click + Add user or add roles to user with this email. If the email exists, then options will be available to add multiple roles for the user.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The new user’s email address will serve as his or her username when he or she logs in to any Cambium Assessment system. </a:t>
            </a:r>
            <a:r>
              <a:rPr lang="en" sz="1200">
                <a:solidFill>
                  <a:schemeClr val="dk1"/>
                </a:solidFill>
                <a:latin typeface="Calibri"/>
                <a:ea typeface="Calibri"/>
                <a:cs typeface="Calibri"/>
                <a:sym typeface="Calibri"/>
              </a:rPr>
              <a:t>The new users you add will receive an activation email from </a:t>
            </a:r>
            <a:r>
              <a:rPr lang="en" sz="1200" u="sng">
                <a:solidFill>
                  <a:schemeClr val="hlink"/>
                </a:solidFill>
                <a:latin typeface="Calibri"/>
                <a:ea typeface="Calibri"/>
                <a:cs typeface="Calibri"/>
                <a:sym typeface="Calibri"/>
                <a:hlinkClick r:id="rId3"/>
              </a:rPr>
              <a:t>DoNotReply@cambiumassessment.com</a:t>
            </a:r>
            <a:r>
              <a:rPr lang="en" sz="1200" u="sng">
                <a:solidFill>
                  <a:schemeClr val="dk1"/>
                </a:solidFill>
                <a:latin typeface="Calibri"/>
                <a:ea typeface="Calibri"/>
                <a:cs typeface="Calibri"/>
                <a:sym typeface="Calibri"/>
              </a:rPr>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524" name="Google Shape;524;g2822ef7d78d_2_444:notes"/>
          <p:cNvSpPr txBox="1">
            <a:spLocks noGrp="1"/>
          </p:cNvSpPr>
          <p:nvPr>
            <p:ph type="sldNum" idx="12"/>
          </p:nvPr>
        </p:nvSpPr>
        <p:spPr>
          <a:xfrm>
            <a:off x="2476551" y="11508572"/>
            <a:ext cx="99179" cy="392914"/>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Clr>
                <a:schemeClr val="dk1"/>
              </a:buClr>
              <a:buSzPts val="1200"/>
              <a:buFont typeface="Calibri"/>
              <a:buNone/>
            </a:pPr>
            <a:fld id="{00000000-1234-1234-1234-123412341234}" type="slidenum">
              <a:rPr lang="en"/>
              <a:t>23</a:t>
            </a:fld>
            <a:endParaRPr/>
          </a:p>
        </p:txBody>
      </p:sp>
      <p:sp>
        <p:nvSpPr>
          <p:cNvPr id="525" name="Google Shape;525;g2822ef7d78d_2_444:notes"/>
          <p:cNvSpPr>
            <a:spLocks noGrp="1" noRot="1" noChangeAspect="1"/>
          </p:cNvSpPr>
          <p:nvPr>
            <p:ph type="sldImg" idx="2"/>
          </p:nvPr>
        </p:nvSpPr>
        <p:spPr>
          <a:xfrm>
            <a:off x="-592138" y="882650"/>
            <a:ext cx="6237288" cy="3509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822ef7d78d_2_45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The Add Roster page contains two panels</a:t>
            </a:r>
            <a:r>
              <a:rPr lang="en" u="none"/>
              <a:t>, a </a:t>
            </a:r>
            <a:r>
              <a:rPr lang="en" i="1" u="none"/>
              <a:t>Find and Select Students </a:t>
            </a:r>
            <a:r>
              <a:rPr lang="en" u="none"/>
              <a:t>panel and a </a:t>
            </a:r>
            <a:r>
              <a:rPr lang="en" i="1" u="none"/>
              <a:t>Roster Details </a:t>
            </a:r>
            <a:r>
              <a:rPr lang="en" u="none"/>
              <a:t>panel.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
              <a:t>To search for students, complete the student search fields in the Find and Select Students panel. The fields marked with an asterisk are mandatory. You can further refine your search by selecting criteria under the Additional Fields section.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Refine the list of available students by completing the fields in the Add Students to the Roster panel. Then, click Search.</a:t>
            </a:r>
            <a:endParaRPr/>
          </a:p>
        </p:txBody>
      </p:sp>
      <p:sp>
        <p:nvSpPr>
          <p:cNvPr id="534" name="Google Shape;534;g2822ef7d78d_2_45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24</a:t>
            </a:fld>
            <a:endParaRPr/>
          </a:p>
        </p:txBody>
      </p:sp>
      <p:sp>
        <p:nvSpPr>
          <p:cNvPr id="535" name="Google Shape;535;g2822ef7d78d_2_45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822ef7d78d_2_464: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The students listed in the Search Results panel are available to be added to the roster.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 b="0" u="none"/>
              <a:t>First, in the </a:t>
            </a:r>
            <a:r>
              <a:rPr lang="en" b="0" i="1" u="none"/>
              <a:t>Roster Details </a:t>
            </a:r>
            <a:r>
              <a:rPr lang="en" b="0" u="none"/>
              <a:t>panel, enter </a:t>
            </a:r>
            <a:r>
              <a:rPr lang="en" b="0"/>
              <a:t>a name for the roster and select the teacher who should be associated with the roster.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
              <a:t>Next, add students to the new roster. To add a single student to the roster, click the plus sign next to a student in the left column. You can add all available students to the roster by clicking Add All.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Students will display under Selected Students as they are added to the roster.</a:t>
            </a:r>
            <a:endParaRPr/>
          </a:p>
          <a:p>
            <a:pPr marL="0" lvl="0" indent="0" algn="l" rtl="0">
              <a:spcBef>
                <a:spcPts val="0"/>
              </a:spcBef>
              <a:spcAft>
                <a:spcPts val="0"/>
              </a:spcAft>
              <a:buNone/>
            </a:pPr>
            <a:endParaRPr/>
          </a:p>
          <a:p>
            <a:pPr marL="0" lvl="0" indent="0" algn="l" rtl="0">
              <a:spcBef>
                <a:spcPts val="0"/>
              </a:spcBef>
              <a:spcAft>
                <a:spcPts val="0"/>
              </a:spcAft>
              <a:buNone/>
            </a:pPr>
            <a:r>
              <a:rPr lang="en"/>
              <a:t>To remove a single student from the roster, click the X next to a student in the right column. Remove all students from the roster by clicking Remove All. </a:t>
            </a:r>
            <a:r>
              <a:rPr lang="en" b="0"/>
              <a:t>click </a:t>
            </a:r>
            <a:r>
              <a:rPr lang="en" b="0" i="0"/>
              <a:t>Save</a:t>
            </a:r>
            <a:r>
              <a:rPr lang="en" b="0" i="1"/>
              <a:t> </a:t>
            </a:r>
            <a:r>
              <a:rPr lang="en" b="0"/>
              <a:t>to save the roster.</a:t>
            </a:r>
            <a:endParaRPr/>
          </a:p>
          <a:p>
            <a:pPr marL="0" lvl="0" indent="0" algn="l" rtl="0">
              <a:spcBef>
                <a:spcPts val="0"/>
              </a:spcBef>
              <a:spcAft>
                <a:spcPts val="0"/>
              </a:spcAft>
              <a:buNone/>
            </a:pPr>
            <a:endParaRPr/>
          </a:p>
        </p:txBody>
      </p:sp>
      <p:sp>
        <p:nvSpPr>
          <p:cNvPr id="546" name="Google Shape;546;g2822ef7d78d_2_464: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25</a:t>
            </a:fld>
            <a:endParaRPr/>
          </a:p>
        </p:txBody>
      </p:sp>
      <p:sp>
        <p:nvSpPr>
          <p:cNvPr id="547" name="Google Shape;547;g2822ef7d78d_2_464: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822ef7d78d_2_478: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2822ef7d78d_2_478: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The Quick Roster tab can be utilized to create a complete roster from a group of students. To search for students, complete the fields in the Quick Roster panel. You can further refine your search by selecting criteria under the Additional Fields section. click Create Quick Roster. </a:t>
            </a: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All students who meet the criteria in your search are automatically added to the roster. You can manually remove students by clicking the X next to individual students or click Remove All from the top of the grid. click Save to create your roster. </a:t>
            </a:r>
            <a:endParaRPr sz="1200">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62" name="Google Shape;562;g2822ef7d78d_2_478:notes"/>
          <p:cNvSpPr txBox="1">
            <a:spLocks noGrp="1"/>
          </p:cNvSpPr>
          <p:nvPr>
            <p:ph type="dt" idx="10"/>
          </p:nvPr>
        </p:nvSpPr>
        <p:spPr>
          <a:xfrm>
            <a:off x="3884618" y="8534406"/>
            <a:ext cx="2971800" cy="6096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r>
              <a:rPr lang="en"/>
              <a:t>(added from Insert tab, Header &amp; Footer icon, Fixed Date and time)  1/23/2018</a:t>
            </a:r>
            <a:endParaRPr/>
          </a:p>
        </p:txBody>
      </p:sp>
      <p:sp>
        <p:nvSpPr>
          <p:cNvPr id="563" name="Google Shape;563;g2822ef7d78d_2_478:notes"/>
          <p:cNvSpPr txBox="1">
            <a:spLocks noGrp="1"/>
          </p:cNvSpPr>
          <p:nvPr>
            <p:ph type="ftr" idx="11"/>
          </p:nvPr>
        </p:nvSpPr>
        <p:spPr>
          <a:xfrm>
            <a:off x="4" y="8534409"/>
            <a:ext cx="2971800" cy="609600"/>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r>
              <a:rPr lang="en"/>
              <a:t>Presentation Title (added from Insert tab, Header &amp; Footer icon)</a:t>
            </a:r>
            <a:endParaRPr/>
          </a:p>
        </p:txBody>
      </p:sp>
      <p:sp>
        <p:nvSpPr>
          <p:cNvPr id="564" name="Google Shape;564;g2822ef7d78d_2_478: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822ef7d78d_2_49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If a record’s information changes after you’ve added the record to TIDE, you must edit the record to match the most up to date information. You can do this by modifying existing records one at a time. </a:t>
            </a: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a:solidFill>
                <a:srgbClr val="595959"/>
              </a:solidFill>
              <a:latin typeface="Calibri"/>
              <a:ea typeface="Calibri"/>
              <a:cs typeface="Calibri"/>
              <a:sym typeface="Calibri"/>
            </a:endParaRPr>
          </a:p>
          <a:p>
            <a:pPr marL="0" lvl="0" indent="0" algn="l" rtl="0">
              <a:spcBef>
                <a:spcPts val="0"/>
              </a:spcBef>
              <a:spcAft>
                <a:spcPts val="0"/>
              </a:spcAft>
              <a:buSzPts val="1200"/>
              <a:buNone/>
            </a:pPr>
            <a:r>
              <a:rPr lang="en" sz="1200">
                <a:solidFill>
                  <a:srgbClr val="595959"/>
                </a:solidFill>
                <a:latin typeface="Calibri"/>
                <a:ea typeface="Calibri"/>
                <a:cs typeface="Calibri"/>
                <a:sym typeface="Calibri"/>
              </a:rPr>
              <a:t>Begin on the TIDE homepage. In the </a:t>
            </a:r>
            <a:r>
              <a:rPr lang="en" sz="1200" i="1">
                <a:solidFill>
                  <a:srgbClr val="595959"/>
                </a:solidFill>
                <a:latin typeface="Calibri"/>
                <a:ea typeface="Calibri"/>
                <a:cs typeface="Calibri"/>
                <a:sym typeface="Calibri"/>
              </a:rPr>
              <a:t>Preparing for Testing</a:t>
            </a:r>
            <a:r>
              <a:rPr lang="en" sz="1200">
                <a:solidFill>
                  <a:srgbClr val="595959"/>
                </a:solidFill>
                <a:latin typeface="Calibri"/>
                <a:ea typeface="Calibri"/>
                <a:cs typeface="Calibri"/>
                <a:sym typeface="Calibri"/>
              </a:rPr>
              <a:t> section, choose the task for which you want to modify a record: users, students, or rosters, then click </a:t>
            </a:r>
            <a:r>
              <a:rPr lang="en" sz="1200" i="1">
                <a:solidFill>
                  <a:srgbClr val="595959"/>
                </a:solidFill>
                <a:latin typeface="Calibri"/>
                <a:ea typeface="Calibri"/>
                <a:cs typeface="Calibri"/>
                <a:sym typeface="Calibri"/>
              </a:rPr>
              <a:t>View/Edit/Export</a:t>
            </a:r>
            <a:r>
              <a:rPr lang="en" sz="1200">
                <a:solidFill>
                  <a:srgbClr val="595959"/>
                </a:solidFill>
                <a:latin typeface="Calibri"/>
                <a:ea typeface="Calibri"/>
                <a:cs typeface="Calibri"/>
                <a:sym typeface="Calibri"/>
              </a:rPr>
              <a:t>. </a:t>
            </a:r>
            <a:endParaRPr/>
          </a:p>
        </p:txBody>
      </p:sp>
      <p:sp>
        <p:nvSpPr>
          <p:cNvPr id="577" name="Google Shape;577;g2822ef7d78d_2_49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27</a:t>
            </a:fld>
            <a:endParaRPr/>
          </a:p>
        </p:txBody>
      </p:sp>
      <p:sp>
        <p:nvSpPr>
          <p:cNvPr id="578" name="Google Shape;578;g2822ef7d78d_2_49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822ef7d78d_2_51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The View/Edit/Export Users page includes a form for setting selection criteria to retrieve users. In this example, the required criteria are the user’s role, state, and district. Other criteria are optional, such as the first or last name. Your particular version of TIDE may have other fields by which you can retrieve users. Click Search to continue. The search panel will automatically collapse, and your search results will appear below. </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After you click Search, TIDE will display all the users satisfying the search criteria. If your user role permits, you can edit a user’s information by clicking the green pencil icon. Another page will appear for you to edit and save information. </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To export user information, mark the checkboxes next to the users you wish to export and click the green export button above the search results. A pop-up window will appear with the option to export to the Secure Inbox in either Excel or CSV format. </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To delete users from TIDE, mark the checkboxes next to the users you wish to delete and click the orange trash can button above the search results.</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To make the search form reappear and search for additional users, click the plus sign in the Search users panel, which appears as a blue bar.</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For more-detailed information on managing users, see your TIDE User Guide.</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None/>
            </a:pPr>
            <a:endParaRPr dirty="0"/>
          </a:p>
        </p:txBody>
      </p:sp>
      <p:sp>
        <p:nvSpPr>
          <p:cNvPr id="590" name="Google Shape;590;g2822ef7d78d_2_51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28</a:t>
            </a:fld>
            <a:endParaRPr/>
          </a:p>
        </p:txBody>
      </p:sp>
      <p:sp>
        <p:nvSpPr>
          <p:cNvPr id="591" name="Google Shape;591;g2822ef7d78d_2_51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822ef7d78d_2_529: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The View/Edit/Export Students page includes a form for setting selection criteria to retrieve students. Required criteria, such as the district and school in this example, are marked with asterisks. In the </a:t>
            </a:r>
            <a:r>
              <a:rPr lang="en" sz="1200" i="1">
                <a:solidFill>
                  <a:srgbClr val="595959"/>
                </a:solidFill>
                <a:latin typeface="Calibri"/>
                <a:ea typeface="Calibri"/>
                <a:cs typeface="Calibri"/>
                <a:sym typeface="Calibri"/>
              </a:rPr>
              <a:t>School</a:t>
            </a:r>
            <a:r>
              <a:rPr lang="en" sz="1200">
                <a:solidFill>
                  <a:srgbClr val="595959"/>
                </a:solidFill>
                <a:latin typeface="Calibri"/>
                <a:ea typeface="Calibri"/>
                <a:cs typeface="Calibri"/>
                <a:sym typeface="Calibri"/>
              </a:rPr>
              <a:t> drop-down list, users can begin typing in the </a:t>
            </a:r>
            <a:r>
              <a:rPr lang="en" sz="1200" i="1">
                <a:solidFill>
                  <a:srgbClr val="595959"/>
                </a:solidFill>
                <a:latin typeface="Calibri"/>
                <a:ea typeface="Calibri"/>
                <a:cs typeface="Calibri"/>
                <a:sym typeface="Calibri"/>
              </a:rPr>
              <a:t>Search</a:t>
            </a:r>
            <a:r>
              <a:rPr lang="en" sz="1200">
                <a:solidFill>
                  <a:srgbClr val="595959"/>
                </a:solidFill>
                <a:latin typeface="Calibri"/>
                <a:ea typeface="Calibri"/>
                <a:cs typeface="Calibri"/>
                <a:sym typeface="Calibri"/>
              </a:rPr>
              <a:t> field to filter results. You can enter part of or your complete school name or school ID in the search field.</a:t>
            </a: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Other criteria are optional, such as the external ID and the student’s first or last name. Your state’s TIDE may have other fields by which you can retrieve students.</a:t>
            </a: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If available, you can further refine your criteria by entering additional demographic information or test settings in the Additional Search panel. </a:t>
            </a: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The students you can retrieve on this page are limited by your role’s scope. For example, if you are a district-level user, you can retrieve only students enrolled within your district. If you are a school-level user, you can only retrieve students enrolled within your school.</a:t>
            </a:r>
            <a:endParaRPr sz="1200">
              <a:solidFill>
                <a:srgbClr val="595959"/>
              </a:solidFill>
              <a:latin typeface="Calibri"/>
              <a:ea typeface="Calibri"/>
              <a:cs typeface="Calibri"/>
              <a:sym typeface="Calibri"/>
            </a:endParaRPr>
          </a:p>
          <a:p>
            <a:pPr marL="0" lvl="0" indent="0" algn="l" rtl="0">
              <a:spcBef>
                <a:spcPts val="600"/>
              </a:spcBef>
              <a:spcAft>
                <a:spcPts val="0"/>
              </a:spcAft>
              <a:buClr>
                <a:srgbClr val="595959"/>
              </a:buClr>
              <a:buSzPts val="1200"/>
              <a:buFont typeface="Calibri"/>
              <a:buNone/>
            </a:pP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Click Search to continue. </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sz="1200">
              <a:solidFill>
                <a:srgbClr val="595959"/>
              </a:solidFill>
              <a:latin typeface="Calibri"/>
              <a:ea typeface="Calibri"/>
              <a:cs typeface="Calibri"/>
              <a:sym typeface="Calibri"/>
            </a:endParaRPr>
          </a:p>
        </p:txBody>
      </p:sp>
      <p:sp>
        <p:nvSpPr>
          <p:cNvPr id="605" name="Google Shape;605;g2822ef7d78d_2_529: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29</a:t>
            </a:fld>
            <a:endParaRPr/>
          </a:p>
        </p:txBody>
      </p:sp>
      <p:sp>
        <p:nvSpPr>
          <p:cNvPr id="606" name="Google Shape;606;g2822ef7d78d_2_529: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822ef7d78d_2_272: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dirty="0"/>
              <a:t>At the beginning of the 2023-2024 school year, </a:t>
            </a:r>
            <a:r>
              <a:rPr lang="en" sz="1200" dirty="0">
                <a:latin typeface="Calibri"/>
                <a:ea typeface="Calibri"/>
                <a:cs typeface="Calibri"/>
                <a:sym typeface="Calibri"/>
              </a:rPr>
              <a:t>all previous district/school/teacher users were removed from TIDE</a:t>
            </a:r>
            <a:r>
              <a:rPr lang="en" dirty="0"/>
              <a:t>. </a:t>
            </a:r>
            <a:r>
              <a:rPr lang="en" sz="1200" dirty="0">
                <a:latin typeface="Calibri"/>
                <a:ea typeface="Calibri"/>
                <a:cs typeface="Calibri"/>
                <a:sym typeface="Calibri"/>
              </a:rPr>
              <a:t>OSPI assessment staff added accounts for District Coordinators (DCs). DCs are responsible for adding school/district users. </a:t>
            </a:r>
            <a:endParaRPr dirty="0"/>
          </a:p>
          <a:p>
            <a:pPr marL="0" marR="0" lvl="0" indent="0" algn="l" rtl="0">
              <a:lnSpc>
                <a:spcPct val="100000"/>
              </a:lnSpc>
              <a:spcBef>
                <a:spcPts val="0"/>
              </a:spcBef>
              <a:spcAft>
                <a:spcPts val="0"/>
              </a:spcAft>
              <a:buClr>
                <a:schemeClr val="dk1"/>
              </a:buClr>
              <a:buSzPts val="1200"/>
              <a:buFont typeface="Calibri"/>
              <a:buNone/>
            </a:pPr>
            <a:endParaRPr sz="1200" dirty="0">
              <a:latin typeface="Calibri"/>
              <a:ea typeface="Calibri"/>
              <a:cs typeface="Calibri"/>
              <a:sym typeface="Calibri"/>
            </a:endParaRPr>
          </a:p>
          <a:p>
            <a:pPr marL="0" lvl="0" indent="0" algn="l" rtl="0">
              <a:spcBef>
                <a:spcPts val="0"/>
              </a:spcBef>
              <a:spcAft>
                <a:spcPts val="0"/>
              </a:spcAft>
              <a:buNone/>
            </a:pPr>
            <a:r>
              <a:rPr lang="en" dirty="0"/>
              <a:t>When you are first added to TIDE, you will receive an account activation email containing a temporary link to reset your password. The sender’s address will appear as DoNotReply@cambiumassessment.com.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email contains the following two important links:</a:t>
            </a:r>
            <a:endParaRPr dirty="0"/>
          </a:p>
          <a:p>
            <a:pPr marL="0" lvl="0" indent="0" algn="l" rtl="0">
              <a:spcBef>
                <a:spcPts val="0"/>
              </a:spcBef>
              <a:spcAft>
                <a:spcPts val="0"/>
              </a:spcAft>
              <a:buNone/>
            </a:pPr>
            <a:endParaRPr dirty="0"/>
          </a:p>
          <a:p>
            <a:pPr marL="171450" lvl="0" indent="-171450" algn="l" rtl="0">
              <a:spcBef>
                <a:spcPts val="0"/>
              </a:spcBef>
              <a:spcAft>
                <a:spcPts val="0"/>
              </a:spcAft>
              <a:buClr>
                <a:schemeClr val="dk1"/>
              </a:buClr>
              <a:buSzPts val="1200"/>
              <a:buFont typeface="Arial"/>
              <a:buChar char="•"/>
            </a:pPr>
            <a:r>
              <a:rPr lang="en" dirty="0"/>
              <a:t>An activation link </a:t>
            </a:r>
            <a:endParaRPr dirty="0"/>
          </a:p>
          <a:p>
            <a:pPr marL="171450" lvl="0" indent="-171450" algn="l" rtl="0">
              <a:spcBef>
                <a:spcPts val="0"/>
              </a:spcBef>
              <a:spcAft>
                <a:spcPts val="0"/>
              </a:spcAft>
              <a:buClr>
                <a:schemeClr val="dk1"/>
              </a:buClr>
              <a:buSzPts val="1200"/>
              <a:buFont typeface="Arial"/>
              <a:buChar char="•"/>
            </a:pPr>
            <a:r>
              <a:rPr lang="en" dirty="0"/>
              <a:t>A second link to request a new activation email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activation link is only valid for 15 minutes. After that time, the link will expire, and you will need to click the second link to request a new activation email.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When you click the activation link, the Reset Your Password page will appear. Create the password you will use to access TIDE. If the password you enter is not processing, please ensure that you have met all system password requirements.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Your TIDE password must contain at least eight characters, one uppercase letter, one lowercase letter, one special character, and one number.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If you do not reset your password, you will not be able to access the system.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If your password meets all requirements, click Submit. </a:t>
            </a:r>
            <a:endParaRPr dirty="0"/>
          </a:p>
          <a:p>
            <a:pPr marL="0" lvl="0" indent="0" algn="l" rtl="0">
              <a:spcBef>
                <a:spcPts val="0"/>
              </a:spcBef>
              <a:spcAft>
                <a:spcPts val="0"/>
              </a:spcAft>
              <a:buNone/>
            </a:pPr>
            <a:endParaRPr dirty="0"/>
          </a:p>
        </p:txBody>
      </p:sp>
      <p:sp>
        <p:nvSpPr>
          <p:cNvPr id="325" name="Google Shape;325;g2822ef7d78d_2_272: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3</a:t>
            </a:fld>
            <a:endParaRPr/>
          </a:p>
        </p:txBody>
      </p:sp>
      <p:sp>
        <p:nvSpPr>
          <p:cNvPr id="326" name="Google Shape;326;g2822ef7d78d_2_272: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822ef7d78d_2_54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After you click Search, you will see a message asking whether you would like to view the results of your search, export the list of students to your Secure File Center, or modify your search criteria and try again. If you choose to export the results to your Secure File Center, you will receive an email when the file is ready for you to download.</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616" name="Google Shape;616;g2822ef7d78d_2_54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30</a:t>
            </a:fld>
            <a:endParaRPr/>
          </a:p>
        </p:txBody>
      </p:sp>
      <p:sp>
        <p:nvSpPr>
          <p:cNvPr id="617" name="Google Shape;617;g2822ef7d78d_2_54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822ef7d78d_2_557: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When you click View Results, TIDE will display all the students satisfying the search criteria. Because not all columns can fit on the screen at once, click the blue arrow on the right side of the screen to scroll right and display more information. To add or delete columns to display, click the drop-down menu at the upper-right corner of the results. You can edit a student’s information, including test settings and accommodations and student test participation data, by clicking the green pencil icon.</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400" dirty="0">
                <a:solidFill>
                  <a:srgbClr val="595959"/>
                </a:solidFill>
                <a:latin typeface="Calibri"/>
                <a:ea typeface="Calibri"/>
                <a:cs typeface="Calibri"/>
                <a:sym typeface="Calibri"/>
              </a:rPr>
              <a:t>You can also view a student’s test participation report and rosters to which students are active, if available. The student’s history is also available on the view/edit student page.</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b="1"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Print students from TIDE by selecting the desired students and clicking the Print button above the search results. </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To export the results, mark the checkboxes next to the results you wish to export and click the green export button above the search results. A pop-up window will appear with the option to export to the Secure Inbox in either Excel or CSV format.  </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To make the search form reappear and search for additional students, click the plus sign in the Search Students panel, which appears as a blue bar. </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State- and district-level users can also move selected students from one school to another by clicking Move to Another School.</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For more-detailed information on managing students, see your TIDE User Guide.</a:t>
            </a:r>
            <a:endParaRPr sz="1200" dirty="0">
              <a:solidFill>
                <a:srgbClr val="595959"/>
              </a:solidFill>
              <a:latin typeface="Calibri"/>
              <a:ea typeface="Calibri"/>
              <a:cs typeface="Calibri"/>
              <a:sym typeface="Calibri"/>
            </a:endParaRPr>
          </a:p>
          <a:p>
            <a:pPr marL="0" lvl="0" indent="0" algn="l" rtl="0">
              <a:spcBef>
                <a:spcPts val="0"/>
              </a:spcBef>
              <a:spcAft>
                <a:spcPts val="0"/>
              </a:spcAft>
              <a:buNone/>
            </a:pPr>
            <a:endParaRPr dirty="0"/>
          </a:p>
        </p:txBody>
      </p:sp>
      <p:sp>
        <p:nvSpPr>
          <p:cNvPr id="627" name="Google Shape;627;g2822ef7d78d_2_557: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31</a:t>
            </a:fld>
            <a:endParaRPr/>
          </a:p>
        </p:txBody>
      </p:sp>
      <p:sp>
        <p:nvSpPr>
          <p:cNvPr id="628" name="Google Shape;628;g2822ef7d78d_2_557: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822ef7d78d_2_580: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400">
                <a:solidFill>
                  <a:srgbClr val="595959"/>
                </a:solidFill>
                <a:latin typeface="Calibri"/>
                <a:ea typeface="Calibri"/>
                <a:cs typeface="Calibri"/>
                <a:sym typeface="Calibri"/>
              </a:rPr>
              <a:t>The View/EditRoster page includes a form for setting selection criteria to retrieve rosters. In this example, the district, school, and roster type criteria are required. Your version of TIDE may have other fields by which you can retrieve rosters. click Search to display a list of rosters matching your criteria.</a:t>
            </a:r>
            <a:endParaRPr sz="14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4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400">
                <a:solidFill>
                  <a:srgbClr val="595959"/>
                </a:solidFill>
                <a:latin typeface="Calibri"/>
                <a:ea typeface="Calibri"/>
                <a:cs typeface="Calibri"/>
                <a:sym typeface="Calibri"/>
              </a:rPr>
              <a:t>Print, export, or delete rosters from TIDE by selecting the desired rosters and selecting the Print, Export, or Delete buttons above the search results.</a:t>
            </a:r>
            <a:endParaRPr sz="14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4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400">
                <a:solidFill>
                  <a:srgbClr val="595959"/>
                </a:solidFill>
                <a:latin typeface="Calibri"/>
                <a:ea typeface="Calibri"/>
                <a:cs typeface="Calibri"/>
                <a:sym typeface="Calibri"/>
              </a:rPr>
              <a:t>Click the pencil icon next to a roster to view or edit its details. You may also view rosters to which the student is currently active, if available</a:t>
            </a:r>
            <a:r>
              <a:rPr lang="en" sz="1400" i="1">
                <a:solidFill>
                  <a:srgbClr val="595959"/>
                </a:solidFill>
                <a:latin typeface="Calibri"/>
                <a:ea typeface="Calibri"/>
                <a:cs typeface="Calibri"/>
                <a:sym typeface="Calibri"/>
              </a:rPr>
              <a:t>. </a:t>
            </a:r>
            <a:endParaRPr sz="14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800"/>
              <a:buFont typeface="Calibri"/>
              <a:buNone/>
            </a:pPr>
            <a:endParaRPr sz="14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400">
                <a:solidFill>
                  <a:srgbClr val="595959"/>
                </a:solidFill>
                <a:latin typeface="Calibri"/>
                <a:ea typeface="Calibri"/>
                <a:cs typeface="Calibri"/>
                <a:sym typeface="Calibri"/>
              </a:rPr>
              <a:t>The Edit Roster form will appear. This form is similar to the form used to add rosters, and you may edit the roster name, teacher name, and students to display in the roster in the same way that you would for a new roster.</a:t>
            </a:r>
            <a:endParaRPr sz="14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400">
              <a:solidFill>
                <a:srgbClr val="595959"/>
              </a:solidFill>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
        <p:nvSpPr>
          <p:cNvPr id="642" name="Google Shape;642;g2822ef7d78d_2_580: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32</a:t>
            </a:fld>
            <a:endParaRPr/>
          </a:p>
        </p:txBody>
      </p:sp>
      <p:sp>
        <p:nvSpPr>
          <p:cNvPr id="643" name="Google Shape;643;g2822ef7d78d_2_580: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822ef7d78d_2_59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You also have the option to add and modify multiple records at once. To upload records, you must be familiar with spreadsheet applications or comma-separated value files. When you upload files to TIDE, records not previously set up will be added and records already set up in TIDE will be modified with the updated content from the upload. </a:t>
            </a: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Begin on the TIDE homepage. In the </a:t>
            </a:r>
            <a:r>
              <a:rPr lang="en" sz="1200" i="1" dirty="0">
                <a:solidFill>
                  <a:srgbClr val="595959"/>
                </a:solidFill>
                <a:latin typeface="Calibri"/>
                <a:ea typeface="Calibri"/>
                <a:cs typeface="Calibri"/>
                <a:sym typeface="Calibri"/>
              </a:rPr>
              <a:t>Preparing for Testing</a:t>
            </a:r>
            <a:r>
              <a:rPr lang="en" sz="1200" dirty="0">
                <a:solidFill>
                  <a:srgbClr val="595959"/>
                </a:solidFill>
                <a:latin typeface="Calibri"/>
                <a:ea typeface="Calibri"/>
                <a:cs typeface="Calibri"/>
                <a:sym typeface="Calibri"/>
              </a:rPr>
              <a:t> section, choose the task for which you want to add or modify records: users or rosters. To explain the four-step upload process, we will use the Upload User function. The steps apply in the same way to Upload Students and Upload Rosters tasks. </a:t>
            </a:r>
            <a:endParaRPr sz="1200" dirty="0">
              <a:solidFill>
                <a:srgbClr val="595959"/>
              </a:solidFill>
              <a:latin typeface="Calibri"/>
              <a:ea typeface="Calibri"/>
              <a:cs typeface="Calibri"/>
              <a:sym typeface="Calibri"/>
            </a:endParaRPr>
          </a:p>
          <a:p>
            <a:pPr marL="0" lvl="0" indent="0" algn="l" rtl="0">
              <a:spcBef>
                <a:spcPts val="0"/>
              </a:spcBef>
              <a:spcAft>
                <a:spcPts val="0"/>
              </a:spcAft>
              <a:buNone/>
            </a:pPr>
            <a:endParaRPr dirty="0"/>
          </a:p>
        </p:txBody>
      </p:sp>
      <p:sp>
        <p:nvSpPr>
          <p:cNvPr id="656" name="Google Shape;656;g2822ef7d78d_2_59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33</a:t>
            </a:fld>
            <a:endParaRPr/>
          </a:p>
        </p:txBody>
      </p:sp>
      <p:sp>
        <p:nvSpPr>
          <p:cNvPr id="657" name="Google Shape;657;g2822ef7d78d_2_595: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822ef7d78d_2_61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On the upload screen, click Download Template to download a CSV or Excel file template. Once you have downloaded and filled out the template, return to the upload screen, click Choose File, or use the drag-and-drop feature to upload your file to TIDE. Then, click Next</a:t>
            </a:r>
            <a:r>
              <a:rPr lang="en" sz="1200" i="1">
                <a:solidFill>
                  <a:srgbClr val="595959"/>
                </a:solidFill>
                <a:latin typeface="Calibri"/>
                <a:ea typeface="Calibri"/>
                <a:cs typeface="Calibri"/>
                <a:sym typeface="Calibri"/>
              </a:rPr>
              <a:t>. </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667" name="Google Shape;667;g2822ef7d78d_2_61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34</a:t>
            </a:fld>
            <a:endParaRPr/>
          </a:p>
        </p:txBody>
      </p:sp>
      <p:sp>
        <p:nvSpPr>
          <p:cNvPr id="668" name="Google Shape;668;g2822ef7d78d_2_615: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822ef7d78d_2_627: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When you click Next, the preview upload screen will appear. Verify that the information is correct, then click Next. To cancel the upload, click Cancel.</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680" name="Google Shape;680;g2822ef7d78d_2_627: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35</a:t>
            </a:fld>
            <a:endParaRPr/>
          </a:p>
        </p:txBody>
      </p:sp>
      <p:sp>
        <p:nvSpPr>
          <p:cNvPr id="681" name="Google Shape;681;g2822ef7d78d_2_627: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822ef7d78d_2_636: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TIDE will validate the file and display any errors or warnings according to the legend on the page. Click the error icons and warning icons in the validation results to view the reason that a field is invalid. If a record contains an error, that record will not be included in the upload. If a record contains a warning, that record will be uploaded, but the field with the warning will be invalid.</a:t>
            </a: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To upload a different file, click Upload Revised File.</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To complete the upload, click Continue with Upload. </a:t>
            </a: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To view a PDF file listing the validation results for the upload file, click Download Validation Report.</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If your file contains a large number of records, TIDE will process the file offline and send you a confirmation email when complete. While TIDE is validating the file, do not click Cancel, as TIDE may have already started processing some of the records.</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When the upload is complete, a confirmation page will appear with a message that summarizes how many records were uploaded and how many were excluded.</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b="1">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690" name="Google Shape;690;g2822ef7d78d_2_636: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36</a:t>
            </a:fld>
            <a:endParaRPr/>
          </a:p>
        </p:txBody>
      </p:sp>
      <p:sp>
        <p:nvSpPr>
          <p:cNvPr id="691" name="Google Shape;691;g2822ef7d78d_2_636: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822ef7d78d_2_648: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When the upload is complete, a </a:t>
            </a:r>
            <a:r>
              <a:rPr lang="en" sz="1200" i="1">
                <a:solidFill>
                  <a:srgbClr val="595959"/>
                </a:solidFill>
                <a:latin typeface="Calibri"/>
                <a:ea typeface="Calibri"/>
                <a:cs typeface="Calibri"/>
                <a:sym typeface="Calibri"/>
              </a:rPr>
              <a:t>Confirmation </a:t>
            </a:r>
            <a:r>
              <a:rPr lang="en" sz="1200">
                <a:solidFill>
                  <a:srgbClr val="595959"/>
                </a:solidFill>
                <a:latin typeface="Calibri"/>
                <a:ea typeface="Calibri"/>
                <a:cs typeface="Calibri"/>
                <a:sym typeface="Calibri"/>
              </a:rPr>
              <a:t>page will appear with a message that summarizes how many records were uploaded and how many were excluded. Click Upload New File to upload additional files. The Validation Report and any rejected records can be downloaded by selecting the appropriate button at the bottom of the confirmation screen. </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You may use the upload records process with other tasks too, such as uploading interim grades.</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703" name="Google Shape;703;g2822ef7d78d_2_648: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37</a:t>
            </a:fld>
            <a:endParaRPr/>
          </a:p>
        </p:txBody>
      </p:sp>
      <p:sp>
        <p:nvSpPr>
          <p:cNvPr id="704" name="Google Shape;704;g2822ef7d78d_2_648: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822ef7d78d_2_658: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a:t>TIDE also manages student information and keeps track of which assessments students are eligible to take. The Students task menu allows you to view, edit, or export students; upload interim grades; and generate frequency distribution reports. We have shown you how to perform most of the tasks in the Students Task Menu. As you plan for testing it is helpful to use the Frequency Distribution Report to double check student information and test settings.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714" name="Google Shape;714;g2822ef7d78d_2_658: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38</a:t>
            </a:fld>
            <a:endParaRPr/>
          </a:p>
        </p:txBody>
      </p:sp>
      <p:sp>
        <p:nvSpPr>
          <p:cNvPr id="715" name="Google Shape;715;g2822ef7d78d_2_658: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822ef7d78d_2_668: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A frequency distribution report pulls demographic and enrollment information based on the selected criteria.</a:t>
            </a:r>
            <a:endParaRPr/>
          </a:p>
          <a:p>
            <a:pPr marL="0" lvl="0" indent="0" algn="l" rtl="0">
              <a:spcBef>
                <a:spcPts val="0"/>
              </a:spcBef>
              <a:spcAft>
                <a:spcPts val="0"/>
              </a:spcAft>
              <a:buNone/>
            </a:pPr>
            <a:endParaRPr/>
          </a:p>
          <a:p>
            <a:pPr marL="0" lvl="0" indent="0" algn="l" rtl="0">
              <a:spcBef>
                <a:spcPts val="0"/>
              </a:spcBef>
              <a:spcAft>
                <a:spcPts val="0"/>
              </a:spcAft>
              <a:buNone/>
            </a:pPr>
            <a:r>
              <a:rPr lang="en"/>
              <a:t>To generate a report from the Frequency Distribution Report page, select a district and school from the drop-down lists (if available). Mark checkboxes in the Select Demographics panel to filter the report for additional demographics and accommodations, as desired.</a:t>
            </a:r>
            <a:endParaRPr/>
          </a:p>
          <a:p>
            <a:pPr marL="0" lvl="0" indent="0" algn="l" rtl="0">
              <a:spcBef>
                <a:spcPts val="0"/>
              </a:spcBef>
              <a:spcAft>
                <a:spcPts val="0"/>
              </a:spcAft>
              <a:buNone/>
            </a:pPr>
            <a:endParaRPr/>
          </a:p>
          <a:p>
            <a:pPr marL="0" lvl="0" indent="0" algn="l" rtl="0">
              <a:spcBef>
                <a:spcPts val="0"/>
              </a:spcBef>
              <a:spcAft>
                <a:spcPts val="0"/>
              </a:spcAft>
              <a:buNone/>
            </a:pPr>
            <a:r>
              <a:rPr lang="en"/>
              <a:t>Click Generate Report to display a frequency distribution report using the selected criteria.</a:t>
            </a:r>
            <a:endParaRPr/>
          </a:p>
        </p:txBody>
      </p:sp>
      <p:sp>
        <p:nvSpPr>
          <p:cNvPr id="723" name="Google Shape;723;g2822ef7d78d_2_668: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39</a:t>
            </a:fld>
            <a:endParaRPr/>
          </a:p>
        </p:txBody>
      </p:sp>
      <p:sp>
        <p:nvSpPr>
          <p:cNvPr id="724" name="Google Shape;724;g2822ef7d78d_2_668: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822ef7d78d_2_282: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200"/>
              <a:buFont typeface="Calibri"/>
              <a:buNone/>
            </a:pPr>
            <a:r>
              <a:rPr lang="en"/>
              <a:t>After activating your account, you will have access to the various systems located on your portal.</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To access TIDE, go to your portal and select the TIDE icon. On the login page, enter your email and password and click Secure Login.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336" name="Google Shape;336;g2822ef7d78d_2_282: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4</a:t>
            </a:fld>
            <a:endParaRPr/>
          </a:p>
        </p:txBody>
      </p:sp>
      <p:sp>
        <p:nvSpPr>
          <p:cNvPr id="337" name="Google Shape;337;g2822ef7d78d_2_282: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822ef7d78d_2_68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TIDE will display the frequency distribution report in grid format. This example shows a report by gender and grade.</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To display the report in tabular format, click Grid. </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To display the report in graphical format, click Graph.</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To display the report in both tabular and graphical format, click Grid and Graph.</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To download the report as a PDF file, click the print icon and then save the file to your computer. To export the report in Excel format, click the export button located next to the print button, and choose “Export to Excel” from the drop-down menu.</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737" name="Google Shape;737;g2822ef7d78d_2_68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40</a:t>
            </a:fld>
            <a:endParaRPr/>
          </a:p>
        </p:txBody>
      </p:sp>
      <p:sp>
        <p:nvSpPr>
          <p:cNvPr id="738" name="Google Shape;738;g2822ef7d78d_2_685: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822ef7d78d_2_699: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g2822ef7d78d_2_699: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The Record Add Date Report and Record Remove Date Report selections for District- and School-level users. These reports displays the date of when student records were added to or removed from their organization for either single-enrolled or dual-enrolled statuses by following the steps below.</a:t>
            </a:r>
            <a:endParaRPr sz="1200">
              <a:solidFill>
                <a:srgbClr val="595959"/>
              </a:solidFill>
              <a:latin typeface="Calibri"/>
              <a:ea typeface="Calibri"/>
              <a:cs typeface="Calibri"/>
              <a:sym typeface="Calibri"/>
            </a:endParaRPr>
          </a:p>
          <a:p>
            <a:pPr marL="342900" lvl="0" indent="-342900" algn="l" rtl="0">
              <a:spcBef>
                <a:spcPts val="600"/>
              </a:spcBef>
              <a:spcAft>
                <a:spcPts val="0"/>
              </a:spcAft>
              <a:buClr>
                <a:srgbClr val="595959"/>
              </a:buClr>
              <a:buSzPts val="1200"/>
              <a:buFont typeface="Calibri"/>
              <a:buAutoNum type="arabicPeriod"/>
            </a:pPr>
            <a:r>
              <a:rPr lang="en" sz="1200">
                <a:solidFill>
                  <a:srgbClr val="595959"/>
                </a:solidFill>
                <a:latin typeface="Calibri"/>
                <a:ea typeface="Calibri"/>
                <a:cs typeface="Calibri"/>
                <a:sym typeface="Calibri"/>
              </a:rPr>
              <a:t>From the </a:t>
            </a:r>
            <a:r>
              <a:rPr lang="en" sz="1200" b="1">
                <a:solidFill>
                  <a:srgbClr val="595959"/>
                </a:solidFill>
                <a:latin typeface="Calibri"/>
                <a:ea typeface="Calibri"/>
                <a:cs typeface="Calibri"/>
                <a:sym typeface="Calibri"/>
              </a:rPr>
              <a:t>Students</a:t>
            </a:r>
            <a:r>
              <a:rPr lang="en" sz="1200">
                <a:solidFill>
                  <a:srgbClr val="595959"/>
                </a:solidFill>
                <a:latin typeface="Calibri"/>
                <a:ea typeface="Calibri"/>
                <a:cs typeface="Calibri"/>
                <a:sym typeface="Calibri"/>
              </a:rPr>
              <a:t> task menu on the TIDE dashboard, select </a:t>
            </a:r>
            <a:r>
              <a:rPr lang="en" sz="1200" b="1">
                <a:solidFill>
                  <a:srgbClr val="595959"/>
                </a:solidFill>
                <a:latin typeface="Calibri"/>
                <a:ea typeface="Calibri"/>
                <a:cs typeface="Calibri"/>
                <a:sym typeface="Calibri"/>
              </a:rPr>
              <a:t>Record Add Date Report </a:t>
            </a:r>
            <a:r>
              <a:rPr lang="en" sz="1200">
                <a:solidFill>
                  <a:srgbClr val="595959"/>
                </a:solidFill>
                <a:latin typeface="Calibri"/>
                <a:ea typeface="Calibri"/>
                <a:cs typeface="Calibri"/>
                <a:sym typeface="Calibri"/>
              </a:rPr>
              <a:t>or </a:t>
            </a:r>
            <a:r>
              <a:rPr lang="en" sz="1200" b="1">
                <a:solidFill>
                  <a:srgbClr val="595959"/>
                </a:solidFill>
                <a:latin typeface="Calibri"/>
                <a:ea typeface="Calibri"/>
                <a:cs typeface="Calibri"/>
                <a:sym typeface="Calibri"/>
              </a:rPr>
              <a:t>Record Remove Date Report. </a:t>
            </a:r>
            <a:r>
              <a:rPr lang="en" sz="1200">
                <a:solidFill>
                  <a:srgbClr val="595959"/>
                </a:solidFill>
                <a:latin typeface="Calibri"/>
                <a:ea typeface="Calibri"/>
                <a:cs typeface="Calibri"/>
                <a:sym typeface="Calibri"/>
              </a:rPr>
              <a:t>The selected</a:t>
            </a:r>
            <a:r>
              <a:rPr lang="en" sz="1200" b="1" i="1">
                <a:solidFill>
                  <a:srgbClr val="595959"/>
                </a:solidFill>
                <a:latin typeface="Calibri"/>
                <a:ea typeface="Calibri"/>
                <a:cs typeface="Calibri"/>
                <a:sym typeface="Calibri"/>
              </a:rPr>
              <a:t> </a:t>
            </a:r>
            <a:r>
              <a:rPr lang="en" sz="1200">
                <a:solidFill>
                  <a:srgbClr val="595959"/>
                </a:solidFill>
                <a:latin typeface="Calibri"/>
                <a:ea typeface="Calibri"/>
                <a:cs typeface="Calibri"/>
                <a:sym typeface="Calibri"/>
              </a:rPr>
              <a:t>page appears.</a:t>
            </a:r>
            <a:endParaRPr sz="1200">
              <a:solidFill>
                <a:srgbClr val="595959"/>
              </a:solidFill>
              <a:latin typeface="Calibri"/>
              <a:ea typeface="Calibri"/>
              <a:cs typeface="Calibri"/>
              <a:sym typeface="Calibri"/>
            </a:endParaRPr>
          </a:p>
          <a:p>
            <a:pPr marL="342900" lvl="0" indent="-342900" algn="l" rtl="0">
              <a:spcBef>
                <a:spcPts val="1800"/>
              </a:spcBef>
              <a:spcAft>
                <a:spcPts val="0"/>
              </a:spcAft>
              <a:buClr>
                <a:srgbClr val="595959"/>
              </a:buClr>
              <a:buSzPts val="1200"/>
              <a:buFont typeface="Calibri"/>
              <a:buAutoNum type="arabicPeriod"/>
            </a:pPr>
            <a:r>
              <a:rPr lang="en" sz="1200">
                <a:solidFill>
                  <a:srgbClr val="595959"/>
                </a:solidFill>
                <a:latin typeface="Calibri"/>
                <a:ea typeface="Calibri"/>
                <a:cs typeface="Calibri"/>
                <a:sym typeface="Calibri"/>
              </a:rPr>
              <a:t>Enter search criteria.</a:t>
            </a:r>
            <a:endParaRPr sz="1200">
              <a:solidFill>
                <a:srgbClr val="595959"/>
              </a:solidFill>
              <a:latin typeface="Calibri"/>
              <a:ea typeface="Calibri"/>
              <a:cs typeface="Calibri"/>
              <a:sym typeface="Calibri"/>
            </a:endParaRPr>
          </a:p>
          <a:p>
            <a:pPr marL="342900" lvl="0" indent="-342900" algn="l" rtl="0">
              <a:spcBef>
                <a:spcPts val="1800"/>
              </a:spcBef>
              <a:spcAft>
                <a:spcPts val="0"/>
              </a:spcAft>
              <a:buClr>
                <a:srgbClr val="595959"/>
              </a:buClr>
              <a:buSzPts val="1200"/>
              <a:buFont typeface="Calibri"/>
              <a:buAutoNum type="arabicPeriod"/>
            </a:pPr>
            <a:r>
              <a:rPr lang="en" sz="1200">
                <a:solidFill>
                  <a:srgbClr val="595959"/>
                </a:solidFill>
                <a:latin typeface="Calibri"/>
                <a:ea typeface="Calibri"/>
                <a:cs typeface="Calibri"/>
                <a:sym typeface="Calibri"/>
              </a:rPr>
              <a:t>Select </a:t>
            </a:r>
            <a:r>
              <a:rPr lang="en" sz="1200" b="1">
                <a:solidFill>
                  <a:srgbClr val="595959"/>
                </a:solidFill>
                <a:latin typeface="Calibri"/>
                <a:ea typeface="Calibri"/>
                <a:cs typeface="Calibri"/>
                <a:sym typeface="Calibri"/>
              </a:rPr>
              <a:t>Search</a:t>
            </a:r>
            <a:r>
              <a:rPr lang="en" sz="1200">
                <a:solidFill>
                  <a:srgbClr val="595959"/>
                </a:solidFill>
                <a:latin typeface="Calibri"/>
                <a:ea typeface="Calibri"/>
                <a:cs typeface="Calibri"/>
                <a:sym typeface="Calibri"/>
              </a:rPr>
              <a:t>.</a:t>
            </a:r>
            <a:endParaRPr sz="1200">
              <a:solidFill>
                <a:srgbClr val="595959"/>
              </a:solidFill>
              <a:latin typeface="Calibri"/>
              <a:ea typeface="Calibri"/>
              <a:cs typeface="Calibri"/>
              <a:sym typeface="Calibri"/>
            </a:endParaRPr>
          </a:p>
          <a:p>
            <a:pPr marL="0" lvl="0" indent="0" algn="l" rtl="0">
              <a:spcBef>
                <a:spcPts val="1800"/>
              </a:spcBef>
              <a:spcAft>
                <a:spcPts val="0"/>
              </a:spcAft>
              <a:buSzPts val="1200"/>
              <a:buNone/>
            </a:pPr>
            <a:r>
              <a:rPr lang="en" sz="1200">
                <a:solidFill>
                  <a:srgbClr val="595959"/>
                </a:solidFill>
                <a:latin typeface="Calibri"/>
                <a:ea typeface="Calibri"/>
                <a:cs typeface="Calibri"/>
                <a:sym typeface="Calibri"/>
              </a:rPr>
              <a:t>The report appears, displaying student records matching the search criteria.</a:t>
            </a:r>
            <a:endParaRPr/>
          </a:p>
        </p:txBody>
      </p:sp>
      <p:sp>
        <p:nvSpPr>
          <p:cNvPr id="749" name="Google Shape;749;g2822ef7d78d_2_699:notes"/>
          <p:cNvSpPr txBox="1">
            <a:spLocks noGrp="1"/>
          </p:cNvSpPr>
          <p:nvPr>
            <p:ph type="dt" idx="10"/>
          </p:nvPr>
        </p:nvSpPr>
        <p:spPr>
          <a:xfrm>
            <a:off x="3884618" y="8534406"/>
            <a:ext cx="2971800" cy="6096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r>
              <a:rPr lang="en"/>
              <a:t>(added from Insert tab, Header &amp; Footer icon, Fixed Date and time)  1/23/2018</a:t>
            </a:r>
            <a:endParaRPr/>
          </a:p>
        </p:txBody>
      </p:sp>
      <p:sp>
        <p:nvSpPr>
          <p:cNvPr id="750" name="Google Shape;750;g2822ef7d78d_2_699:notes"/>
          <p:cNvSpPr txBox="1">
            <a:spLocks noGrp="1"/>
          </p:cNvSpPr>
          <p:nvPr>
            <p:ph type="ftr" idx="11"/>
          </p:nvPr>
        </p:nvSpPr>
        <p:spPr>
          <a:xfrm>
            <a:off x="4" y="8534409"/>
            <a:ext cx="2971800" cy="609600"/>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r>
              <a:rPr lang="en"/>
              <a:t>Presentation Title (added from Insert tab, Header &amp; Footer icon)</a:t>
            </a:r>
            <a:endParaRPr/>
          </a:p>
        </p:txBody>
      </p:sp>
      <p:sp>
        <p:nvSpPr>
          <p:cNvPr id="751" name="Google Shape;751;g2822ef7d78d_2_699: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822ef7d78d_2_71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g2822ef7d78d_2_71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To access a student’s history, district-level users can view the </a:t>
            </a:r>
            <a:r>
              <a:rPr lang="en" sz="1200" i="1" dirty="0">
                <a:solidFill>
                  <a:srgbClr val="595959"/>
                </a:solidFill>
                <a:latin typeface="Calibri"/>
                <a:ea typeface="Calibri"/>
                <a:cs typeface="Calibri"/>
                <a:sym typeface="Calibri"/>
              </a:rPr>
              <a:t>Student Record History </a:t>
            </a:r>
            <a:r>
              <a:rPr lang="en" sz="1200" dirty="0">
                <a:solidFill>
                  <a:srgbClr val="595959"/>
                </a:solidFill>
                <a:latin typeface="Calibri"/>
                <a:ea typeface="Calibri"/>
                <a:cs typeface="Calibri"/>
                <a:sym typeface="Calibri"/>
              </a:rPr>
              <a:t>report by clicking the View History button located on the View/Edit student page. The Student Record History displays all changes made to a student's record, including active and inactive statuses, along with the username or process that made the change. When a student is first saved in TIDE, the recent changes will display all settings, including default settings. If the updates to the student were loaded in from the nightly student file from CEDARS, </a:t>
            </a:r>
            <a:r>
              <a:rPr lang="en" sz="1200">
                <a:solidFill>
                  <a:srgbClr val="595959"/>
                </a:solidFill>
                <a:latin typeface="Calibri"/>
                <a:ea typeface="Calibri"/>
                <a:cs typeface="Calibri"/>
                <a:sym typeface="Calibri"/>
              </a:rPr>
              <a:t>the By column will read “System (system, system).”</a:t>
            </a:r>
            <a:endParaRPr lang="en"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lang="en" sz="1200" dirty="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dirty="0">
                <a:solidFill>
                  <a:srgbClr val="595959"/>
                </a:solidFill>
                <a:latin typeface="Calibri"/>
                <a:ea typeface="Calibri"/>
                <a:cs typeface="Calibri"/>
                <a:sym typeface="Calibri"/>
              </a:rPr>
              <a:t>Authorized TIDE users can use the tabs to filter through the history of recent changes, student information and test settings, enrollment and rosters, and test eligibility for the selected student. The history is limited to displaying changes from August 22, 2023 to the present. </a:t>
            </a:r>
            <a:endParaRPr sz="1200" dirty="0">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763" name="Google Shape;763;g2822ef7d78d_2_713:notes"/>
          <p:cNvSpPr txBox="1">
            <a:spLocks noGrp="1"/>
          </p:cNvSpPr>
          <p:nvPr>
            <p:ph type="dt" idx="10"/>
          </p:nvPr>
        </p:nvSpPr>
        <p:spPr>
          <a:xfrm>
            <a:off x="3884618" y="8534406"/>
            <a:ext cx="2971800" cy="6096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r>
              <a:rPr lang="en"/>
              <a:t>(added from Insert tab, Header &amp; Footer icon, Fixed Date and time)  1/23/2018</a:t>
            </a:r>
            <a:endParaRPr/>
          </a:p>
        </p:txBody>
      </p:sp>
      <p:sp>
        <p:nvSpPr>
          <p:cNvPr id="764" name="Google Shape;764;g2822ef7d78d_2_713:notes"/>
          <p:cNvSpPr txBox="1">
            <a:spLocks noGrp="1"/>
          </p:cNvSpPr>
          <p:nvPr>
            <p:ph type="ftr" idx="11"/>
          </p:nvPr>
        </p:nvSpPr>
        <p:spPr>
          <a:xfrm>
            <a:off x="4" y="8534409"/>
            <a:ext cx="2971800" cy="609600"/>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r>
              <a:rPr lang="en"/>
              <a:t>Presentation Title (added from Insert tab, Header &amp; Footer icon)</a:t>
            </a:r>
            <a:endParaRPr/>
          </a:p>
        </p:txBody>
      </p:sp>
      <p:sp>
        <p:nvSpPr>
          <p:cNvPr id="765" name="Google Shape;765;g2822ef7d78d_2_71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822ef7d78d_2_724: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TIDE keeps track of student test settings, such as font size and text-to-speech. The Test Settings and Tools task menu allows you to view, edit, export, or upload test settings and tools.</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774" name="Google Shape;774;g2822ef7d78d_2_724: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43</a:t>
            </a:fld>
            <a:endParaRPr/>
          </a:p>
        </p:txBody>
      </p:sp>
      <p:sp>
        <p:nvSpPr>
          <p:cNvPr id="775" name="Google Shape;775;g2822ef7d78d_2_724: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2822ef7d78d_2_73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The View/Edit/Export Test Settings and Tools page includes a form for setting selection criteria to retrieve a student’s test settings and tools. Required criteria, such as the district and school in this example, are marked with asterisks. Other criteria are optional, such as the student ID and the student’s first or last name. Your state’s TIDE may have other fields by which you can retrieve students’ test criteria.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You can further refine your criteria by entering additional demographic information or test settings in the Additional Search panel, if the panel is available.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students you can retrieve on this page are limited by your role’s scope. For example, if you are a district-level user, you can retrieve settings for those students enrolled within your district. If you are a school-level user, you can retrieve settings for those students enrolled within your school.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Click Search to continue. You will see a message asking whether you would like to view the results of your search, export the list of students to your Secure File Center, or modify your search criteria and try again. If you choose to export the results to your Secure File Center, you will receive an email when the file is ready for you to download.</a:t>
            </a:r>
            <a:endParaRPr dirty="0"/>
          </a:p>
        </p:txBody>
      </p:sp>
      <p:sp>
        <p:nvSpPr>
          <p:cNvPr id="783" name="Google Shape;783;g2822ef7d78d_2_73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44</a:t>
            </a:fld>
            <a:endParaRPr/>
          </a:p>
        </p:txBody>
      </p:sp>
      <p:sp>
        <p:nvSpPr>
          <p:cNvPr id="784" name="Google Shape;784;g2822ef7d78d_2_73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2822ef7d78d_2_74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When you click Search, TIDE will display all the students who satisfy the search criteria. If all columns cannot fit on the screen at once, click the arrow on the right side of the screen to scroll right and display more information. You can edit a student’s test settings and accommodations by clicking the pencil icon.</a:t>
            </a:r>
            <a:endParaRPr/>
          </a:p>
          <a:p>
            <a:pPr marL="0" lvl="0" indent="0" algn="l" rtl="0">
              <a:spcBef>
                <a:spcPts val="0"/>
              </a:spcBef>
              <a:spcAft>
                <a:spcPts val="0"/>
              </a:spcAft>
              <a:buNone/>
            </a:pPr>
            <a:endParaRPr/>
          </a:p>
          <a:p>
            <a:pPr marL="0" lvl="0" indent="0" algn="l" rtl="0">
              <a:spcBef>
                <a:spcPts val="0"/>
              </a:spcBef>
              <a:spcAft>
                <a:spcPts val="0"/>
              </a:spcAft>
              <a:buNone/>
            </a:pPr>
            <a:r>
              <a:rPr lang="en"/>
              <a:t>To make the search form re-appear and search for additional students, click the plus sign in the Search for Test Settings and Tools to Edit panel, which appears as a blue bar. For more-detailed information on managing student test settings and tools, refer to your TIDE User Guide.</a:t>
            </a:r>
            <a:endParaRPr/>
          </a:p>
          <a:p>
            <a:pPr marL="0" lvl="0" indent="0" algn="l" rtl="0">
              <a:spcBef>
                <a:spcPts val="0"/>
              </a:spcBef>
              <a:spcAft>
                <a:spcPts val="0"/>
              </a:spcAft>
              <a:buNone/>
            </a:pPr>
            <a:endParaRPr/>
          </a:p>
        </p:txBody>
      </p:sp>
      <p:sp>
        <p:nvSpPr>
          <p:cNvPr id="794" name="Google Shape;794;g2822ef7d78d_2_74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45</a:t>
            </a:fld>
            <a:endParaRPr/>
          </a:p>
        </p:txBody>
      </p:sp>
      <p:sp>
        <p:nvSpPr>
          <p:cNvPr id="795" name="Google Shape;795;g2822ef7d78d_2_745: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822ef7d78d_2_757: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Print or export student information or delete students from TIDE by selecting the desired students and clicking the Print or Export buttons above the search results. </a:t>
            </a: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To export the results, mark the checkboxes next to the results you wish to export and click the export button above the search results. A pop-up window will appear with the option to export to the Secure File Center in either Excel or CSV format. </a:t>
            </a: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State- and district-level users can also move selected students from one school to another by clicking Move to Another School.</a:t>
            </a:r>
            <a:endParaRPr sz="1200" dirty="0">
              <a:solidFill>
                <a:srgbClr val="595959"/>
              </a:solidFill>
              <a:latin typeface="Calibri"/>
              <a:ea typeface="Calibri"/>
              <a:cs typeface="Calibri"/>
              <a:sym typeface="Calibri"/>
            </a:endParaRPr>
          </a:p>
          <a:p>
            <a:pPr marL="0" lvl="0" indent="0" algn="l" rtl="0">
              <a:spcBef>
                <a:spcPts val="0"/>
              </a:spcBef>
              <a:spcAft>
                <a:spcPts val="0"/>
              </a:spcAft>
              <a:buNone/>
            </a:pPr>
            <a:endParaRPr dirty="0"/>
          </a:p>
        </p:txBody>
      </p:sp>
      <p:sp>
        <p:nvSpPr>
          <p:cNvPr id="806" name="Google Shape;806;g2822ef7d78d_2_757: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46</a:t>
            </a:fld>
            <a:endParaRPr/>
          </a:p>
        </p:txBody>
      </p:sp>
      <p:sp>
        <p:nvSpPr>
          <p:cNvPr id="807" name="Google Shape;807;g2822ef7d78d_2_757: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822ef7d78d_2_769: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A second way to edit test settings and tools in TIDE is to use the Upload Test Settings and Tools page to create a file in Excel or CSV format and then upload that file. This task is performed by following the same steps you would use to upload new users and students.</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819" name="Google Shape;819;g2822ef7d78d_2_769: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47</a:t>
            </a:fld>
            <a:endParaRPr/>
          </a:p>
        </p:txBody>
      </p:sp>
      <p:sp>
        <p:nvSpPr>
          <p:cNvPr id="820" name="Google Shape;820;g2822ef7d78d_2_769: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822ef7d78d_2_78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The Test Windows task menu allows you to add customized test windows; view, edit, or export test windows; and upload test windows from an external file. </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832" name="Google Shape;832;g2822ef7d78d_2_78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48</a:t>
            </a:fld>
            <a:endParaRPr/>
          </a:p>
        </p:txBody>
      </p:sp>
      <p:sp>
        <p:nvSpPr>
          <p:cNvPr id="833" name="Google Shape;833;g2822ef7d78d_2_78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822ef7d78d_2_792: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dirty="0">
                <a:solidFill>
                  <a:srgbClr val="595959"/>
                </a:solidFill>
                <a:latin typeface="Quattrocento Sans"/>
                <a:ea typeface="Quattrocento Sans"/>
                <a:cs typeface="Quattrocento Sans"/>
                <a:sym typeface="Quattrocento Sans"/>
              </a:rPr>
              <a:t>Prior to the beginning of a school year, OSPI establishes the test windows for each assessment and each subject</a:t>
            </a:r>
            <a:r>
              <a:rPr lang="en" sz="1200" dirty="0">
                <a:solidFill>
                  <a:srgbClr val="595959"/>
                </a:solidFill>
                <a:latin typeface="Calibri"/>
                <a:ea typeface="Calibri"/>
                <a:cs typeface="Calibri"/>
                <a:sym typeface="Calibri"/>
              </a:rPr>
              <a:t>. Individual districts or schools need to create customized test windows within those state mandated windows. </a:t>
            </a:r>
            <a:r>
              <a:rPr lang="en" sz="1200" dirty="0">
                <a:solidFill>
                  <a:srgbClr val="595959"/>
                </a:solidFill>
                <a:latin typeface="Quattrocento Sans"/>
                <a:ea typeface="Quattrocento Sans"/>
                <a:cs typeface="Quattrocento Sans"/>
                <a:sym typeface="Quattrocento Sans"/>
              </a:rPr>
              <a:t>Local staff will need to create windows for ELA and math online testing, and separate windows for WCAS online testing. Creating these test windows helps ensure summative assessments cannot be administered outside of the school or district's designated test window.</a:t>
            </a: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In this example, a state has two districts: District 1 and District 2. The state sets a default test window of April 1–19 for a particular test. The schools in District 1 (School A and School B) offer the tests during that time. District 2 has some disruptions in the academic year, so it changes its test window to April 8–12 for the same test; therefore, its subsidiary schools (School C and School D) also offer the test during that time. School E, also part of District 2, encounters extenuating circumstances and moves its test window a week further, to April 15–19. Please note that this is only an example to demonstrate how the test windows in TIDE function. Schools/Districts should avoid waiting to test until the last week of the state test window if at all possible.</a:t>
            </a:r>
            <a:endParaRPr sz="1200" dirty="0">
              <a:solidFill>
                <a:srgbClr val="595959"/>
              </a:solidFill>
              <a:latin typeface="Calibri"/>
              <a:ea typeface="Calibri"/>
              <a:cs typeface="Calibri"/>
              <a:sym typeface="Calibri"/>
            </a:endParaRPr>
          </a:p>
          <a:p>
            <a:pPr marL="0" lvl="0" indent="0" algn="l" rtl="0">
              <a:spcBef>
                <a:spcPts val="0"/>
              </a:spcBef>
              <a:spcAft>
                <a:spcPts val="0"/>
              </a:spcAft>
              <a:buNone/>
            </a:pPr>
            <a:endParaRPr dirty="0"/>
          </a:p>
        </p:txBody>
      </p:sp>
      <p:sp>
        <p:nvSpPr>
          <p:cNvPr id="841" name="Google Shape;841;g2822ef7d78d_2_792: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49</a:t>
            </a:fld>
            <a:endParaRPr/>
          </a:p>
        </p:txBody>
      </p:sp>
      <p:sp>
        <p:nvSpPr>
          <p:cNvPr id="842" name="Google Shape;842;g2822ef7d78d_2_792: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822ef7d78d_2_290: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When logging in to the system using a new device or browser, or after clearing the cache on a previously used browser, you will see an Enter Code page. </a:t>
            </a:r>
            <a:endParaRPr/>
          </a:p>
          <a:p>
            <a:pPr marL="0" lvl="0" indent="0" algn="l" rtl="0">
              <a:spcBef>
                <a:spcPts val="0"/>
              </a:spcBef>
              <a:spcAft>
                <a:spcPts val="0"/>
              </a:spcAft>
              <a:buNone/>
            </a:pPr>
            <a:endParaRPr/>
          </a:p>
          <a:p>
            <a:pPr marL="0" lvl="0" indent="0" algn="l" rtl="0">
              <a:spcBef>
                <a:spcPts val="0"/>
              </a:spcBef>
              <a:spcAft>
                <a:spcPts val="0"/>
              </a:spcAft>
              <a:buNone/>
            </a:pPr>
            <a:r>
              <a:rPr lang="en"/>
              <a:t>If you see this screen, will need to enter the code on this page within 15 minutes of receiving the email. If you do not receive a code or do not enter the code within the 15-minute time limit, click Resend Code. Click Submit after entering the authentication code to access the system. You will be taken to the Reset Your Password page. </a:t>
            </a:r>
            <a:endParaRPr/>
          </a:p>
        </p:txBody>
      </p:sp>
      <p:sp>
        <p:nvSpPr>
          <p:cNvPr id="345" name="Google Shape;345;g2822ef7d78d_2_290: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5</a:t>
            </a:fld>
            <a:endParaRPr/>
          </a:p>
        </p:txBody>
      </p:sp>
      <p:sp>
        <p:nvSpPr>
          <p:cNvPr id="346" name="Google Shape;346;g2822ef7d78d_2_290: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822ef7d78d_2_836: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You can manually create a customized test window on the Add Test Windows page. </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Begin by entering a name for the test window in the Window Name field. Next, select an entity type for which you want to add a test window: District or School. From the State, District, and School drop-down lists (as available), make selections for the district, state, and school. Then, enter the test window’s start and end dates. </a:t>
            </a:r>
            <a:endParaRPr sz="120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886" name="Google Shape;886;g2822ef7d78d_2_836: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50</a:t>
            </a:fld>
            <a:endParaRPr/>
          </a:p>
        </p:txBody>
      </p:sp>
      <p:sp>
        <p:nvSpPr>
          <p:cNvPr id="887" name="Google Shape;887;g2822ef7d78d_2_836: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822ef7d78d_2_847: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Next, in the test category section, select tests to add to this test window. Use the plus and minus icons to expand or collapse options under each category. </a:t>
            </a: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To add a single test to the window, select the checkbox next to a test. You can add multiple tests to the window by marking checkboxes next to the tests you want to add. </a:t>
            </a: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To remove tests from the window, select the checkboxes next to the tests you want to remove to deselect them. </a:t>
            </a: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Click Save to save the new test window. The new test window will take effect immediately in the Test Administrator (also known as TA) Interface.</a:t>
            </a:r>
            <a:endParaRPr sz="1200" dirty="0">
              <a:solidFill>
                <a:srgbClr val="595959"/>
              </a:solidFill>
              <a:latin typeface="Calibri"/>
              <a:ea typeface="Calibri"/>
              <a:cs typeface="Calibri"/>
              <a:sym typeface="Calibri"/>
            </a:endParaRPr>
          </a:p>
          <a:p>
            <a:pPr marL="0" lvl="0" indent="0" algn="l" rtl="0">
              <a:spcBef>
                <a:spcPts val="0"/>
              </a:spcBef>
              <a:spcAft>
                <a:spcPts val="0"/>
              </a:spcAft>
              <a:buNone/>
            </a:pPr>
            <a:endParaRPr dirty="0"/>
          </a:p>
        </p:txBody>
      </p:sp>
      <p:sp>
        <p:nvSpPr>
          <p:cNvPr id="896" name="Google Shape;896;g2822ef7d78d_2_847: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51</a:t>
            </a:fld>
            <a:endParaRPr/>
          </a:p>
        </p:txBody>
      </p:sp>
      <p:sp>
        <p:nvSpPr>
          <p:cNvPr id="897" name="Google Shape;897;g2822ef7d78d_2_847: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2822ef7d78d_2_890: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The View/Edit/Export Test Windows page includes a form for setting selection criteria to retrieve test windows. Select the district and/or school associated with the test window you wish to retrieve and enter additional criteria as desired. Click Search to display a list of test windows matching your criteria. The search panel will automatically collapse, and your search results will appear below. To show or hide table columns, click the drop-down menu in the upper-right corner above the results table. Check the boxes next to the columns you want to appear in your table.  </a:t>
            </a: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Click the pencil icon next to a test window to view or edit its details. The Edit Test Window form will appear. This form is similar to the form used to add test windows. You may edit the test-window label, start and end dates, and tests in the same way that you would edit a new test window. </a:t>
            </a: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To export the results, mark the checkboxes next to the results you wish to export and click the Export button above the search results. A pop-up window will appear with the option to export to the Secure File Center in either Excel or CSV format.</a:t>
            </a: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rgbClr val="595959"/>
                </a:solidFill>
                <a:latin typeface="Calibri"/>
                <a:ea typeface="Calibri"/>
                <a:cs typeface="Calibri"/>
                <a:sym typeface="Calibri"/>
              </a:rPr>
              <a:t>Delete test windows from TIDE by selecting the desired windows and clicking the trash can icon.</a:t>
            </a:r>
            <a:endParaRPr sz="1200" dirty="0">
              <a:solidFill>
                <a:srgbClr val="595959"/>
              </a:solidFill>
              <a:latin typeface="Calibri"/>
              <a:ea typeface="Calibri"/>
              <a:cs typeface="Calibri"/>
              <a:sym typeface="Calibri"/>
            </a:endParaRPr>
          </a:p>
          <a:p>
            <a:pPr marL="0" lvl="0" indent="0" algn="l" rtl="0">
              <a:spcBef>
                <a:spcPts val="0"/>
              </a:spcBef>
              <a:spcAft>
                <a:spcPts val="0"/>
              </a:spcAft>
              <a:buNone/>
            </a:pPr>
            <a:endParaRPr dirty="0"/>
          </a:p>
        </p:txBody>
      </p:sp>
      <p:sp>
        <p:nvSpPr>
          <p:cNvPr id="906" name="Google Shape;906;g2822ef7d78d_2_890: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52</a:t>
            </a:fld>
            <a:endParaRPr/>
          </a:p>
        </p:txBody>
      </p:sp>
      <p:sp>
        <p:nvSpPr>
          <p:cNvPr id="907" name="Google Shape;907;g2822ef7d78d_2_890: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2822ef7d78d_2_906: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A second way to add new test windows to TIDE is to use the Upload Test Windows page to create a file in Excel or CSV format and then upload that file. This task is performed by following the same steps used for uploading new records, such as users and students. </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921" name="Google Shape;921;g2822ef7d78d_2_906: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53</a:t>
            </a:fld>
            <a:endParaRPr/>
          </a:p>
        </p:txBody>
      </p:sp>
      <p:sp>
        <p:nvSpPr>
          <p:cNvPr id="922" name="Google Shape;922;g2822ef7d78d_2_906: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2822ef7d78d_2_919: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dirty="0"/>
              <a:t>In the Administering Tests section of the TIDE dashboard, the Appeals task menu allows you to view pending appeals; create new appeals; view, approve, or export appeals; and upload appeals.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In the normal flow of a test opportunity, a student takes the test in the test delivery system (TDS) and then submits it. Next TDS forwards the test for scoring, and the Smarter Reporting System reports the test scores.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Appeals are a way of interrupting this normal flow. Reasons for appeals can vary. For example, a student may need the test reopened to complete the test opportunity. A test administrator may need to invalidate a test because of a hardware malfunction or an impropriety.</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For information on Washington’s particular terminology, policies, and procedures, please consult the </a:t>
            </a:r>
            <a:r>
              <a:rPr lang="en-US" sz="1800" dirty="0">
                <a:effectLst/>
                <a:latin typeface="Segoe UI" panose="020B0502040204020203" pitchFamily="34" charset="0"/>
              </a:rPr>
              <a:t>Professional Assessment Standards Security, Appeals, and Reporting Guidelines</a:t>
            </a:r>
            <a:r>
              <a:rPr lang="en"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933" name="Google Shape;933;g2822ef7d78d_2_919: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54</a:t>
            </a:fld>
            <a:endParaRPr/>
          </a:p>
        </p:txBody>
      </p:sp>
      <p:sp>
        <p:nvSpPr>
          <p:cNvPr id="934" name="Google Shape;934;g2822ef7d78d_2_919: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2822ef7d78d_2_93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dirty="0"/>
              <a:t>The Create Appeals page is where you can create an appeal for a test.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The first step is to select the type of appeal you want to create. The TIDE User Guide lists the available appeal types and explains the implications of each.</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Next, search for the test result for which you wish to create an appeal. From the drop-down lists and in the text field, enter your search criteria and click Search. TIDE will display the search results below.</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Mark the checkbox next to each test result for which you wish to create an appeal, and click Create. A pop-up window will ask you to enter a reason for the appeal. To create the appeal, enter a reason and click Submit.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947" name="Google Shape;947;g2822ef7d78d_2_93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55</a:t>
            </a:fld>
            <a:endParaRPr/>
          </a:p>
        </p:txBody>
      </p:sp>
      <p:sp>
        <p:nvSpPr>
          <p:cNvPr id="948" name="Google Shape;948;g2822ef7d78d_2_93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2822ef7d78d_2_94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a:t>After an appeal is created, its status can change throughout its life cycle. This table describes the possible statuses an appeal can have.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960" name="Google Shape;960;g2822ef7d78d_2_94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56</a:t>
            </a:fld>
            <a:endParaRPr/>
          </a:p>
        </p:txBody>
      </p:sp>
      <p:sp>
        <p:nvSpPr>
          <p:cNvPr id="961" name="Google Shape;961;g2822ef7d78d_2_945: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822ef7d78d_2_952: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You can review submitted appeals from the View/Approve/Export Appeals page. Select an appeal type and status and enter additional search criteria as desired. Click Search to display appeals matching your criteria. </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968" name="Google Shape;968;g2822ef7d78d_2_952: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57</a:t>
            </a:fld>
            <a:endParaRPr/>
          </a:p>
        </p:txBody>
      </p:sp>
      <p:sp>
        <p:nvSpPr>
          <p:cNvPr id="969" name="Google Shape;969;g2822ef7d78d_2_952: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2822ef7d78d_2_96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When you click Search, the search panel will automatically collapse, and your search results will appear below.</a:t>
            </a: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To view the approval and processing status of an appeal, click the green comment icon in the Appeal Status column.</a:t>
            </a: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To retract, or resubmit an appeal, mark the checkbox next to it, click Process, and then select the action you wish to perform.</a:t>
            </a: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To export the results, mark the checkboxes next to the results you wish to export and click the green export button above the search results. A pop-up window will appear with the option to export to the Secure Inbox in either Excel or CSV format.</a:t>
            </a: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endParaRPr sz="1200">
              <a:solidFill>
                <a:srgbClr val="595959"/>
              </a:solidFill>
              <a:latin typeface="Calibri"/>
              <a:ea typeface="Calibri"/>
              <a:cs typeface="Calibri"/>
              <a:sym typeface="Calibri"/>
            </a:endParaRPr>
          </a:p>
          <a:p>
            <a:pPr marL="0" lvl="0" indent="0" algn="l" rtl="0">
              <a:spcBef>
                <a:spcPts val="0"/>
              </a:spcBef>
              <a:spcAft>
                <a:spcPts val="0"/>
              </a:spcAft>
              <a:buClr>
                <a:srgbClr val="595959"/>
              </a:buClr>
              <a:buSzPts val="1200"/>
              <a:buFont typeface="Calibri"/>
              <a:buNone/>
            </a:pPr>
            <a:r>
              <a:rPr lang="en" sz="1200">
                <a:solidFill>
                  <a:srgbClr val="595959"/>
                </a:solidFill>
                <a:latin typeface="Calibri"/>
                <a:ea typeface="Calibri"/>
                <a:cs typeface="Calibri"/>
                <a:sym typeface="Calibri"/>
              </a:rPr>
              <a:t>Approving an appeal will update the test opportunities and results accordingly. Rejecting an appeal will continue the processing of test results as if the appeal had never been submitted.</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979" name="Google Shape;979;g2822ef7d78d_2_96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58</a:t>
            </a:fld>
            <a:endParaRPr/>
          </a:p>
        </p:txBody>
      </p:sp>
      <p:sp>
        <p:nvSpPr>
          <p:cNvPr id="980" name="Google Shape;980;g2822ef7d78d_2_965: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2822ef7d78d_2_978: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A second way to create new appeals in TIDE is to use the Upload Appeals page to create a file in Excel or CSV format and then upload that file. This task is performed by following the same steps used to upload new users and students.</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992" name="Google Shape;992;g2822ef7d78d_2_978: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59</a:t>
            </a:fld>
            <a:endParaRPr/>
          </a:p>
        </p:txBody>
      </p:sp>
      <p:sp>
        <p:nvSpPr>
          <p:cNvPr id="993" name="Google Shape;993;g2822ef7d78d_2_978: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822ef7d78d_2_298: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If you forget your password, you will need to reset it in order to access TIDE. </a:t>
            </a:r>
            <a:endParaRPr/>
          </a:p>
          <a:p>
            <a:pPr marL="0" lvl="0" indent="0" algn="l" rtl="0">
              <a:spcBef>
                <a:spcPts val="0"/>
              </a:spcBef>
              <a:spcAft>
                <a:spcPts val="0"/>
              </a:spcAft>
              <a:buNone/>
            </a:pPr>
            <a:endParaRPr/>
          </a:p>
          <a:p>
            <a:pPr marL="0" lvl="0" indent="0" algn="l" rtl="0">
              <a:spcBef>
                <a:spcPts val="0"/>
              </a:spcBef>
              <a:spcAft>
                <a:spcPts val="0"/>
              </a:spcAft>
              <a:buNone/>
            </a:pPr>
            <a:r>
              <a:rPr lang="en"/>
              <a:t>You may need to reset your password in the following situations:</a:t>
            </a:r>
            <a:endParaRPr/>
          </a:p>
          <a:p>
            <a:pPr marL="0" lvl="0" indent="0" algn="l" rtl="0">
              <a:spcBef>
                <a:spcPts val="0"/>
              </a:spcBef>
              <a:spcAft>
                <a:spcPts val="0"/>
              </a:spcAft>
              <a:buNone/>
            </a:pPr>
            <a:endParaRPr/>
          </a:p>
          <a:p>
            <a:pPr marL="0" lvl="0" indent="0" algn="l" rtl="0">
              <a:spcBef>
                <a:spcPts val="0"/>
              </a:spcBef>
              <a:spcAft>
                <a:spcPts val="0"/>
              </a:spcAft>
              <a:buNone/>
            </a:pPr>
            <a:r>
              <a:rPr lang="en"/>
              <a:t>You forgot your password.</a:t>
            </a:r>
            <a:endParaRPr/>
          </a:p>
          <a:p>
            <a:pPr marL="0" lvl="0" indent="0" algn="l" rtl="0">
              <a:spcBef>
                <a:spcPts val="0"/>
              </a:spcBef>
              <a:spcAft>
                <a:spcPts val="0"/>
              </a:spcAft>
              <a:buNone/>
            </a:pPr>
            <a:r>
              <a:rPr lang="en"/>
              <a:t>Your activation link expired.</a:t>
            </a:r>
            <a:endParaRPr/>
          </a:p>
          <a:p>
            <a:pPr marL="0" lvl="0" indent="0" algn="l" rtl="0">
              <a:spcBef>
                <a:spcPts val="0"/>
              </a:spcBef>
              <a:spcAft>
                <a:spcPts val="0"/>
              </a:spcAft>
              <a:buNone/>
            </a:pPr>
            <a:r>
              <a:rPr lang="en"/>
              <a:t>Your account is locked because you exceeded the account login attempt limit.</a:t>
            </a:r>
            <a:endParaRPr/>
          </a:p>
          <a:p>
            <a:pPr marL="0" lvl="0" indent="0" algn="l" rtl="0">
              <a:spcBef>
                <a:spcPts val="0"/>
              </a:spcBef>
              <a:spcAft>
                <a:spcPts val="0"/>
              </a:spcAft>
              <a:buNone/>
            </a:pPr>
            <a:r>
              <a:rPr lang="en"/>
              <a:t>It is a new school year.</a:t>
            </a:r>
            <a:endParaRPr/>
          </a:p>
          <a:p>
            <a:pPr marL="0" lvl="0" indent="0" algn="l" rtl="0">
              <a:spcBef>
                <a:spcPts val="0"/>
              </a:spcBef>
              <a:spcAft>
                <a:spcPts val="0"/>
              </a:spcAft>
              <a:buNone/>
            </a:pPr>
            <a:endParaRPr/>
          </a:p>
          <a:p>
            <a:pPr marL="0" lvl="0" indent="0" algn="l" rtl="0">
              <a:spcBef>
                <a:spcPts val="0"/>
              </a:spcBef>
              <a:spcAft>
                <a:spcPts val="0"/>
              </a:spcAft>
              <a:buNone/>
            </a:pPr>
            <a:r>
              <a:rPr lang="en"/>
              <a:t>To reset your password, click the Forgot Your Password? link. You will be taken to the Reset Your Password page. Enter your email address and click Submit. You will receive an email with an activation link. Follow the same steps you performed when initially setting up your TIDE account. </a:t>
            </a:r>
            <a:endParaRPr/>
          </a:p>
        </p:txBody>
      </p:sp>
      <p:sp>
        <p:nvSpPr>
          <p:cNvPr id="354" name="Google Shape;354;g2822ef7d78d_2_298: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6</a:t>
            </a:fld>
            <a:endParaRPr/>
          </a:p>
        </p:txBody>
      </p:sp>
      <p:sp>
        <p:nvSpPr>
          <p:cNvPr id="355" name="Google Shape;355;g2822ef7d78d_2_298: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2822ef7d78d_2_1000: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dirty="0"/>
              <a:t>The tasks available in the Monitoring Test Progress task menu allow you to generate various reports that provide information about a test administration's progress.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Several types of participation reports are available:</a:t>
            </a:r>
            <a:endParaRPr dirty="0"/>
          </a:p>
          <a:p>
            <a:pPr marL="0" lvl="0" indent="0" algn="l" rtl="0">
              <a:spcBef>
                <a:spcPts val="0"/>
              </a:spcBef>
              <a:spcAft>
                <a:spcPts val="0"/>
              </a:spcAft>
              <a:buClr>
                <a:schemeClr val="dk1"/>
              </a:buClr>
              <a:buSzPts val="1100"/>
              <a:buFont typeface="Arial"/>
              <a:buNone/>
            </a:pPr>
            <a:endParaRPr dirty="0"/>
          </a:p>
          <a:p>
            <a:pPr marL="171450" lvl="0" indent="-171450" algn="l" rtl="0">
              <a:spcBef>
                <a:spcPts val="0"/>
              </a:spcBef>
              <a:spcAft>
                <a:spcPts val="0"/>
              </a:spcAft>
              <a:buClr>
                <a:schemeClr val="dk1"/>
              </a:buClr>
              <a:buSzPts val="1100"/>
            </a:pPr>
            <a:r>
              <a:rPr lang="en" dirty="0"/>
              <a:t>The Plan and Manage Testing report details all of a student’s test opportunities and the status of those test opportunities.</a:t>
            </a:r>
            <a:endParaRPr dirty="0"/>
          </a:p>
          <a:p>
            <a:pPr marL="171450" lvl="0" indent="-171450" algn="l" rtl="0">
              <a:spcBef>
                <a:spcPts val="0"/>
              </a:spcBef>
              <a:spcAft>
                <a:spcPts val="0"/>
              </a:spcAft>
              <a:buClr>
                <a:schemeClr val="dk1"/>
              </a:buClr>
              <a:buSzPts val="1100"/>
            </a:pPr>
            <a:r>
              <a:rPr lang="en" dirty="0"/>
              <a:t>The Test Completion Rates report summarizes the number and percentage of students who have started or completed a test.</a:t>
            </a:r>
            <a:endParaRPr dirty="0"/>
          </a:p>
          <a:p>
            <a:pPr marL="171450" lvl="0" indent="-171450" algn="l" rtl="0">
              <a:spcBef>
                <a:spcPts val="0"/>
              </a:spcBef>
              <a:spcAft>
                <a:spcPts val="0"/>
              </a:spcAft>
              <a:buClr>
                <a:schemeClr val="dk1"/>
              </a:buClr>
              <a:buSzPts val="1100"/>
            </a:pPr>
            <a:r>
              <a:rPr lang="en" dirty="0"/>
              <a:t>The Test Status Code Report displays all the participation codes for a test administration.</a:t>
            </a:r>
            <a:endParaRPr dirty="0"/>
          </a:p>
          <a:p>
            <a:pPr marL="171450" lvl="0" indent="-171450" algn="l" rtl="0">
              <a:spcBef>
                <a:spcPts val="0"/>
              </a:spcBef>
              <a:spcAft>
                <a:spcPts val="0"/>
              </a:spcAft>
              <a:buClr>
                <a:schemeClr val="dk1"/>
              </a:buClr>
              <a:buSzPts val="1100"/>
            </a:pPr>
            <a:r>
              <a:rPr lang="en" dirty="0"/>
              <a:t>The Participation Search by SSID report shows test participation for specified students.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1004" name="Google Shape;1004;g2822ef7d78d_2_1000: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60</a:t>
            </a:fld>
            <a:endParaRPr/>
          </a:p>
        </p:txBody>
      </p:sp>
      <p:sp>
        <p:nvSpPr>
          <p:cNvPr id="1005" name="Google Shape;1005;g2822ef7d78d_2_1000: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2822ef7d78d_2_1014: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a:t>The Plan and Manage Testing reports detail all of a student’s test opportunities and the status of each test opportunity. Because the report lists testing opportunities, a student can appear more than once on the report.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To generate a report from the Plan and Manage Testing page, in the Search Students panel, select a district, school, and teacher if applicable. The fields marked with an asterisk are mandatory. You can refine your search by adding additional criteria under the Advanced Search section.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Next, select a test instrument and administration in the Choose What panel.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Finally, in the Get Specific panel, choose one of the filter options available and select parameters for that option.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Click Generate Report to view your Plan and Manage Testing report, or click Export Report to open the report in Excel.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018" name="Google Shape;1018;g2822ef7d78d_2_1014: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61</a:t>
            </a:fld>
            <a:endParaRPr/>
          </a:p>
        </p:txBody>
      </p:sp>
      <p:sp>
        <p:nvSpPr>
          <p:cNvPr id="1019" name="Google Shape;1019;g2822ef7d78d_2_1014: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2822ef7d78d_2_1027: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Font typeface="Arial"/>
              <a:buNone/>
            </a:pPr>
            <a:r>
              <a:rPr lang="en" sz="1200">
                <a:solidFill>
                  <a:srgbClr val="595959"/>
                </a:solidFill>
                <a:latin typeface="Calibri"/>
                <a:ea typeface="Calibri"/>
                <a:cs typeface="Calibri"/>
                <a:sym typeface="Calibri"/>
              </a:rPr>
              <a:t>Clicking Generate Report will display the report and collapse the Report Criteria panel. Because not all columns can fit on the screen at once, you must click the blue arrow on the right side of the screen to scroll right and display more information. </a:t>
            </a:r>
            <a:endParaRPr sz="1200">
              <a:solidFill>
                <a:srgbClr val="595959"/>
              </a:solidFill>
              <a:latin typeface="Calibri"/>
              <a:ea typeface="Calibri"/>
              <a:cs typeface="Calibri"/>
              <a:sym typeface="Calibri"/>
            </a:endParaRPr>
          </a:p>
          <a:p>
            <a:pPr marL="0" lvl="0" indent="0" algn="l" rtl="0">
              <a:spcBef>
                <a:spcPts val="0"/>
              </a:spcBef>
              <a:spcAft>
                <a:spcPts val="0"/>
              </a:spcAft>
              <a:buNone/>
            </a:pPr>
            <a:endParaRPr/>
          </a:p>
        </p:txBody>
      </p:sp>
      <p:sp>
        <p:nvSpPr>
          <p:cNvPr id="1031" name="Google Shape;1031;g2822ef7d78d_2_1027: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62</a:t>
            </a:fld>
            <a:endParaRPr/>
          </a:p>
        </p:txBody>
      </p:sp>
      <p:sp>
        <p:nvSpPr>
          <p:cNvPr id="1032" name="Google Shape;1032;g2822ef7d78d_2_1027: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2822ef7d78d_2_1041: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dirty="0"/>
              <a:t>This slide illustrates some common questions that can be answered using the options available in the View Participation PMT Test Filter Report panel.</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To find students who have not yet tested, click the first radio button and search for students who have not completed their test opportunity in the selected administration.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To find students whose test opportunities are expiring, click the second radio button for Which students need to test in</a:t>
            </a:r>
            <a:r>
              <a:rPr lang="en-US" dirty="0"/>
              <a:t> t</a:t>
            </a:r>
            <a:r>
              <a:rPr lang="en" dirty="0"/>
              <a:t>he next five days? and specify the number of days or range of days you want to search.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To find students who have paused tests, click the third radio button and search for students on their first test opportunity in the selected administration with a status of paused.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To find out if all students in a test session submitted their tests, click the fourth radio button and search for students by test session ID between the dates when the test session took place.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1045" name="Google Shape;1045;g2822ef7d78d_2_1041: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63</a:t>
            </a:fld>
            <a:endParaRPr/>
          </a:p>
        </p:txBody>
      </p:sp>
      <p:sp>
        <p:nvSpPr>
          <p:cNvPr id="1046" name="Google Shape;1046;g2822ef7d78d_2_1041: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2822ef7d78d_2_1052: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a:t>The Test Session Status Report details active and inactive test sessions happening in a district and/or school. These reports show how many students in each school are testing and how many have started, paused, and completed their test. School-Level Test Session Status reports also include additional information such as proctor name, test name, and test session start time.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r>
              <a:rPr lang="en"/>
              <a:t>From the Test Session Status Report page, select a district and school from the drop-down lists. Then, click Generate Report. A detailed report page will appear. </a:t>
            </a:r>
            <a:endParaRPr/>
          </a:p>
        </p:txBody>
      </p:sp>
      <p:sp>
        <p:nvSpPr>
          <p:cNvPr id="1057" name="Google Shape;1057;g2822ef7d78d_2_1052: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64</a:t>
            </a:fld>
            <a:endParaRPr/>
          </a:p>
        </p:txBody>
      </p:sp>
      <p:sp>
        <p:nvSpPr>
          <p:cNvPr id="1058" name="Google Shape;1058;g2822ef7d78d_2_1052: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2822ef7d78d_2_106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The Test Completion Rates report summarizes the number and percentage of students who have started or completed a test.</a:t>
            </a:r>
            <a:endParaRPr/>
          </a:p>
          <a:p>
            <a:pPr marL="0" lvl="0" indent="0" algn="l" rtl="0">
              <a:spcBef>
                <a:spcPts val="0"/>
              </a:spcBef>
              <a:spcAft>
                <a:spcPts val="0"/>
              </a:spcAft>
              <a:buNone/>
            </a:pPr>
            <a:endParaRPr/>
          </a:p>
          <a:p>
            <a:pPr marL="0" lvl="0" indent="0" algn="l" rtl="0">
              <a:spcBef>
                <a:spcPts val="0"/>
              </a:spcBef>
              <a:spcAft>
                <a:spcPts val="0"/>
              </a:spcAft>
              <a:buNone/>
            </a:pPr>
            <a:r>
              <a:rPr lang="en"/>
              <a:t>To download a report from the Test Completion Rates page, choose the type of report you wish to export from the Report Types drop-down list. Select a district and school from the corresponding drop-down lists, if available. Finally, select a test name and administration. Note that fields marked with an asterisk are mandatory. The Additional Options search field can be utilized to further refine your search. </a:t>
            </a:r>
            <a:endParaRPr/>
          </a:p>
          <a:p>
            <a:pPr marL="0" lvl="0" indent="0" algn="l" rtl="0">
              <a:spcBef>
                <a:spcPts val="0"/>
              </a:spcBef>
              <a:spcAft>
                <a:spcPts val="0"/>
              </a:spcAft>
              <a:buNone/>
            </a:pPr>
            <a:endParaRPr/>
          </a:p>
          <a:p>
            <a:pPr marL="0" lvl="0" indent="0" algn="l" rtl="0">
              <a:spcBef>
                <a:spcPts val="0"/>
              </a:spcBef>
              <a:spcAft>
                <a:spcPts val="0"/>
              </a:spcAft>
              <a:buNone/>
            </a:pPr>
            <a:r>
              <a:rPr lang="en"/>
              <a:t>To download the report as an Excel spreadsheet, click Export Report.</a:t>
            </a:r>
            <a:endParaRPr/>
          </a:p>
        </p:txBody>
      </p:sp>
      <p:sp>
        <p:nvSpPr>
          <p:cNvPr id="1068" name="Google Shape;1068;g2822ef7d78d_2_106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65</a:t>
            </a:fld>
            <a:endParaRPr/>
          </a:p>
        </p:txBody>
      </p:sp>
      <p:sp>
        <p:nvSpPr>
          <p:cNvPr id="1069" name="Google Shape;1069;g2822ef7d78d_2_106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2822ef7d78d_0_303:notes"/>
          <p:cNvSpPr txBox="1">
            <a:spLocks noGrp="1"/>
          </p:cNvSpPr>
          <p:nvPr>
            <p:ph type="body" idx="1"/>
          </p:nvPr>
        </p:nvSpPr>
        <p:spPr>
          <a:xfrm>
            <a:off x="1" y="3479932"/>
            <a:ext cx="6856500" cy="49473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a:t>If multiple schools were selected, a Summary Report page will first appear. From this page, select a school name to view a detailed report for that school.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r>
              <a:rPr lang="en"/>
              <a:t>Details of sessions created on the day that the Test Session Status Report will appear. To view inactive test sessions, mark the inactive test sessions checkbox. The list of tests administered at the school, the start time of the session, the number of students currently testing, the number of students paused, and the number of students who have completed their tests are all displayed here.</a:t>
            </a:r>
            <a:endParaRPr/>
          </a:p>
        </p:txBody>
      </p:sp>
      <p:sp>
        <p:nvSpPr>
          <p:cNvPr id="1080" name="Google Shape;1080;g2822ef7d78d_0_303:notes"/>
          <p:cNvSpPr txBox="1">
            <a:spLocks noGrp="1"/>
          </p:cNvSpPr>
          <p:nvPr>
            <p:ph type="sldNum" idx="12"/>
          </p:nvPr>
        </p:nvSpPr>
        <p:spPr>
          <a:xfrm>
            <a:off x="3361688" y="8839223"/>
            <a:ext cx="134700" cy="30180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66</a:t>
            </a:fld>
            <a:endParaRPr/>
          </a:p>
        </p:txBody>
      </p:sp>
      <p:sp>
        <p:nvSpPr>
          <p:cNvPr id="1081" name="Google Shape;1081;g2822ef7d78d_0_30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2822ef7d78d_2_1074: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a:t>The Test Completion Rates report summarizes the number and percentage of students who have started or completed a test.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To download a report from the Test Completion Rates page, choose the type of report you wish to export from the Report Types drop-down list. Select a district and school from the corresponding drop-down lists, if available. Finally, select a test name and administration. Note that fields marked with an asterisk are mandatory. The Additional Options search field can be utilized to further refine your search.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To download the report as an Excel spreadsheet, click Export Report.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089" name="Google Shape;1089;g2822ef7d78d_2_1074: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67</a:t>
            </a:fld>
            <a:endParaRPr/>
          </a:p>
        </p:txBody>
      </p:sp>
      <p:sp>
        <p:nvSpPr>
          <p:cNvPr id="1090" name="Google Shape;1090;g2822ef7d78d_2_1074: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2822ef7d78d_2_1086: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a:t>The Participation Search By SSID page allows you to generate participation reports for specified students. Enter a single SSID or multiple SSIDs separated by commas into the Student ID(s) box. You can also upload a single-row Excel file containing student ID numbers. Click Generate Report to view the results.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101" name="Google Shape;1101;g2822ef7d78d_2_1086: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68</a:t>
            </a:fld>
            <a:endParaRPr/>
          </a:p>
        </p:txBody>
      </p:sp>
      <p:sp>
        <p:nvSpPr>
          <p:cNvPr id="1102" name="Google Shape;1102;g2822ef7d78d_2_1086: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2822ef7d78d_2_1102: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a:t>A test ticket is a printed form that includes a student’s login information to start taking a test. You can print test tickets from a student list or from a previously uploaded roster.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117" name="Google Shape;1117;g2822ef7d78d_2_1102: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69</a:t>
            </a:fld>
            <a:endParaRPr/>
          </a:p>
        </p:txBody>
      </p:sp>
      <p:sp>
        <p:nvSpPr>
          <p:cNvPr id="1118" name="Google Shape;1118;g2822ef7d78d_2_1102: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3864d9b125_2_23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Your TIDE account is assigned a role, and that role has certain permissions. This table gives an example of the permissions associated with roles in your state. For example, a district-level user may be able to perform tasks that are not available to a school-level user.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Permissions also limit the scope of data access. A district-level user can work with data pertaining to that district, and a school-level user can work with data pertaining to that school. Because the district-level user has access to data pertaining to the entire district, including the data at each school, it is unnecessary for a district-level user to have additional school-level roles. Similarly, a School Test Coordinator (SC) already has all of the access that a School Test Administrator (TA) has so it is unnecessary for an SC to also have a TA role. It is the best practice for users to only be in TIDE with their highest level role.</a:t>
            </a:r>
            <a:endParaRPr dirty="0"/>
          </a:p>
        </p:txBody>
      </p:sp>
      <p:sp>
        <p:nvSpPr>
          <p:cNvPr id="293" name="Google Shape;293;g13864d9b125_2_23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7</a:t>
            </a:fld>
            <a:endParaRPr dirty="0"/>
          </a:p>
        </p:txBody>
      </p:sp>
      <p:sp>
        <p:nvSpPr>
          <p:cNvPr id="294" name="Google Shape;294;g13864d9b125_2_235: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2822ef7d78d_2_1111: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a:t>To print test tickets from a student list, click Print from Student List from the Print Test Tickets task menu. Complete the fields under the Search Students panel. The fields marked with an asterisk are mandatory. To further refine your search results, select additional search fields in the Advanced Search panel. Click Search to view your results.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126" name="Google Shape;1126;g2822ef7d78d_2_1111: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70</a:t>
            </a:fld>
            <a:endParaRPr/>
          </a:p>
        </p:txBody>
      </p:sp>
      <p:sp>
        <p:nvSpPr>
          <p:cNvPr id="1127" name="Google Shape;1127;g2822ef7d78d_2_1111: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2822ef7d78d_2_112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a:t>Next, select the students for whom you want to print test tickets. To print test tickets for specific students, mark the checkboxes for the students you want to print. To print for all students on the page, mark the checkbox at the top of the table. To print for all retrieved students, no additional action is necessary. This option is available by default.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Click the printer icon and select an option from the drop-down menu. A test-ticket layout screen will appear. Choose a test-ticket layout and the test-ticket Print option. When you click Print, a PDF file of the test tickets will be downloaded.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140" name="Google Shape;1140;g2822ef7d78d_2_112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71</a:t>
            </a:fld>
            <a:endParaRPr/>
          </a:p>
        </p:txBody>
      </p:sp>
      <p:sp>
        <p:nvSpPr>
          <p:cNvPr id="1141" name="Google Shape;1141;g2822ef7d78d_2_1125: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2822ef7d78d_2_1139: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SzPts val="1100"/>
              <a:buNone/>
            </a:pPr>
            <a:r>
              <a:rPr lang="en"/>
              <a:t>To print test tickets from a roster list, click Print from Roster List from the Print Test Tickets task menu. Complete the fields under the Search for Rosters to Edit panel. The fields marked with an asterisk are mandatory. Click Search to display your results.</a:t>
            </a:r>
            <a:endParaRPr/>
          </a:p>
        </p:txBody>
      </p:sp>
      <p:sp>
        <p:nvSpPr>
          <p:cNvPr id="1154" name="Google Shape;1154;g2822ef7d78d_2_1139: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72</a:t>
            </a:fld>
            <a:endParaRPr/>
          </a:p>
        </p:txBody>
      </p:sp>
      <p:sp>
        <p:nvSpPr>
          <p:cNvPr id="1155" name="Google Shape;1155;g2822ef7d78d_2_1139: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2822ef7d78d_2_1151: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a:t>Next, select the roster for which you want to print test tickets. To print test tickets for specific rosters, mark the checkboxes for the rosters you want to print. To print for all rosters on the page, mark the checkbox at the top of the table.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Click the printer icon and click the Test Tickets option from the drop-down menu. A test-ticket layout screen will appear. Choose a test-ticket layout and print option and click Print. A PDF file of the test tickets will be downloaded.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166" name="Google Shape;1166;g2822ef7d78d_2_1151: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73</a:t>
            </a:fld>
            <a:endParaRPr/>
          </a:p>
        </p:txBody>
      </p:sp>
      <p:sp>
        <p:nvSpPr>
          <p:cNvPr id="1167" name="Google Shape;1167;g2822ef7d78d_2_1151: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2822ef7d78d_2_1164: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9" name="Google Shape;1179;g2822ef7d78d_2_1164: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a:t>Here is a sample image of what a student test ticket looks like. </a:t>
            </a:r>
            <a:endParaRPr/>
          </a:p>
        </p:txBody>
      </p:sp>
      <p:sp>
        <p:nvSpPr>
          <p:cNvPr id="1180" name="Google Shape;1180;g2822ef7d78d_2_1164:notes"/>
          <p:cNvSpPr txBox="1">
            <a:spLocks noGrp="1"/>
          </p:cNvSpPr>
          <p:nvPr>
            <p:ph type="dt" idx="10"/>
          </p:nvPr>
        </p:nvSpPr>
        <p:spPr>
          <a:xfrm>
            <a:off x="3884618" y="8534406"/>
            <a:ext cx="2971800" cy="6096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r>
              <a:rPr lang="en"/>
              <a:t>(added from Insert tab, Header &amp; Footer icon, Fixed Date and time)  1/23/2018</a:t>
            </a:r>
            <a:endParaRPr/>
          </a:p>
        </p:txBody>
      </p:sp>
      <p:sp>
        <p:nvSpPr>
          <p:cNvPr id="1181" name="Google Shape;1181;g2822ef7d78d_2_1164:notes"/>
          <p:cNvSpPr txBox="1">
            <a:spLocks noGrp="1"/>
          </p:cNvSpPr>
          <p:nvPr>
            <p:ph type="ftr" idx="11"/>
          </p:nvPr>
        </p:nvSpPr>
        <p:spPr>
          <a:xfrm>
            <a:off x="4" y="8534409"/>
            <a:ext cx="2971800" cy="609600"/>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r>
              <a:rPr lang="en"/>
              <a:t>Presentation Title (added from Insert tab, Header &amp; Footer icon)</a:t>
            </a:r>
            <a:endParaRPr/>
          </a:p>
        </p:txBody>
      </p:sp>
      <p:sp>
        <p:nvSpPr>
          <p:cNvPr id="1182" name="Google Shape;1182;g2822ef7d78d_2_1164: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2822ef7d78d_2_1173: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 dirty="0"/>
              <a:t>In the After Testing section of the TIDE dashboard, the Data Cleanup task menu lets users enter participation codes to explain student participation and resolve test discrepancies.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1189" name="Google Shape;1189;g2822ef7d78d_2_1173: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75</a:t>
            </a:fld>
            <a:endParaRPr/>
          </a:p>
        </p:txBody>
      </p:sp>
      <p:sp>
        <p:nvSpPr>
          <p:cNvPr id="1190" name="Google Shape;1190;g2822ef7d78d_2_1173: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822ef7d78d_2_1181: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There are circumstances in which a student did not participate in an expected test or participated in a test but in a non-standard way. Examples could include a student inadvertently taking an incorrect test, a parent opting a student out of testing, or the student not receiving appropriate instruction prior to the test. In such instances, you need to assign a participation code to the student’s test so that the Reporting System can accurately explain the participation.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Please note that once you apply a participation code, that code persists until it is changed. For example, if you apply a participation code for an interim assessment, that code also applies to a summative assessment unless you explicitly change 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Participation codes are for your records only, OSPI does not collect or use this information. For a list of participation codes and their descriptions, consult the TIDE User Guide.</a:t>
            </a:r>
            <a:endParaRPr dirty="0"/>
          </a:p>
        </p:txBody>
      </p:sp>
      <p:sp>
        <p:nvSpPr>
          <p:cNvPr id="1198" name="Google Shape;1198;g2822ef7d78d_2_1181: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76</a:t>
            </a:fld>
            <a:endParaRPr/>
          </a:p>
        </p:txBody>
      </p:sp>
      <p:sp>
        <p:nvSpPr>
          <p:cNvPr id="1199" name="Google Shape;1199;g2822ef7d78d_2_1181: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2822ef7d78d_2_1188: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To view or edit a student’s participation codes from the Participation Codes page, select a district and school from the drop-down lists, if available. You may enter a student’s first or last name, external ID, or assessed grade, if desired. You can further refine your criteria by entering additional demographic information or test settings in the Additional Search panel.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Click Search to retrieve a list of students matching your selected criteria. If your user role permits, you can edit a student’s participation codes by clicking the pencil icon. </a:t>
            </a:r>
            <a:endParaRPr dirty="0"/>
          </a:p>
        </p:txBody>
      </p:sp>
      <p:sp>
        <p:nvSpPr>
          <p:cNvPr id="1206" name="Google Shape;1206;g2822ef7d78d_2_1188: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77</a:t>
            </a:fld>
            <a:endParaRPr/>
          </a:p>
        </p:txBody>
      </p:sp>
      <p:sp>
        <p:nvSpPr>
          <p:cNvPr id="1207" name="Google Shape;1207;g2822ef7d78d_2_1188: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2822ef7d78d_2_1197: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When you click the pencil icon, another page will appear where you can edit and save the student’s participation codes. The Student Information panel provides the student’s demographic information. The student’s available tests and special codes are listed in the Special Codes panel.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To edit the student’s participation codes, from the drop-down lists in the Special Codes panel, select the special code for each available test, as required, and click Save.</a:t>
            </a:r>
            <a:endParaRPr dirty="0"/>
          </a:p>
        </p:txBody>
      </p:sp>
      <p:sp>
        <p:nvSpPr>
          <p:cNvPr id="1216" name="Google Shape;1216;g2822ef7d78d_2_1197: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78</a:t>
            </a:fld>
            <a:endParaRPr/>
          </a:p>
        </p:txBody>
      </p:sp>
      <p:sp>
        <p:nvSpPr>
          <p:cNvPr id="1217" name="Google Shape;1217;g2822ef7d78d_2_1197: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2822ef7d78d_2_1207: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7" name="Google Shape;1227;g2822ef7d78d_2_1207: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dirty="0"/>
              <a:t>A second way to upload participation codes in TIDE is to use the Upload Participation Codes page to compose an upload file in Excel or CSV format and then upload that file. The Test Name and Special Code columns of the Excel file are pre-populated with possible selections. This task is performed by following the same steps used to upload new users and students.</a:t>
            </a:r>
            <a:endParaRPr dirty="0"/>
          </a:p>
          <a:p>
            <a:pPr marL="0" lvl="0" indent="0" algn="l" rtl="0">
              <a:spcBef>
                <a:spcPts val="0"/>
              </a:spcBef>
              <a:spcAft>
                <a:spcPts val="0"/>
              </a:spcAft>
              <a:buNone/>
            </a:pPr>
            <a:endParaRPr dirty="0"/>
          </a:p>
        </p:txBody>
      </p:sp>
      <p:sp>
        <p:nvSpPr>
          <p:cNvPr id="1228" name="Google Shape;1228;g2822ef7d78d_2_1207:notes"/>
          <p:cNvSpPr txBox="1">
            <a:spLocks noGrp="1"/>
          </p:cNvSpPr>
          <p:nvPr>
            <p:ph type="dt" idx="10"/>
          </p:nvPr>
        </p:nvSpPr>
        <p:spPr>
          <a:xfrm>
            <a:off x="3884618" y="8534406"/>
            <a:ext cx="2971800" cy="6096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r>
              <a:rPr lang="en"/>
              <a:t>(added from Insert tab, Header &amp; Footer icon, Fixed Date and time)  1/23/2018</a:t>
            </a:r>
            <a:endParaRPr/>
          </a:p>
        </p:txBody>
      </p:sp>
      <p:sp>
        <p:nvSpPr>
          <p:cNvPr id="1229" name="Google Shape;1229;g2822ef7d78d_2_1207:notes"/>
          <p:cNvSpPr txBox="1">
            <a:spLocks noGrp="1"/>
          </p:cNvSpPr>
          <p:nvPr>
            <p:ph type="ftr" idx="11"/>
          </p:nvPr>
        </p:nvSpPr>
        <p:spPr>
          <a:xfrm>
            <a:off x="4" y="8534409"/>
            <a:ext cx="2971800" cy="609600"/>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r>
              <a:rPr lang="en"/>
              <a:t>Presentation Title (added from Insert tab, Header &amp; Footer icon)</a:t>
            </a:r>
            <a:endParaRPr/>
          </a:p>
        </p:txBody>
      </p:sp>
      <p:sp>
        <p:nvSpPr>
          <p:cNvPr id="1230" name="Google Shape;1230;g2822ef7d78d_2_1207: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822ef7d78d_2_317: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The TIDE home page appears after you log in. The home page is designed to reflect the stages of the testing process as directly and simply as possible. These three sections in TIDE list menus for the tasks available in that section. For example, the Users menu contains options for adding users; viewing, editing, or exporting users; and uploading users. To expand a task menu and view its set of related tasks, click the down arrow on the end of that menu. </a:t>
            </a:r>
            <a:r>
              <a:rPr lang="en"/>
              <a:t>To perform a task, click the name of that task listed in the menu.</a:t>
            </a:r>
            <a:endParaRPr/>
          </a:p>
        </p:txBody>
      </p:sp>
      <p:sp>
        <p:nvSpPr>
          <p:cNvPr id="375" name="Google Shape;375;g2822ef7d78d_2_317: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8</a:t>
            </a:fld>
            <a:endParaRPr/>
          </a:p>
        </p:txBody>
      </p:sp>
      <p:sp>
        <p:nvSpPr>
          <p:cNvPr id="376" name="Google Shape;376;g2822ef7d78d_2_317: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2822ef7d78d_2_1221: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You can find the TIDE User Guide and other helpful resources on your state assessment portal. However, if you still require assistance with troubleshooting a technical issue, you may also contact your Help Desk. When contacting your Help Desk, please be ready to provide the following information:</a:t>
            </a:r>
          </a:p>
          <a:p>
            <a:pPr marL="0" lvl="0" indent="0" algn="l" rtl="0">
              <a:lnSpc>
                <a:spcPct val="115000"/>
              </a:lnSpc>
              <a:spcBef>
                <a:spcPts val="0"/>
              </a:spcBef>
              <a:spcAft>
                <a:spcPts val="0"/>
              </a:spcAft>
              <a:buClr>
                <a:schemeClr val="dk1"/>
              </a:buClr>
              <a:buSzPts val="1100"/>
              <a:buFont typeface="Arial"/>
              <a:buNone/>
            </a:pPr>
            <a:endParaRPr dirty="0"/>
          </a:p>
          <a:p>
            <a:pPr marL="171450" lvl="0" indent="-171450" algn="l" rtl="0">
              <a:lnSpc>
                <a:spcPct val="115000"/>
              </a:lnSpc>
              <a:spcBef>
                <a:spcPts val="0"/>
              </a:spcBef>
              <a:spcAft>
                <a:spcPts val="0"/>
              </a:spcAft>
              <a:buClr>
                <a:schemeClr val="dk1"/>
              </a:buClr>
              <a:buSzPts val="1100"/>
            </a:pPr>
            <a:r>
              <a:rPr lang="en" dirty="0"/>
              <a:t>Any error messages that are appearing (including codes)</a:t>
            </a:r>
            <a:endParaRPr dirty="0"/>
          </a:p>
          <a:p>
            <a:pPr marL="171450" lvl="0" indent="-171450" algn="l" rtl="0">
              <a:lnSpc>
                <a:spcPct val="115000"/>
              </a:lnSpc>
              <a:spcBef>
                <a:spcPts val="0"/>
              </a:spcBef>
              <a:spcAft>
                <a:spcPts val="0"/>
              </a:spcAft>
              <a:buClr>
                <a:schemeClr val="dk1"/>
              </a:buClr>
              <a:buSzPts val="1100"/>
            </a:pPr>
            <a:r>
              <a:rPr lang="en" dirty="0"/>
              <a:t>Your operating system and browser information</a:t>
            </a:r>
            <a:endParaRPr dirty="0"/>
          </a:p>
          <a:p>
            <a:pPr marL="171450" lvl="0" indent="-171450" algn="l" rtl="0">
              <a:lnSpc>
                <a:spcPct val="115000"/>
              </a:lnSpc>
              <a:spcBef>
                <a:spcPts val="0"/>
              </a:spcBef>
              <a:spcAft>
                <a:spcPts val="0"/>
              </a:spcAft>
              <a:buClr>
                <a:schemeClr val="dk1"/>
              </a:buClr>
              <a:buSzPts val="1100"/>
            </a:pPr>
            <a:r>
              <a:rPr lang="en" dirty="0"/>
              <a:t>Your network configuration information</a:t>
            </a:r>
            <a:endParaRPr dirty="0"/>
          </a:p>
          <a:p>
            <a:pPr marL="171450" lvl="0" indent="-171450" algn="l" rtl="0">
              <a:lnSpc>
                <a:spcPct val="115000"/>
              </a:lnSpc>
              <a:spcBef>
                <a:spcPts val="0"/>
              </a:spcBef>
              <a:spcAft>
                <a:spcPts val="0"/>
              </a:spcAft>
              <a:buClr>
                <a:schemeClr val="dk1"/>
              </a:buClr>
              <a:buSzPts val="1100"/>
            </a:pPr>
            <a:r>
              <a:rPr lang="en" dirty="0"/>
              <a:t>Your contact information for follow-up by telephone or email</a:t>
            </a:r>
            <a:endParaRPr dirty="0"/>
          </a:p>
          <a:p>
            <a:pPr marL="171450" lvl="0" indent="-171450" algn="l" rtl="0">
              <a:lnSpc>
                <a:spcPct val="115000"/>
              </a:lnSpc>
              <a:spcBef>
                <a:spcPts val="0"/>
              </a:spcBef>
              <a:spcAft>
                <a:spcPts val="0"/>
              </a:spcAft>
              <a:buClr>
                <a:schemeClr val="dk1"/>
              </a:buClr>
              <a:buSzPts val="1100"/>
            </a:pPr>
            <a:r>
              <a:rPr lang="en" dirty="0"/>
              <a:t>Any other relevant information, such as test names or content areas, student IDs, session IDs, and search criteria</a:t>
            </a:r>
          </a:p>
          <a:p>
            <a:pPr marL="0" lvl="0" indent="0" algn="l" rtl="0">
              <a:lnSpc>
                <a:spcPct val="115000"/>
              </a:lnSpc>
              <a:spcBef>
                <a:spcPts val="0"/>
              </a:spcBef>
              <a:spcAft>
                <a:spcPts val="0"/>
              </a:spcAft>
              <a:buClr>
                <a:schemeClr val="dk1"/>
              </a:buClr>
              <a:buSzPts val="1100"/>
              <a:buNone/>
            </a:pPr>
            <a:endParaRPr dirty="0"/>
          </a:p>
          <a:p>
            <a:pPr marL="0" lvl="0" indent="0" algn="l" rtl="0">
              <a:lnSpc>
                <a:spcPct val="115000"/>
              </a:lnSpc>
              <a:spcBef>
                <a:spcPts val="0"/>
              </a:spcBef>
              <a:spcAft>
                <a:spcPts val="0"/>
              </a:spcAft>
              <a:buClr>
                <a:schemeClr val="dk1"/>
              </a:buClr>
              <a:buSzPts val="1100"/>
              <a:buFont typeface="Arial"/>
              <a:buNone/>
            </a:pPr>
            <a:r>
              <a:rPr lang="en" dirty="0"/>
              <a:t>For questions about test administration or policy issues, please contact your District Test Coordinator.</a:t>
            </a:r>
            <a:endParaRPr dirty="0"/>
          </a:p>
          <a:p>
            <a:pPr marL="0" lvl="0" indent="0" algn="l" rtl="0">
              <a:spcBef>
                <a:spcPts val="0"/>
              </a:spcBef>
              <a:spcAft>
                <a:spcPts val="0"/>
              </a:spcAft>
              <a:buNone/>
            </a:pPr>
            <a:endParaRPr dirty="0"/>
          </a:p>
        </p:txBody>
      </p:sp>
      <p:sp>
        <p:nvSpPr>
          <p:cNvPr id="1242" name="Google Shape;1242;g2822ef7d78d_2_1221: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80</a:t>
            </a:fld>
            <a:endParaRPr sz="1200">
              <a:solidFill>
                <a:schemeClr val="dk1"/>
              </a:solidFill>
              <a:latin typeface="Calibri"/>
              <a:ea typeface="Calibri"/>
              <a:cs typeface="Calibri"/>
              <a:sym typeface="Calibri"/>
            </a:endParaRPr>
          </a:p>
        </p:txBody>
      </p:sp>
      <p:sp>
        <p:nvSpPr>
          <p:cNvPr id="1243" name="Google Shape;1243;g2822ef7d78d_2_1221: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2822ef7d78d_2_1228: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Thank you for taking the time to view this training module. For additional information, refer to your TIDE User Guide located on the WCAP Portal or contact the Help Desk.</a:t>
            </a:r>
            <a:endParaRPr dirty="0"/>
          </a:p>
          <a:p>
            <a:pPr marL="0" lvl="0" indent="0" algn="l" rtl="0">
              <a:spcBef>
                <a:spcPts val="0"/>
              </a:spcBef>
              <a:spcAft>
                <a:spcPts val="0"/>
              </a:spcAft>
              <a:buNone/>
            </a:pPr>
            <a:endParaRPr dirty="0"/>
          </a:p>
        </p:txBody>
      </p:sp>
      <p:sp>
        <p:nvSpPr>
          <p:cNvPr id="1250" name="Google Shape;1250;g2822ef7d78d_2_1228: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81</a:t>
            </a:fld>
            <a:endParaRPr sz="1200">
              <a:solidFill>
                <a:schemeClr val="dk1"/>
              </a:solidFill>
              <a:latin typeface="Calibri"/>
              <a:ea typeface="Calibri"/>
              <a:cs typeface="Calibri"/>
              <a:sym typeface="Calibri"/>
            </a:endParaRPr>
          </a:p>
        </p:txBody>
      </p:sp>
      <p:sp>
        <p:nvSpPr>
          <p:cNvPr id="1251" name="Google Shape;1251;g2822ef7d78d_2_1228: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822ef7d78d_2_325:notes"/>
          <p:cNvSpPr txBox="1">
            <a:spLocks noGrp="1"/>
          </p:cNvSpPr>
          <p:nvPr>
            <p:ph type="body" idx="1"/>
          </p:nvPr>
        </p:nvSpPr>
        <p:spPr>
          <a:xfrm>
            <a:off x="1" y="3479932"/>
            <a:ext cx="6856413" cy="4947289"/>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 dirty="0"/>
              <a:t>Tasks in the Preparing for Testing section are typically performed before testing begins. Depending on your state program, this category includes tasks for managing records for users, students, test settings, and rosters. This category may also include tasks for placing orders for paper testing materials and for setting up test windows.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TIDE can group students into rosters. A roster is a collection of students sharing a similar characteristic who are assigned to a specific teacher. Rosters typically represent classrooms, but they can also be used to group students with special needs or students participating activities or programs.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Note: The rosters created in TIDE are not automatically transferred to the Smarter Reporting System (SRS). Rosters or “student groups” must be created in the SRS for TAs to see results from assessments. District-level users and SCs can create the student groups in the SRS.</a:t>
            </a:r>
            <a:endParaRPr lang="en" dirty="0"/>
          </a:p>
        </p:txBody>
      </p:sp>
      <p:sp>
        <p:nvSpPr>
          <p:cNvPr id="384" name="Google Shape;384;g2822ef7d78d_2_325:notes"/>
          <p:cNvSpPr txBox="1">
            <a:spLocks noGrp="1"/>
          </p:cNvSpPr>
          <p:nvPr>
            <p:ph type="sldNum" idx="12"/>
          </p:nvPr>
        </p:nvSpPr>
        <p:spPr>
          <a:xfrm>
            <a:off x="3361688" y="8839223"/>
            <a:ext cx="134626" cy="301780"/>
          </a:xfrm>
          <a:prstGeom prst="rect">
            <a:avLst/>
          </a:prstGeom>
          <a:noFill/>
          <a:ln>
            <a:noFill/>
          </a:ln>
        </p:spPr>
        <p:txBody>
          <a:bodyPr spcFirstLastPara="1" wrap="square" lIns="0" tIns="0" rIns="0" bIns="46650" anchor="ctr" anchorCtr="1">
            <a:noAutofit/>
          </a:bodyPr>
          <a:lstStyle/>
          <a:p>
            <a:pPr marL="0" lvl="0" indent="0" algn="ctr" rtl="0">
              <a:spcBef>
                <a:spcPts val="0"/>
              </a:spcBef>
              <a:spcAft>
                <a:spcPts val="0"/>
              </a:spcAft>
              <a:buNone/>
            </a:pPr>
            <a:fld id="{00000000-1234-1234-1234-123412341234}" type="slidenum">
              <a:rPr lang="en"/>
              <a:t>9</a:t>
            </a:fld>
            <a:endParaRPr/>
          </a:p>
        </p:txBody>
      </p:sp>
      <p:sp>
        <p:nvSpPr>
          <p:cNvPr id="385" name="Google Shape;385;g2822ef7d78d_2_325:notes"/>
          <p:cNvSpPr>
            <a:spLocks noGrp="1" noRot="1" noChangeAspect="1"/>
          </p:cNvSpPr>
          <p:nvPr>
            <p:ph type="sldImg" idx="2"/>
          </p:nvPr>
        </p:nvSpPr>
        <p:spPr>
          <a:xfrm>
            <a:off x="1033463" y="677863"/>
            <a:ext cx="4791075" cy="2695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3"/>
        <p:cNvGrpSpPr/>
        <p:nvPr/>
      </p:nvGrpSpPr>
      <p:grpSpPr>
        <a:xfrm>
          <a:off x="0" y="0"/>
          <a:ext cx="0" cy="0"/>
          <a:chOff x="0" y="0"/>
          <a:chExt cx="0" cy="0"/>
        </a:xfrm>
      </p:grpSpPr>
      <p:pic>
        <p:nvPicPr>
          <p:cNvPr id="54" name="Google Shape;54;p14" descr="Shape, rectangle"/>
          <p:cNvPicPr preferRelativeResize="0"/>
          <p:nvPr/>
        </p:nvPicPr>
        <p:blipFill rotWithShape="1">
          <a:blip r:embed="rId3">
            <a:alphaModFix/>
          </a:blip>
          <a:srcRect/>
          <a:stretch/>
        </p:blipFill>
        <p:spPr>
          <a:xfrm>
            <a:off x="631658" y="368738"/>
            <a:ext cx="8512342" cy="2508389"/>
          </a:xfrm>
          <a:prstGeom prst="rect">
            <a:avLst/>
          </a:prstGeom>
          <a:noFill/>
          <a:ln>
            <a:noFill/>
          </a:ln>
        </p:spPr>
      </p:pic>
      <p:sp>
        <p:nvSpPr>
          <p:cNvPr id="55" name="Google Shape;55;p14"/>
          <p:cNvSpPr txBox="1">
            <a:spLocks noGrp="1"/>
          </p:cNvSpPr>
          <p:nvPr>
            <p:ph type="ctrTitle"/>
          </p:nvPr>
        </p:nvSpPr>
        <p:spPr>
          <a:xfrm>
            <a:off x="3979444" y="375214"/>
            <a:ext cx="4732385" cy="2432837"/>
          </a:xfrm>
          <a:prstGeom prst="rect">
            <a:avLst/>
          </a:prstGeom>
          <a:no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3600"/>
              <a:buFont typeface="Arial"/>
              <a:buNone/>
              <a:defRPr sz="3600" b="1"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14"/>
          <p:cNvSpPr txBox="1">
            <a:spLocks noGrp="1"/>
          </p:cNvSpPr>
          <p:nvPr>
            <p:ph type="subTitle" idx="1"/>
          </p:nvPr>
        </p:nvSpPr>
        <p:spPr>
          <a:xfrm>
            <a:off x="5378116" y="3306840"/>
            <a:ext cx="3333712" cy="833060"/>
          </a:xfrm>
          <a:prstGeom prst="rect">
            <a:avLst/>
          </a:prstGeom>
          <a:noFill/>
          <a:ln>
            <a:noFill/>
          </a:ln>
        </p:spPr>
        <p:txBody>
          <a:bodyPr spcFirstLastPara="1" wrap="square" lIns="68575" tIns="34275" rIns="68575" bIns="34275" anchor="t" anchorCtr="0">
            <a:noAutofit/>
          </a:bodyPr>
          <a:lstStyle>
            <a:lvl1pPr lvl="0" algn="r">
              <a:lnSpc>
                <a:spcPct val="90000"/>
              </a:lnSpc>
              <a:spcBef>
                <a:spcPts val="800"/>
              </a:spcBef>
              <a:spcAft>
                <a:spcPts val="0"/>
              </a:spcAft>
              <a:buClr>
                <a:schemeClr val="dk1"/>
              </a:buClr>
              <a:buSzPts val="1800"/>
              <a:buNone/>
              <a:defRPr sz="1800" b="1" cap="none">
                <a:solidFill>
                  <a:schemeClr val="dk1"/>
                </a:solidFill>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57" name="Google Shape;57;p14" descr="Logo, company name&#10;&#10;Description automatically generated"/>
          <p:cNvPicPr preferRelativeResize="0"/>
          <p:nvPr/>
        </p:nvPicPr>
        <p:blipFill rotWithShape="1">
          <a:blip r:embed="rId4">
            <a:alphaModFix/>
          </a:blip>
          <a:srcRect/>
          <a:stretch/>
        </p:blipFill>
        <p:spPr>
          <a:xfrm>
            <a:off x="432171" y="2871047"/>
            <a:ext cx="1479296" cy="1268852"/>
          </a:xfrm>
          <a:prstGeom prst="rect">
            <a:avLst/>
          </a:prstGeom>
          <a:noFill/>
          <a:ln>
            <a:noFill/>
          </a:ln>
        </p:spPr>
      </p:pic>
      <p:pic>
        <p:nvPicPr>
          <p:cNvPr id="58" name="Google Shape;58;p14" descr="Shape&#10;&#10;Description automatically generated with medium confidence"/>
          <p:cNvPicPr preferRelativeResize="0"/>
          <p:nvPr/>
        </p:nvPicPr>
        <p:blipFill rotWithShape="1">
          <a:blip r:embed="rId5">
            <a:alphaModFix/>
          </a:blip>
          <a:srcRect/>
          <a:stretch/>
        </p:blipFill>
        <p:spPr>
          <a:xfrm>
            <a:off x="880724" y="25309"/>
            <a:ext cx="2738578" cy="3281531"/>
          </a:xfrm>
          <a:prstGeom prst="rect">
            <a:avLst/>
          </a:prstGeom>
          <a:noFill/>
          <a:ln>
            <a:noFill/>
          </a:ln>
        </p:spPr>
      </p:pic>
      <p:pic>
        <p:nvPicPr>
          <p:cNvPr id="59" name="Google Shape;59;p14"/>
          <p:cNvPicPr preferRelativeResize="0"/>
          <p:nvPr/>
        </p:nvPicPr>
        <p:blipFill rotWithShape="1">
          <a:blip r:embed="rId6">
            <a:alphaModFix/>
          </a:blip>
          <a:srcRect/>
          <a:stretch/>
        </p:blipFill>
        <p:spPr>
          <a:xfrm>
            <a:off x="-50940" y="4771627"/>
            <a:ext cx="9218663" cy="40007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Single Column Bullet">
  <p:cSld name="Agenda Single Column Bullet">
    <p:bg>
      <p:bgPr>
        <a:blipFill>
          <a:blip r:embed="rId2">
            <a:alphaModFix/>
          </a:blip>
          <a:stretch>
            <a:fillRect/>
          </a:stretch>
        </a:blipFill>
        <a:effectLst/>
      </p:bgPr>
    </p:bg>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3">
            <a:alphaModFix/>
          </a:blip>
          <a:srcRect/>
          <a:stretch/>
        </p:blipFill>
        <p:spPr>
          <a:xfrm>
            <a:off x="0" y="4749279"/>
            <a:ext cx="9186589" cy="404833"/>
          </a:xfrm>
          <a:prstGeom prst="rect">
            <a:avLst/>
          </a:prstGeom>
          <a:noFill/>
          <a:ln>
            <a:noFill/>
          </a:ln>
        </p:spPr>
      </p:pic>
      <p:pic>
        <p:nvPicPr>
          <p:cNvPr id="62" name="Google Shape;62;p15"/>
          <p:cNvPicPr preferRelativeResize="0"/>
          <p:nvPr/>
        </p:nvPicPr>
        <p:blipFill rotWithShape="1">
          <a:blip r:embed="rId4">
            <a:alphaModFix/>
          </a:blip>
          <a:srcRect/>
          <a:stretch/>
        </p:blipFill>
        <p:spPr>
          <a:xfrm>
            <a:off x="5687458" y="88664"/>
            <a:ext cx="3555429" cy="4768232"/>
          </a:xfrm>
          <a:prstGeom prst="rect">
            <a:avLst/>
          </a:prstGeom>
          <a:noFill/>
          <a:ln>
            <a:noFill/>
          </a:ln>
        </p:spPr>
      </p:pic>
      <p:sp>
        <p:nvSpPr>
          <p:cNvPr id="63" name="Google Shape;63;p15"/>
          <p:cNvSpPr txBox="1">
            <a:spLocks noGrp="1"/>
          </p:cNvSpPr>
          <p:nvPr>
            <p:ph type="ftr" idx="11"/>
          </p:nvPr>
        </p:nvSpPr>
        <p:spPr>
          <a:xfrm>
            <a:off x="1732021" y="4905722"/>
            <a:ext cx="5354579" cy="17520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100">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4" name="Google Shape;64;p15"/>
          <p:cNvSpPr txBox="1">
            <a:spLocks noGrp="1"/>
          </p:cNvSpPr>
          <p:nvPr>
            <p:ph type="sldNum" idx="12"/>
          </p:nvPr>
        </p:nvSpPr>
        <p:spPr>
          <a:xfrm>
            <a:off x="7086600" y="4905722"/>
            <a:ext cx="2057400" cy="17520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a:solidFill>
                  <a:schemeClr val="lt1"/>
                </a:solidFill>
                <a:latin typeface="Arial"/>
                <a:ea typeface="Arial"/>
                <a:cs typeface="Arial"/>
                <a:sym typeface="Arial"/>
              </a:defRPr>
            </a:lvl1pPr>
            <a:lvl2pPr marL="0" marR="0" lvl="1" indent="0" algn="r" rtl="0">
              <a:spcBef>
                <a:spcPts val="0"/>
              </a:spcBef>
              <a:buNone/>
              <a:defRPr sz="1100">
                <a:solidFill>
                  <a:schemeClr val="lt1"/>
                </a:solidFill>
                <a:latin typeface="Arial"/>
                <a:ea typeface="Arial"/>
                <a:cs typeface="Arial"/>
                <a:sym typeface="Arial"/>
              </a:defRPr>
            </a:lvl2pPr>
            <a:lvl3pPr marL="0" marR="0" lvl="2" indent="0" algn="r" rtl="0">
              <a:spcBef>
                <a:spcPts val="0"/>
              </a:spcBef>
              <a:buNone/>
              <a:defRPr sz="1100">
                <a:solidFill>
                  <a:schemeClr val="lt1"/>
                </a:solidFill>
                <a:latin typeface="Arial"/>
                <a:ea typeface="Arial"/>
                <a:cs typeface="Arial"/>
                <a:sym typeface="Arial"/>
              </a:defRPr>
            </a:lvl3pPr>
            <a:lvl4pPr marL="0" marR="0" lvl="3" indent="0" algn="r" rtl="0">
              <a:spcBef>
                <a:spcPts val="0"/>
              </a:spcBef>
              <a:buNone/>
              <a:defRPr sz="1100">
                <a:solidFill>
                  <a:schemeClr val="lt1"/>
                </a:solidFill>
                <a:latin typeface="Arial"/>
                <a:ea typeface="Arial"/>
                <a:cs typeface="Arial"/>
                <a:sym typeface="Arial"/>
              </a:defRPr>
            </a:lvl4pPr>
            <a:lvl5pPr marL="0" marR="0" lvl="4" indent="0" algn="r" rtl="0">
              <a:spcBef>
                <a:spcPts val="0"/>
              </a:spcBef>
              <a:buNone/>
              <a:defRPr sz="1100">
                <a:solidFill>
                  <a:schemeClr val="lt1"/>
                </a:solidFill>
                <a:latin typeface="Arial"/>
                <a:ea typeface="Arial"/>
                <a:cs typeface="Arial"/>
                <a:sym typeface="Arial"/>
              </a:defRPr>
            </a:lvl5pPr>
            <a:lvl6pPr marL="0" marR="0" lvl="5" indent="0" algn="r" rtl="0">
              <a:spcBef>
                <a:spcPts val="0"/>
              </a:spcBef>
              <a:buNone/>
              <a:defRPr sz="1100">
                <a:solidFill>
                  <a:schemeClr val="lt1"/>
                </a:solidFill>
                <a:latin typeface="Arial"/>
                <a:ea typeface="Arial"/>
                <a:cs typeface="Arial"/>
                <a:sym typeface="Arial"/>
              </a:defRPr>
            </a:lvl6pPr>
            <a:lvl7pPr marL="0" marR="0" lvl="6" indent="0" algn="r" rtl="0">
              <a:spcBef>
                <a:spcPts val="0"/>
              </a:spcBef>
              <a:buNone/>
              <a:defRPr sz="1100">
                <a:solidFill>
                  <a:schemeClr val="lt1"/>
                </a:solidFill>
                <a:latin typeface="Arial"/>
                <a:ea typeface="Arial"/>
                <a:cs typeface="Arial"/>
                <a:sym typeface="Arial"/>
              </a:defRPr>
            </a:lvl7pPr>
            <a:lvl8pPr marL="0" marR="0" lvl="7" indent="0" algn="r" rtl="0">
              <a:spcBef>
                <a:spcPts val="0"/>
              </a:spcBef>
              <a:buNone/>
              <a:defRPr sz="1100">
                <a:solidFill>
                  <a:schemeClr val="lt1"/>
                </a:solidFill>
                <a:latin typeface="Arial"/>
                <a:ea typeface="Arial"/>
                <a:cs typeface="Arial"/>
                <a:sym typeface="Arial"/>
              </a:defRPr>
            </a:lvl8pPr>
            <a:lvl9pPr marL="0" marR="0" lvl="8" indent="0" algn="r" rtl="0">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5" descr="Cambium Assessment White Logo"/>
          <p:cNvPicPr preferRelativeResize="0"/>
          <p:nvPr/>
        </p:nvPicPr>
        <p:blipFill rotWithShape="1">
          <a:blip r:embed="rId5">
            <a:alphaModFix/>
          </a:blip>
          <a:srcRect/>
          <a:stretch/>
        </p:blipFill>
        <p:spPr>
          <a:xfrm>
            <a:off x="7849352" y="3370004"/>
            <a:ext cx="1104957" cy="943024"/>
          </a:xfrm>
          <a:prstGeom prst="rect">
            <a:avLst/>
          </a:prstGeom>
          <a:noFill/>
          <a:ln>
            <a:noFill/>
          </a:ln>
        </p:spPr>
      </p:pic>
      <p:sp>
        <p:nvSpPr>
          <p:cNvPr id="66" name="Google Shape;66;p15"/>
          <p:cNvSpPr txBox="1">
            <a:spLocks noGrp="1"/>
          </p:cNvSpPr>
          <p:nvPr>
            <p:ph type="title"/>
          </p:nvPr>
        </p:nvSpPr>
        <p:spPr>
          <a:xfrm>
            <a:off x="357397" y="325379"/>
            <a:ext cx="2697995" cy="942637"/>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 name="Google Shape;67;p15"/>
          <p:cNvSpPr txBox="1">
            <a:spLocks noGrp="1"/>
          </p:cNvSpPr>
          <p:nvPr>
            <p:ph type="body" idx="1"/>
          </p:nvPr>
        </p:nvSpPr>
        <p:spPr>
          <a:xfrm>
            <a:off x="423932" y="1369219"/>
            <a:ext cx="5615204" cy="3126659"/>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a:solidFill>
                  <a:schemeClr val="lt1"/>
                </a:solidFill>
              </a:defRPr>
            </a:lvl1pPr>
            <a:lvl2pPr marL="914400" lvl="1" indent="-342900" algn="l">
              <a:lnSpc>
                <a:spcPct val="90000"/>
              </a:lnSpc>
              <a:spcBef>
                <a:spcPts val="400"/>
              </a:spcBef>
              <a:spcAft>
                <a:spcPts val="0"/>
              </a:spcAft>
              <a:buClr>
                <a:schemeClr val="lt1"/>
              </a:buClr>
              <a:buSzPts val="1800"/>
              <a:buFont typeface="Arial"/>
              <a:buChar char="▸"/>
              <a:defRPr>
                <a:solidFill>
                  <a:schemeClr val="lt1"/>
                </a:solidFill>
              </a:defRPr>
            </a:lvl2pPr>
            <a:lvl3pPr marL="1371600" lvl="2" indent="-323850" algn="l">
              <a:lnSpc>
                <a:spcPct val="90000"/>
              </a:lnSpc>
              <a:spcBef>
                <a:spcPts val="400"/>
              </a:spcBef>
              <a:spcAft>
                <a:spcPts val="0"/>
              </a:spcAft>
              <a:buClr>
                <a:schemeClr val="lt1"/>
              </a:buClr>
              <a:buSzPts val="1500"/>
              <a:buFont typeface="Arial"/>
              <a:buChar char="▸"/>
              <a:defRPr>
                <a:solidFill>
                  <a:schemeClr val="lt1"/>
                </a:solidFill>
              </a:defRPr>
            </a:lvl3pPr>
            <a:lvl4pPr marL="1828800" lvl="3" indent="-317500" algn="l">
              <a:lnSpc>
                <a:spcPct val="90000"/>
              </a:lnSpc>
              <a:spcBef>
                <a:spcPts val="400"/>
              </a:spcBef>
              <a:spcAft>
                <a:spcPts val="0"/>
              </a:spcAft>
              <a:buClr>
                <a:schemeClr val="lt1"/>
              </a:buClr>
              <a:buSzPts val="1400"/>
              <a:buFont typeface="Arial"/>
              <a:buChar char="▸"/>
              <a:defRPr>
                <a:solidFill>
                  <a:schemeClr val="lt1"/>
                </a:solidFill>
              </a:defRPr>
            </a:lvl4pPr>
            <a:lvl5pPr marL="2286000" lvl="4" indent="-317500" algn="l">
              <a:lnSpc>
                <a:spcPct val="90000"/>
              </a:lnSpc>
              <a:spcBef>
                <a:spcPts val="400"/>
              </a:spcBef>
              <a:spcAft>
                <a:spcPts val="0"/>
              </a:spcAft>
              <a:buClr>
                <a:schemeClr val="lt1"/>
              </a:buClr>
              <a:buSzPts val="1400"/>
              <a:buFont typeface="Arial"/>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8" name="Google Shape;68;p15"/>
          <p:cNvPicPr preferRelativeResize="0"/>
          <p:nvPr/>
        </p:nvPicPr>
        <p:blipFill rotWithShape="1">
          <a:blip r:embed="rId6">
            <a:alphaModFix/>
          </a:blip>
          <a:srcRect/>
          <a:stretch/>
        </p:blipFill>
        <p:spPr>
          <a:xfrm>
            <a:off x="3002780" y="749070"/>
            <a:ext cx="2138473" cy="9525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Left No Img">
  <p:cSld name="Section Title Left No Img">
    <p:bg>
      <p:bgPr>
        <a:blipFill>
          <a:blip r:embed="rId2">
            <a:alphaModFix/>
          </a:blip>
          <a:stretch>
            <a:fillRect/>
          </a:stretch>
        </a:blipFill>
        <a:effectLst/>
      </p:bgPr>
    </p:bg>
    <p:spTree>
      <p:nvGrpSpPr>
        <p:cNvPr id="1" name="Shape 69"/>
        <p:cNvGrpSpPr/>
        <p:nvPr/>
      </p:nvGrpSpPr>
      <p:grpSpPr>
        <a:xfrm>
          <a:off x="0" y="0"/>
          <a:ext cx="0" cy="0"/>
          <a:chOff x="0" y="0"/>
          <a:chExt cx="0" cy="0"/>
        </a:xfrm>
      </p:grpSpPr>
      <p:pic>
        <p:nvPicPr>
          <p:cNvPr id="70" name="Google Shape;70;p16"/>
          <p:cNvPicPr preferRelativeResize="0"/>
          <p:nvPr/>
        </p:nvPicPr>
        <p:blipFill rotWithShape="1">
          <a:blip r:embed="rId3">
            <a:alphaModFix/>
          </a:blip>
          <a:srcRect/>
          <a:stretch/>
        </p:blipFill>
        <p:spPr>
          <a:xfrm>
            <a:off x="0" y="4740696"/>
            <a:ext cx="9198238" cy="438172"/>
          </a:xfrm>
          <a:prstGeom prst="rect">
            <a:avLst/>
          </a:prstGeom>
          <a:noFill/>
          <a:ln>
            <a:noFill/>
          </a:ln>
        </p:spPr>
      </p:pic>
      <p:pic>
        <p:nvPicPr>
          <p:cNvPr id="71" name="Google Shape;71;p16"/>
          <p:cNvPicPr preferRelativeResize="0"/>
          <p:nvPr/>
        </p:nvPicPr>
        <p:blipFill rotWithShape="1">
          <a:blip r:embed="rId4">
            <a:alphaModFix/>
          </a:blip>
          <a:srcRect/>
          <a:stretch/>
        </p:blipFill>
        <p:spPr>
          <a:xfrm>
            <a:off x="0" y="675817"/>
            <a:ext cx="8911096" cy="2667137"/>
          </a:xfrm>
          <a:prstGeom prst="rect">
            <a:avLst/>
          </a:prstGeom>
          <a:noFill/>
          <a:ln>
            <a:noFill/>
          </a:ln>
        </p:spPr>
      </p:pic>
      <p:sp>
        <p:nvSpPr>
          <p:cNvPr id="72" name="Google Shape;72;p16"/>
          <p:cNvSpPr txBox="1">
            <a:spLocks noGrp="1"/>
          </p:cNvSpPr>
          <p:nvPr>
            <p:ph type="ftr" idx="11"/>
          </p:nvPr>
        </p:nvSpPr>
        <p:spPr>
          <a:xfrm>
            <a:off x="1732021" y="4905722"/>
            <a:ext cx="5354579" cy="172906"/>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100">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sldNum" idx="12"/>
          </p:nvPr>
        </p:nvSpPr>
        <p:spPr>
          <a:xfrm>
            <a:off x="7086600" y="4905722"/>
            <a:ext cx="2057400" cy="172906"/>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a:solidFill>
                  <a:schemeClr val="lt1"/>
                </a:solidFill>
                <a:latin typeface="Arial"/>
                <a:ea typeface="Arial"/>
                <a:cs typeface="Arial"/>
                <a:sym typeface="Arial"/>
              </a:defRPr>
            </a:lvl1pPr>
            <a:lvl2pPr marL="0" marR="0" lvl="1" indent="0" algn="r" rtl="0">
              <a:spcBef>
                <a:spcPts val="0"/>
              </a:spcBef>
              <a:buNone/>
              <a:defRPr sz="1100">
                <a:solidFill>
                  <a:schemeClr val="lt1"/>
                </a:solidFill>
                <a:latin typeface="Arial"/>
                <a:ea typeface="Arial"/>
                <a:cs typeface="Arial"/>
                <a:sym typeface="Arial"/>
              </a:defRPr>
            </a:lvl2pPr>
            <a:lvl3pPr marL="0" marR="0" lvl="2" indent="0" algn="r" rtl="0">
              <a:spcBef>
                <a:spcPts val="0"/>
              </a:spcBef>
              <a:buNone/>
              <a:defRPr sz="1100">
                <a:solidFill>
                  <a:schemeClr val="lt1"/>
                </a:solidFill>
                <a:latin typeface="Arial"/>
                <a:ea typeface="Arial"/>
                <a:cs typeface="Arial"/>
                <a:sym typeface="Arial"/>
              </a:defRPr>
            </a:lvl3pPr>
            <a:lvl4pPr marL="0" marR="0" lvl="3" indent="0" algn="r" rtl="0">
              <a:spcBef>
                <a:spcPts val="0"/>
              </a:spcBef>
              <a:buNone/>
              <a:defRPr sz="1100">
                <a:solidFill>
                  <a:schemeClr val="lt1"/>
                </a:solidFill>
                <a:latin typeface="Arial"/>
                <a:ea typeface="Arial"/>
                <a:cs typeface="Arial"/>
                <a:sym typeface="Arial"/>
              </a:defRPr>
            </a:lvl4pPr>
            <a:lvl5pPr marL="0" marR="0" lvl="4" indent="0" algn="r" rtl="0">
              <a:spcBef>
                <a:spcPts val="0"/>
              </a:spcBef>
              <a:buNone/>
              <a:defRPr sz="1100">
                <a:solidFill>
                  <a:schemeClr val="lt1"/>
                </a:solidFill>
                <a:latin typeface="Arial"/>
                <a:ea typeface="Arial"/>
                <a:cs typeface="Arial"/>
                <a:sym typeface="Arial"/>
              </a:defRPr>
            </a:lvl5pPr>
            <a:lvl6pPr marL="0" marR="0" lvl="5" indent="0" algn="r" rtl="0">
              <a:spcBef>
                <a:spcPts val="0"/>
              </a:spcBef>
              <a:buNone/>
              <a:defRPr sz="1100">
                <a:solidFill>
                  <a:schemeClr val="lt1"/>
                </a:solidFill>
                <a:latin typeface="Arial"/>
                <a:ea typeface="Arial"/>
                <a:cs typeface="Arial"/>
                <a:sym typeface="Arial"/>
              </a:defRPr>
            </a:lvl6pPr>
            <a:lvl7pPr marL="0" marR="0" lvl="6" indent="0" algn="r" rtl="0">
              <a:spcBef>
                <a:spcPts val="0"/>
              </a:spcBef>
              <a:buNone/>
              <a:defRPr sz="1100">
                <a:solidFill>
                  <a:schemeClr val="lt1"/>
                </a:solidFill>
                <a:latin typeface="Arial"/>
                <a:ea typeface="Arial"/>
                <a:cs typeface="Arial"/>
                <a:sym typeface="Arial"/>
              </a:defRPr>
            </a:lvl7pPr>
            <a:lvl8pPr marL="0" marR="0" lvl="7" indent="0" algn="r" rtl="0">
              <a:spcBef>
                <a:spcPts val="0"/>
              </a:spcBef>
              <a:buNone/>
              <a:defRPr sz="1100">
                <a:solidFill>
                  <a:schemeClr val="lt1"/>
                </a:solidFill>
                <a:latin typeface="Arial"/>
                <a:ea typeface="Arial"/>
                <a:cs typeface="Arial"/>
                <a:sym typeface="Arial"/>
              </a:defRPr>
            </a:lvl8pPr>
            <a:lvl9pPr marL="0" marR="0" lvl="8" indent="0" algn="r" rtl="0">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6" descr="Shape, icon, arrow&#10;&#10;Description automatically generated"/>
          <p:cNvPicPr preferRelativeResize="0"/>
          <p:nvPr/>
        </p:nvPicPr>
        <p:blipFill rotWithShape="1">
          <a:blip r:embed="rId5">
            <a:alphaModFix/>
          </a:blip>
          <a:srcRect/>
          <a:stretch/>
        </p:blipFill>
        <p:spPr>
          <a:xfrm>
            <a:off x="5796320" y="266165"/>
            <a:ext cx="2638561" cy="3562533"/>
          </a:xfrm>
          <a:prstGeom prst="rect">
            <a:avLst/>
          </a:prstGeom>
          <a:noFill/>
          <a:ln>
            <a:noFill/>
          </a:ln>
        </p:spPr>
      </p:pic>
      <p:pic>
        <p:nvPicPr>
          <p:cNvPr id="75" name="Google Shape;75;p16" descr="Logo, company name&#10;&#10;Description automatically generated"/>
          <p:cNvPicPr preferRelativeResize="0"/>
          <p:nvPr/>
        </p:nvPicPr>
        <p:blipFill rotWithShape="1">
          <a:blip r:embed="rId6">
            <a:alphaModFix/>
          </a:blip>
          <a:srcRect/>
          <a:stretch/>
        </p:blipFill>
        <p:spPr>
          <a:xfrm>
            <a:off x="5796320" y="320208"/>
            <a:ext cx="2819545" cy="3338684"/>
          </a:xfrm>
          <a:prstGeom prst="rect">
            <a:avLst/>
          </a:prstGeom>
          <a:noFill/>
          <a:ln>
            <a:noFill/>
          </a:ln>
        </p:spPr>
      </p:pic>
      <p:pic>
        <p:nvPicPr>
          <p:cNvPr id="76" name="Google Shape;76;p16" descr="CA Color Horizontal Logo&#10;"/>
          <p:cNvPicPr preferRelativeResize="0"/>
          <p:nvPr/>
        </p:nvPicPr>
        <p:blipFill rotWithShape="1">
          <a:blip r:embed="rId7">
            <a:alphaModFix/>
          </a:blip>
          <a:srcRect/>
          <a:stretch/>
        </p:blipFill>
        <p:spPr>
          <a:xfrm>
            <a:off x="6824531" y="3974830"/>
            <a:ext cx="2176574" cy="642971"/>
          </a:xfrm>
          <a:prstGeom prst="rect">
            <a:avLst/>
          </a:prstGeom>
          <a:noFill/>
          <a:ln>
            <a:noFill/>
          </a:ln>
        </p:spPr>
      </p:pic>
      <p:sp>
        <p:nvSpPr>
          <p:cNvPr id="77" name="Google Shape;77;p16"/>
          <p:cNvSpPr txBox="1">
            <a:spLocks noGrp="1"/>
          </p:cNvSpPr>
          <p:nvPr>
            <p:ph type="title"/>
          </p:nvPr>
        </p:nvSpPr>
        <p:spPr>
          <a:xfrm>
            <a:off x="347164" y="1601899"/>
            <a:ext cx="6065578" cy="8149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Arial"/>
              <a:buNone/>
              <a:defRPr sz="30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6"/>
          <p:cNvSpPr txBox="1">
            <a:spLocks noGrp="1"/>
          </p:cNvSpPr>
          <p:nvPr>
            <p:ph type="body" idx="1"/>
          </p:nvPr>
        </p:nvSpPr>
        <p:spPr>
          <a:xfrm>
            <a:off x="347663" y="2437028"/>
            <a:ext cx="6065044" cy="182929"/>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chemeClr val="lt1"/>
              </a:buClr>
              <a:buSzPts val="900"/>
              <a:buNone/>
              <a:defRPr sz="900">
                <a:solidFill>
                  <a:schemeClr val="lt1"/>
                </a:solidFill>
              </a:defRPr>
            </a:lvl1pPr>
            <a:lvl2pPr marL="914400" lvl="1" indent="-228600" algn="l">
              <a:lnSpc>
                <a:spcPct val="90000"/>
              </a:lnSpc>
              <a:spcBef>
                <a:spcPts val="400"/>
              </a:spcBef>
              <a:spcAft>
                <a:spcPts val="0"/>
              </a:spcAft>
              <a:buClr>
                <a:schemeClr val="lt1"/>
              </a:buClr>
              <a:buSzPts val="900"/>
              <a:buNone/>
              <a:defRPr sz="900">
                <a:solidFill>
                  <a:schemeClr val="lt1"/>
                </a:solidFill>
              </a:defRPr>
            </a:lvl2pPr>
            <a:lvl3pPr marL="1371600" lvl="2" indent="-228600" algn="l">
              <a:lnSpc>
                <a:spcPct val="90000"/>
              </a:lnSpc>
              <a:spcBef>
                <a:spcPts val="400"/>
              </a:spcBef>
              <a:spcAft>
                <a:spcPts val="0"/>
              </a:spcAft>
              <a:buClr>
                <a:schemeClr val="lt1"/>
              </a:buClr>
              <a:buSzPts val="900"/>
              <a:buNone/>
              <a:defRPr sz="900">
                <a:solidFill>
                  <a:schemeClr val="lt1"/>
                </a:solidFill>
              </a:defRPr>
            </a:lvl3pPr>
            <a:lvl4pPr marL="1828800" lvl="3" indent="-228600" algn="l">
              <a:lnSpc>
                <a:spcPct val="90000"/>
              </a:lnSpc>
              <a:spcBef>
                <a:spcPts val="400"/>
              </a:spcBef>
              <a:spcAft>
                <a:spcPts val="0"/>
              </a:spcAft>
              <a:buClr>
                <a:schemeClr val="lt1"/>
              </a:buClr>
              <a:buSzPts val="900"/>
              <a:buNone/>
              <a:defRPr sz="900">
                <a:solidFill>
                  <a:schemeClr val="lt1"/>
                </a:solidFill>
              </a:defRPr>
            </a:lvl4pPr>
            <a:lvl5pPr marL="2286000" lvl="4" indent="-228600" algn="l">
              <a:lnSpc>
                <a:spcPct val="90000"/>
              </a:lnSpc>
              <a:spcBef>
                <a:spcPts val="400"/>
              </a:spcBef>
              <a:spcAft>
                <a:spcPts val="0"/>
              </a:spcAft>
              <a:buClr>
                <a:schemeClr val="lt1"/>
              </a:buClr>
              <a:buSzPts val="900"/>
              <a:buNone/>
              <a:defRPr sz="9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lt Section Title Right No Img">
  <p:cSld name="Alt Section Title Right No Img">
    <p:bg>
      <p:bgPr>
        <a:blipFill>
          <a:blip r:embed="rId2">
            <a:alphaModFix/>
          </a:blip>
          <a:stretch>
            <a:fillRect/>
          </a:stretch>
        </a:blip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rotWithShape="1">
          <a:blip r:embed="rId3">
            <a:alphaModFix/>
          </a:blip>
          <a:srcRect/>
          <a:stretch/>
        </p:blipFill>
        <p:spPr>
          <a:xfrm>
            <a:off x="-48586" y="4739808"/>
            <a:ext cx="9192586" cy="438172"/>
          </a:xfrm>
          <a:prstGeom prst="rect">
            <a:avLst/>
          </a:prstGeom>
          <a:noFill/>
          <a:ln>
            <a:noFill/>
          </a:ln>
        </p:spPr>
      </p:pic>
      <p:pic>
        <p:nvPicPr>
          <p:cNvPr id="81" name="Google Shape;81;p17" descr="Shape, rectangle&#10;&#10;Description automatically generated"/>
          <p:cNvPicPr preferRelativeResize="0"/>
          <p:nvPr/>
        </p:nvPicPr>
        <p:blipFill rotWithShape="1">
          <a:blip r:embed="rId4">
            <a:alphaModFix/>
          </a:blip>
          <a:srcRect/>
          <a:stretch/>
        </p:blipFill>
        <p:spPr>
          <a:xfrm>
            <a:off x="232904" y="674276"/>
            <a:ext cx="8911096" cy="2667137"/>
          </a:xfrm>
          <a:prstGeom prst="rect">
            <a:avLst/>
          </a:prstGeom>
          <a:noFill/>
          <a:ln>
            <a:noFill/>
          </a:ln>
        </p:spPr>
      </p:pic>
      <p:sp>
        <p:nvSpPr>
          <p:cNvPr id="82" name="Google Shape;82;p17"/>
          <p:cNvSpPr txBox="1">
            <a:spLocks noGrp="1"/>
          </p:cNvSpPr>
          <p:nvPr>
            <p:ph type="ftr" idx="11"/>
          </p:nvPr>
        </p:nvSpPr>
        <p:spPr>
          <a:xfrm>
            <a:off x="2057400" y="4905722"/>
            <a:ext cx="5354579" cy="163896"/>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100">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3" name="Google Shape;83;p17"/>
          <p:cNvSpPr txBox="1">
            <a:spLocks noGrp="1"/>
          </p:cNvSpPr>
          <p:nvPr>
            <p:ph type="sldNum" idx="12"/>
          </p:nvPr>
        </p:nvSpPr>
        <p:spPr>
          <a:xfrm>
            <a:off x="0" y="4905723"/>
            <a:ext cx="2057400" cy="163896"/>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1100">
                <a:solidFill>
                  <a:schemeClr val="lt1"/>
                </a:solidFill>
                <a:latin typeface="Arial"/>
                <a:ea typeface="Arial"/>
                <a:cs typeface="Arial"/>
                <a:sym typeface="Arial"/>
              </a:defRPr>
            </a:lvl1pPr>
            <a:lvl2pPr marL="0" marR="0" lvl="1" indent="0" algn="l" rtl="0">
              <a:spcBef>
                <a:spcPts val="0"/>
              </a:spcBef>
              <a:buNone/>
              <a:defRPr sz="1100">
                <a:solidFill>
                  <a:schemeClr val="lt1"/>
                </a:solidFill>
                <a:latin typeface="Arial"/>
                <a:ea typeface="Arial"/>
                <a:cs typeface="Arial"/>
                <a:sym typeface="Arial"/>
              </a:defRPr>
            </a:lvl2pPr>
            <a:lvl3pPr marL="0" marR="0" lvl="2" indent="0" algn="l" rtl="0">
              <a:spcBef>
                <a:spcPts val="0"/>
              </a:spcBef>
              <a:buNone/>
              <a:defRPr sz="1100">
                <a:solidFill>
                  <a:schemeClr val="lt1"/>
                </a:solidFill>
                <a:latin typeface="Arial"/>
                <a:ea typeface="Arial"/>
                <a:cs typeface="Arial"/>
                <a:sym typeface="Arial"/>
              </a:defRPr>
            </a:lvl3pPr>
            <a:lvl4pPr marL="0" marR="0" lvl="3" indent="0" algn="l" rtl="0">
              <a:spcBef>
                <a:spcPts val="0"/>
              </a:spcBef>
              <a:buNone/>
              <a:defRPr sz="1100">
                <a:solidFill>
                  <a:schemeClr val="lt1"/>
                </a:solidFill>
                <a:latin typeface="Arial"/>
                <a:ea typeface="Arial"/>
                <a:cs typeface="Arial"/>
                <a:sym typeface="Arial"/>
              </a:defRPr>
            </a:lvl4pPr>
            <a:lvl5pPr marL="0" marR="0" lvl="4" indent="0" algn="l" rtl="0">
              <a:spcBef>
                <a:spcPts val="0"/>
              </a:spcBef>
              <a:buNone/>
              <a:defRPr sz="1100">
                <a:solidFill>
                  <a:schemeClr val="lt1"/>
                </a:solidFill>
                <a:latin typeface="Arial"/>
                <a:ea typeface="Arial"/>
                <a:cs typeface="Arial"/>
                <a:sym typeface="Arial"/>
              </a:defRPr>
            </a:lvl5pPr>
            <a:lvl6pPr marL="0" marR="0" lvl="5" indent="0" algn="l" rtl="0">
              <a:spcBef>
                <a:spcPts val="0"/>
              </a:spcBef>
              <a:buNone/>
              <a:defRPr sz="1100">
                <a:solidFill>
                  <a:schemeClr val="lt1"/>
                </a:solidFill>
                <a:latin typeface="Arial"/>
                <a:ea typeface="Arial"/>
                <a:cs typeface="Arial"/>
                <a:sym typeface="Arial"/>
              </a:defRPr>
            </a:lvl6pPr>
            <a:lvl7pPr marL="0" marR="0" lvl="6" indent="0" algn="l" rtl="0">
              <a:spcBef>
                <a:spcPts val="0"/>
              </a:spcBef>
              <a:buNone/>
              <a:defRPr sz="1100">
                <a:solidFill>
                  <a:schemeClr val="lt1"/>
                </a:solidFill>
                <a:latin typeface="Arial"/>
                <a:ea typeface="Arial"/>
                <a:cs typeface="Arial"/>
                <a:sym typeface="Arial"/>
              </a:defRPr>
            </a:lvl7pPr>
            <a:lvl8pPr marL="0" marR="0" lvl="7" indent="0" algn="l" rtl="0">
              <a:spcBef>
                <a:spcPts val="0"/>
              </a:spcBef>
              <a:buNone/>
              <a:defRPr sz="1100">
                <a:solidFill>
                  <a:schemeClr val="lt1"/>
                </a:solidFill>
                <a:latin typeface="Arial"/>
                <a:ea typeface="Arial"/>
                <a:cs typeface="Arial"/>
                <a:sym typeface="Arial"/>
              </a:defRPr>
            </a:lvl8pPr>
            <a:lvl9pPr marL="0" marR="0" lvl="8" indent="0" algn="l" rtl="0">
              <a:spcBef>
                <a:spcPts val="0"/>
              </a:spcBef>
              <a:buNone/>
              <a:defRPr sz="11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84" name="Google Shape;84;p17" descr="CA Color Horizontal Logo&#10;"/>
          <p:cNvPicPr preferRelativeResize="0"/>
          <p:nvPr/>
        </p:nvPicPr>
        <p:blipFill rotWithShape="1">
          <a:blip r:embed="rId5">
            <a:alphaModFix/>
          </a:blip>
          <a:srcRect/>
          <a:stretch/>
        </p:blipFill>
        <p:spPr>
          <a:xfrm>
            <a:off x="461220" y="3972488"/>
            <a:ext cx="2176574" cy="642971"/>
          </a:xfrm>
          <a:prstGeom prst="rect">
            <a:avLst/>
          </a:prstGeom>
          <a:noFill/>
          <a:ln>
            <a:noFill/>
          </a:ln>
        </p:spPr>
      </p:pic>
      <p:pic>
        <p:nvPicPr>
          <p:cNvPr id="85" name="Google Shape;85;p17"/>
          <p:cNvPicPr preferRelativeResize="0"/>
          <p:nvPr/>
        </p:nvPicPr>
        <p:blipFill rotWithShape="1">
          <a:blip r:embed="rId6">
            <a:alphaModFix/>
          </a:blip>
          <a:srcRect/>
          <a:stretch/>
        </p:blipFill>
        <p:spPr>
          <a:xfrm>
            <a:off x="781459" y="264808"/>
            <a:ext cx="2643323" cy="3562533"/>
          </a:xfrm>
          <a:prstGeom prst="rect">
            <a:avLst/>
          </a:prstGeom>
          <a:noFill/>
          <a:ln>
            <a:noFill/>
          </a:ln>
        </p:spPr>
      </p:pic>
      <p:pic>
        <p:nvPicPr>
          <p:cNvPr id="86" name="Google Shape;86;p17"/>
          <p:cNvPicPr preferRelativeResize="0"/>
          <p:nvPr/>
        </p:nvPicPr>
        <p:blipFill rotWithShape="1">
          <a:blip r:embed="rId7">
            <a:alphaModFix/>
          </a:blip>
          <a:srcRect/>
          <a:stretch/>
        </p:blipFill>
        <p:spPr>
          <a:xfrm>
            <a:off x="496999" y="332539"/>
            <a:ext cx="2819545" cy="3338684"/>
          </a:xfrm>
          <a:prstGeom prst="rect">
            <a:avLst/>
          </a:prstGeom>
          <a:noFill/>
          <a:ln>
            <a:noFill/>
          </a:ln>
        </p:spPr>
      </p:pic>
      <p:sp>
        <p:nvSpPr>
          <p:cNvPr id="87" name="Google Shape;87;p17"/>
          <p:cNvSpPr txBox="1">
            <a:spLocks noGrp="1"/>
          </p:cNvSpPr>
          <p:nvPr>
            <p:ph type="title"/>
          </p:nvPr>
        </p:nvSpPr>
        <p:spPr>
          <a:xfrm>
            <a:off x="2749163" y="1568853"/>
            <a:ext cx="6100859" cy="877983"/>
          </a:xfrm>
          <a:prstGeom prst="rect">
            <a:avLst/>
          </a:prstGeom>
          <a:no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3000"/>
              <a:buFont typeface="Arial"/>
              <a:buNone/>
              <a:defRPr sz="30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17"/>
          <p:cNvSpPr txBox="1">
            <a:spLocks noGrp="1"/>
          </p:cNvSpPr>
          <p:nvPr>
            <p:ph type="body" idx="1"/>
          </p:nvPr>
        </p:nvSpPr>
        <p:spPr>
          <a:xfrm>
            <a:off x="2749163" y="2455339"/>
            <a:ext cx="6100859" cy="180975"/>
          </a:xfrm>
          <a:prstGeom prst="rect">
            <a:avLst/>
          </a:prstGeom>
          <a:noFill/>
          <a:ln>
            <a:noFill/>
          </a:ln>
        </p:spPr>
        <p:txBody>
          <a:bodyPr spcFirstLastPara="1" wrap="square" lIns="68575" tIns="34275" rIns="68575" bIns="34275" anchor="ctr" anchorCtr="0">
            <a:noAutofit/>
          </a:bodyPr>
          <a:lstStyle>
            <a:lvl1pPr marL="457200" lvl="0" indent="-228600" algn="r">
              <a:lnSpc>
                <a:spcPct val="90000"/>
              </a:lnSpc>
              <a:spcBef>
                <a:spcPts val="800"/>
              </a:spcBef>
              <a:spcAft>
                <a:spcPts val="0"/>
              </a:spcAft>
              <a:buClr>
                <a:schemeClr val="lt1"/>
              </a:buClr>
              <a:buSzPts val="900"/>
              <a:buNone/>
              <a:defRPr sz="900">
                <a:solidFill>
                  <a:schemeClr val="lt1"/>
                </a:solidFill>
              </a:defRPr>
            </a:lvl1pPr>
            <a:lvl2pPr marL="914400" lvl="1" indent="-228600" algn="l">
              <a:lnSpc>
                <a:spcPct val="90000"/>
              </a:lnSpc>
              <a:spcBef>
                <a:spcPts val="400"/>
              </a:spcBef>
              <a:spcAft>
                <a:spcPts val="0"/>
              </a:spcAft>
              <a:buClr>
                <a:schemeClr val="lt1"/>
              </a:buClr>
              <a:buSzPts val="1200"/>
              <a:buNone/>
              <a:defRPr sz="1200">
                <a:solidFill>
                  <a:schemeClr val="lt1"/>
                </a:solidFill>
              </a:defRPr>
            </a:lvl2pPr>
            <a:lvl3pPr marL="1371600" lvl="2" indent="-228600" algn="l">
              <a:lnSpc>
                <a:spcPct val="90000"/>
              </a:lnSpc>
              <a:spcBef>
                <a:spcPts val="400"/>
              </a:spcBef>
              <a:spcAft>
                <a:spcPts val="0"/>
              </a:spcAft>
              <a:buClr>
                <a:schemeClr val="lt1"/>
              </a:buClr>
              <a:buSzPts val="1100"/>
              <a:buNone/>
              <a:defRPr sz="1100">
                <a:solidFill>
                  <a:schemeClr val="lt1"/>
                </a:solidFill>
              </a:defRPr>
            </a:lvl3pPr>
            <a:lvl4pPr marL="1828800" lvl="3" indent="-228600" algn="l">
              <a:lnSpc>
                <a:spcPct val="90000"/>
              </a:lnSpc>
              <a:spcBef>
                <a:spcPts val="400"/>
              </a:spcBef>
              <a:spcAft>
                <a:spcPts val="0"/>
              </a:spcAft>
              <a:buClr>
                <a:schemeClr val="lt1"/>
              </a:buClr>
              <a:buSzPts val="900"/>
              <a:buNone/>
              <a:defRPr sz="900">
                <a:solidFill>
                  <a:schemeClr val="lt1"/>
                </a:solidFill>
              </a:defRPr>
            </a:lvl4pPr>
            <a:lvl5pPr marL="2286000" lvl="4" indent="-228600" algn="l">
              <a:lnSpc>
                <a:spcPct val="90000"/>
              </a:lnSpc>
              <a:spcBef>
                <a:spcPts val="400"/>
              </a:spcBef>
              <a:spcAft>
                <a:spcPts val="0"/>
              </a:spcAft>
              <a:buClr>
                <a:schemeClr val="lt1"/>
              </a:buClr>
              <a:buSzPts val="900"/>
              <a:buNone/>
              <a:defRPr sz="9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ft 1 Content">
  <p:cSld name="Left 1 Content">
    <p:bg>
      <p:bgPr>
        <a:blipFill>
          <a:blip r:embed="rId2">
            <a:alphaModFix/>
          </a:blip>
          <a:stretch>
            <a:fillRect/>
          </a:stretch>
        </a:blipFill>
        <a:effectLst/>
      </p:bgPr>
    </p:bg>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a:stretch/>
        </p:blipFill>
        <p:spPr>
          <a:xfrm>
            <a:off x="-3131" y="158955"/>
            <a:ext cx="9011113" cy="733463"/>
          </a:xfrm>
          <a:prstGeom prst="rect">
            <a:avLst/>
          </a:prstGeom>
          <a:noFill/>
          <a:ln>
            <a:noFill/>
          </a:ln>
        </p:spPr>
      </p:pic>
      <p:pic>
        <p:nvPicPr>
          <p:cNvPr id="91" name="Google Shape;91;p18"/>
          <p:cNvPicPr preferRelativeResize="0"/>
          <p:nvPr/>
        </p:nvPicPr>
        <p:blipFill rotWithShape="1">
          <a:blip r:embed="rId4">
            <a:alphaModFix/>
          </a:blip>
          <a:srcRect/>
          <a:stretch/>
        </p:blipFill>
        <p:spPr>
          <a:xfrm>
            <a:off x="823264" y="4745814"/>
            <a:ext cx="8368142" cy="438172"/>
          </a:xfrm>
          <a:prstGeom prst="rect">
            <a:avLst/>
          </a:prstGeom>
          <a:noFill/>
          <a:ln>
            <a:noFill/>
          </a:ln>
        </p:spPr>
      </p:pic>
      <p:sp>
        <p:nvSpPr>
          <p:cNvPr id="92" name="Google Shape;92;p18"/>
          <p:cNvSpPr txBox="1">
            <a:spLocks noGrp="1"/>
          </p:cNvSpPr>
          <p:nvPr>
            <p:ph type="body" idx="1"/>
          </p:nvPr>
        </p:nvSpPr>
        <p:spPr>
          <a:xfrm>
            <a:off x="225901" y="1470531"/>
            <a:ext cx="8692196" cy="3179975"/>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18"/>
          <p:cNvSpPr txBox="1">
            <a:spLocks noGrp="1"/>
          </p:cNvSpPr>
          <p:nvPr>
            <p:ph type="ftr" idx="11"/>
          </p:nvPr>
        </p:nvSpPr>
        <p:spPr>
          <a:xfrm>
            <a:off x="1732021" y="4905722"/>
            <a:ext cx="5354579" cy="17520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100">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4" name="Google Shape;94;p18"/>
          <p:cNvSpPr txBox="1">
            <a:spLocks noGrp="1"/>
          </p:cNvSpPr>
          <p:nvPr>
            <p:ph type="sldNum" idx="12"/>
          </p:nvPr>
        </p:nvSpPr>
        <p:spPr>
          <a:xfrm>
            <a:off x="7086600" y="4905722"/>
            <a:ext cx="2057400" cy="17520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a:solidFill>
                  <a:schemeClr val="lt1"/>
                </a:solidFill>
                <a:latin typeface="Arial"/>
                <a:ea typeface="Arial"/>
                <a:cs typeface="Arial"/>
                <a:sym typeface="Arial"/>
              </a:defRPr>
            </a:lvl1pPr>
            <a:lvl2pPr marL="0" marR="0" lvl="1" indent="0" algn="r" rtl="0">
              <a:spcBef>
                <a:spcPts val="0"/>
              </a:spcBef>
              <a:buNone/>
              <a:defRPr sz="1100">
                <a:solidFill>
                  <a:schemeClr val="lt1"/>
                </a:solidFill>
                <a:latin typeface="Arial"/>
                <a:ea typeface="Arial"/>
                <a:cs typeface="Arial"/>
                <a:sym typeface="Arial"/>
              </a:defRPr>
            </a:lvl2pPr>
            <a:lvl3pPr marL="0" marR="0" lvl="2" indent="0" algn="r" rtl="0">
              <a:spcBef>
                <a:spcPts val="0"/>
              </a:spcBef>
              <a:buNone/>
              <a:defRPr sz="1100">
                <a:solidFill>
                  <a:schemeClr val="lt1"/>
                </a:solidFill>
                <a:latin typeface="Arial"/>
                <a:ea typeface="Arial"/>
                <a:cs typeface="Arial"/>
                <a:sym typeface="Arial"/>
              </a:defRPr>
            </a:lvl3pPr>
            <a:lvl4pPr marL="0" marR="0" lvl="3" indent="0" algn="r" rtl="0">
              <a:spcBef>
                <a:spcPts val="0"/>
              </a:spcBef>
              <a:buNone/>
              <a:defRPr sz="1100">
                <a:solidFill>
                  <a:schemeClr val="lt1"/>
                </a:solidFill>
                <a:latin typeface="Arial"/>
                <a:ea typeface="Arial"/>
                <a:cs typeface="Arial"/>
                <a:sym typeface="Arial"/>
              </a:defRPr>
            </a:lvl4pPr>
            <a:lvl5pPr marL="0" marR="0" lvl="4" indent="0" algn="r" rtl="0">
              <a:spcBef>
                <a:spcPts val="0"/>
              </a:spcBef>
              <a:buNone/>
              <a:defRPr sz="1100">
                <a:solidFill>
                  <a:schemeClr val="lt1"/>
                </a:solidFill>
                <a:latin typeface="Arial"/>
                <a:ea typeface="Arial"/>
                <a:cs typeface="Arial"/>
                <a:sym typeface="Arial"/>
              </a:defRPr>
            </a:lvl5pPr>
            <a:lvl6pPr marL="0" marR="0" lvl="5" indent="0" algn="r" rtl="0">
              <a:spcBef>
                <a:spcPts val="0"/>
              </a:spcBef>
              <a:buNone/>
              <a:defRPr sz="1100">
                <a:solidFill>
                  <a:schemeClr val="lt1"/>
                </a:solidFill>
                <a:latin typeface="Arial"/>
                <a:ea typeface="Arial"/>
                <a:cs typeface="Arial"/>
                <a:sym typeface="Arial"/>
              </a:defRPr>
            </a:lvl6pPr>
            <a:lvl7pPr marL="0" marR="0" lvl="6" indent="0" algn="r" rtl="0">
              <a:spcBef>
                <a:spcPts val="0"/>
              </a:spcBef>
              <a:buNone/>
              <a:defRPr sz="1100">
                <a:solidFill>
                  <a:schemeClr val="lt1"/>
                </a:solidFill>
                <a:latin typeface="Arial"/>
                <a:ea typeface="Arial"/>
                <a:cs typeface="Arial"/>
                <a:sym typeface="Arial"/>
              </a:defRPr>
            </a:lvl7pPr>
            <a:lvl8pPr marL="0" marR="0" lvl="7" indent="0" algn="r" rtl="0">
              <a:spcBef>
                <a:spcPts val="0"/>
              </a:spcBef>
              <a:buNone/>
              <a:defRPr sz="1100">
                <a:solidFill>
                  <a:schemeClr val="lt1"/>
                </a:solidFill>
                <a:latin typeface="Arial"/>
                <a:ea typeface="Arial"/>
                <a:cs typeface="Arial"/>
                <a:sym typeface="Arial"/>
              </a:defRPr>
            </a:lvl8pPr>
            <a:lvl9pPr marL="0" marR="0" lvl="8" indent="0" algn="r" rtl="0">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18"/>
          <p:cNvPicPr preferRelativeResize="0"/>
          <p:nvPr/>
        </p:nvPicPr>
        <p:blipFill rotWithShape="1">
          <a:blip r:embed="rId5">
            <a:alphaModFix/>
          </a:blip>
          <a:srcRect/>
          <a:stretch/>
        </p:blipFill>
        <p:spPr>
          <a:xfrm>
            <a:off x="116663" y="4617220"/>
            <a:ext cx="681073" cy="566767"/>
          </a:xfrm>
          <a:prstGeom prst="rect">
            <a:avLst/>
          </a:prstGeom>
          <a:noFill/>
          <a:ln>
            <a:noFill/>
          </a:ln>
        </p:spPr>
      </p:pic>
      <p:sp>
        <p:nvSpPr>
          <p:cNvPr id="96" name="Google Shape;96;p18"/>
          <p:cNvSpPr txBox="1">
            <a:spLocks noGrp="1"/>
          </p:cNvSpPr>
          <p:nvPr>
            <p:ph type="title"/>
          </p:nvPr>
        </p:nvSpPr>
        <p:spPr>
          <a:xfrm>
            <a:off x="0" y="163656"/>
            <a:ext cx="7528447" cy="705859"/>
          </a:xfrm>
          <a:prstGeom prst="rect">
            <a:avLst/>
          </a:prstGeom>
          <a:noFill/>
          <a:ln>
            <a:noFill/>
          </a:ln>
        </p:spPr>
        <p:txBody>
          <a:bodyPr spcFirstLastPara="1" wrap="square" lIns="205725" tIns="68575" rIns="68575" bIns="34275" anchor="ctr" anchorCtr="0">
            <a:noAutofit/>
          </a:bodyPr>
          <a:lstStyle>
            <a:lvl1pPr lvl="0" algn="l">
              <a:lnSpc>
                <a:spcPct val="91666"/>
              </a:lnSpc>
              <a:spcBef>
                <a:spcPts val="0"/>
              </a:spcBef>
              <a:spcAft>
                <a:spcPts val="0"/>
              </a:spcAft>
              <a:buClr>
                <a:schemeClr val="lt1"/>
              </a:buClr>
              <a:buSzPts val="2700"/>
              <a:buFont typeface="Arial"/>
              <a:buNone/>
              <a:defRPr sz="27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18"/>
          <p:cNvSpPr txBox="1">
            <a:spLocks noGrp="1"/>
          </p:cNvSpPr>
          <p:nvPr>
            <p:ph type="body" idx="2"/>
          </p:nvPr>
        </p:nvSpPr>
        <p:spPr>
          <a:xfrm>
            <a:off x="5736692" y="4658333"/>
            <a:ext cx="3204902" cy="138939"/>
          </a:xfrm>
          <a:prstGeom prst="rect">
            <a:avLst/>
          </a:prstGeom>
          <a:noFill/>
          <a:ln>
            <a:noFill/>
          </a:ln>
        </p:spPr>
        <p:txBody>
          <a:bodyPr spcFirstLastPara="1" wrap="square" lIns="68575" tIns="34275" rIns="68575" bIns="34275" anchor="b" anchorCtr="0">
            <a:noAutofit/>
          </a:bodyPr>
          <a:lstStyle>
            <a:lvl1pPr marL="457200" lvl="0" indent="-228600" algn="r">
              <a:lnSpc>
                <a:spcPct val="90000"/>
              </a:lnSpc>
              <a:spcBef>
                <a:spcPts val="800"/>
              </a:spcBef>
              <a:spcAft>
                <a:spcPts val="0"/>
              </a:spcAft>
              <a:buClr>
                <a:schemeClr val="dk1"/>
              </a:buClr>
              <a:buSzPts val="600"/>
              <a:buNone/>
              <a:defRPr sz="6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8" name="Google Shape;98;p18"/>
          <p:cNvPicPr preferRelativeResize="0"/>
          <p:nvPr/>
        </p:nvPicPr>
        <p:blipFill rotWithShape="1">
          <a:blip r:embed="rId6">
            <a:alphaModFix/>
          </a:blip>
          <a:srcRect/>
          <a:stretch/>
        </p:blipFill>
        <p:spPr>
          <a:xfrm>
            <a:off x="7480509" y="12148"/>
            <a:ext cx="1476451" cy="1043041"/>
          </a:xfrm>
          <a:prstGeom prst="rect">
            <a:avLst/>
          </a:prstGeom>
          <a:noFill/>
          <a:ln>
            <a:noFill/>
          </a:ln>
        </p:spPr>
      </p:pic>
      <p:pic>
        <p:nvPicPr>
          <p:cNvPr id="99" name="Google Shape;99;p18"/>
          <p:cNvPicPr preferRelativeResize="0"/>
          <p:nvPr/>
        </p:nvPicPr>
        <p:blipFill rotWithShape="1">
          <a:blip r:embed="rId7">
            <a:alphaModFix/>
          </a:blip>
          <a:srcRect/>
          <a:stretch/>
        </p:blipFill>
        <p:spPr>
          <a:xfrm>
            <a:off x="8011034" y="759971"/>
            <a:ext cx="990651" cy="109544"/>
          </a:xfrm>
          <a:prstGeom prst="rect">
            <a:avLst/>
          </a:prstGeom>
          <a:noFill/>
          <a:ln>
            <a:noFill/>
          </a:ln>
        </p:spPr>
      </p:pic>
      <p:sp>
        <p:nvSpPr>
          <p:cNvPr id="100" name="Google Shape;100;p18"/>
          <p:cNvSpPr txBox="1">
            <a:spLocks noGrp="1"/>
          </p:cNvSpPr>
          <p:nvPr>
            <p:ph type="body" idx="3"/>
          </p:nvPr>
        </p:nvSpPr>
        <p:spPr>
          <a:xfrm>
            <a:off x="232119" y="990656"/>
            <a:ext cx="8685979" cy="468713"/>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accent1"/>
              </a:buClr>
              <a:buSzPts val="1800"/>
              <a:buNone/>
              <a:defRPr sz="1800" b="1">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ft 2 Column w/ headers">
  <p:cSld name="Left 2 Column w/ headers">
    <p:bg>
      <p:bgPr>
        <a:blipFill>
          <a:blip r:embed="rId2">
            <a:alphaModFix/>
          </a:blip>
          <a:stretch>
            <a:fillRect/>
          </a:stretch>
        </a:blipFill>
        <a:effectLst/>
      </p:bgPr>
    </p:bg>
    <p:spTree>
      <p:nvGrpSpPr>
        <p:cNvPr id="1" name="Shape 101"/>
        <p:cNvGrpSpPr/>
        <p:nvPr/>
      </p:nvGrpSpPr>
      <p:grpSpPr>
        <a:xfrm>
          <a:off x="0" y="0"/>
          <a:ext cx="0" cy="0"/>
          <a:chOff x="0" y="0"/>
          <a:chExt cx="0" cy="0"/>
        </a:xfrm>
      </p:grpSpPr>
      <p:pic>
        <p:nvPicPr>
          <p:cNvPr id="102" name="Google Shape;102;p19"/>
          <p:cNvPicPr preferRelativeResize="0"/>
          <p:nvPr/>
        </p:nvPicPr>
        <p:blipFill rotWithShape="1">
          <a:blip r:embed="rId3">
            <a:alphaModFix/>
          </a:blip>
          <a:srcRect/>
          <a:stretch/>
        </p:blipFill>
        <p:spPr>
          <a:xfrm>
            <a:off x="-3131" y="158955"/>
            <a:ext cx="9011113" cy="733463"/>
          </a:xfrm>
          <a:prstGeom prst="rect">
            <a:avLst/>
          </a:prstGeom>
          <a:noFill/>
          <a:ln>
            <a:noFill/>
          </a:ln>
        </p:spPr>
      </p:pic>
      <p:pic>
        <p:nvPicPr>
          <p:cNvPr id="103" name="Google Shape;103;p19"/>
          <p:cNvPicPr preferRelativeResize="0"/>
          <p:nvPr/>
        </p:nvPicPr>
        <p:blipFill rotWithShape="1">
          <a:blip r:embed="rId4">
            <a:alphaModFix/>
          </a:blip>
          <a:srcRect/>
          <a:stretch/>
        </p:blipFill>
        <p:spPr>
          <a:xfrm>
            <a:off x="823264" y="4745814"/>
            <a:ext cx="8368142" cy="438172"/>
          </a:xfrm>
          <a:prstGeom prst="rect">
            <a:avLst/>
          </a:prstGeom>
          <a:noFill/>
          <a:ln>
            <a:noFill/>
          </a:ln>
        </p:spPr>
      </p:pic>
      <p:sp>
        <p:nvSpPr>
          <p:cNvPr id="104" name="Google Shape;104;p19"/>
          <p:cNvSpPr txBox="1">
            <a:spLocks noGrp="1"/>
          </p:cNvSpPr>
          <p:nvPr>
            <p:ph type="ftr" idx="11"/>
          </p:nvPr>
        </p:nvSpPr>
        <p:spPr>
          <a:xfrm>
            <a:off x="1732021" y="4905722"/>
            <a:ext cx="5354579" cy="17520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100">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5" name="Google Shape;105;p19"/>
          <p:cNvSpPr txBox="1">
            <a:spLocks noGrp="1"/>
          </p:cNvSpPr>
          <p:nvPr>
            <p:ph type="sldNum" idx="12"/>
          </p:nvPr>
        </p:nvSpPr>
        <p:spPr>
          <a:xfrm>
            <a:off x="7086600" y="4905722"/>
            <a:ext cx="2057400" cy="17520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a:solidFill>
                  <a:schemeClr val="lt1"/>
                </a:solidFill>
                <a:latin typeface="Arial"/>
                <a:ea typeface="Arial"/>
                <a:cs typeface="Arial"/>
                <a:sym typeface="Arial"/>
              </a:defRPr>
            </a:lvl1pPr>
            <a:lvl2pPr marL="0" marR="0" lvl="1" indent="0" algn="r" rtl="0">
              <a:spcBef>
                <a:spcPts val="0"/>
              </a:spcBef>
              <a:buNone/>
              <a:defRPr sz="1100">
                <a:solidFill>
                  <a:schemeClr val="lt1"/>
                </a:solidFill>
                <a:latin typeface="Arial"/>
                <a:ea typeface="Arial"/>
                <a:cs typeface="Arial"/>
                <a:sym typeface="Arial"/>
              </a:defRPr>
            </a:lvl2pPr>
            <a:lvl3pPr marL="0" marR="0" lvl="2" indent="0" algn="r" rtl="0">
              <a:spcBef>
                <a:spcPts val="0"/>
              </a:spcBef>
              <a:buNone/>
              <a:defRPr sz="1100">
                <a:solidFill>
                  <a:schemeClr val="lt1"/>
                </a:solidFill>
                <a:latin typeface="Arial"/>
                <a:ea typeface="Arial"/>
                <a:cs typeface="Arial"/>
                <a:sym typeface="Arial"/>
              </a:defRPr>
            </a:lvl3pPr>
            <a:lvl4pPr marL="0" marR="0" lvl="3" indent="0" algn="r" rtl="0">
              <a:spcBef>
                <a:spcPts val="0"/>
              </a:spcBef>
              <a:buNone/>
              <a:defRPr sz="1100">
                <a:solidFill>
                  <a:schemeClr val="lt1"/>
                </a:solidFill>
                <a:latin typeface="Arial"/>
                <a:ea typeface="Arial"/>
                <a:cs typeface="Arial"/>
                <a:sym typeface="Arial"/>
              </a:defRPr>
            </a:lvl4pPr>
            <a:lvl5pPr marL="0" marR="0" lvl="4" indent="0" algn="r" rtl="0">
              <a:spcBef>
                <a:spcPts val="0"/>
              </a:spcBef>
              <a:buNone/>
              <a:defRPr sz="1100">
                <a:solidFill>
                  <a:schemeClr val="lt1"/>
                </a:solidFill>
                <a:latin typeface="Arial"/>
                <a:ea typeface="Arial"/>
                <a:cs typeface="Arial"/>
                <a:sym typeface="Arial"/>
              </a:defRPr>
            </a:lvl5pPr>
            <a:lvl6pPr marL="0" marR="0" lvl="5" indent="0" algn="r" rtl="0">
              <a:spcBef>
                <a:spcPts val="0"/>
              </a:spcBef>
              <a:buNone/>
              <a:defRPr sz="1100">
                <a:solidFill>
                  <a:schemeClr val="lt1"/>
                </a:solidFill>
                <a:latin typeface="Arial"/>
                <a:ea typeface="Arial"/>
                <a:cs typeface="Arial"/>
                <a:sym typeface="Arial"/>
              </a:defRPr>
            </a:lvl6pPr>
            <a:lvl7pPr marL="0" marR="0" lvl="6" indent="0" algn="r" rtl="0">
              <a:spcBef>
                <a:spcPts val="0"/>
              </a:spcBef>
              <a:buNone/>
              <a:defRPr sz="1100">
                <a:solidFill>
                  <a:schemeClr val="lt1"/>
                </a:solidFill>
                <a:latin typeface="Arial"/>
                <a:ea typeface="Arial"/>
                <a:cs typeface="Arial"/>
                <a:sym typeface="Arial"/>
              </a:defRPr>
            </a:lvl7pPr>
            <a:lvl8pPr marL="0" marR="0" lvl="7" indent="0" algn="r" rtl="0">
              <a:spcBef>
                <a:spcPts val="0"/>
              </a:spcBef>
              <a:buNone/>
              <a:defRPr sz="1100">
                <a:solidFill>
                  <a:schemeClr val="lt1"/>
                </a:solidFill>
                <a:latin typeface="Arial"/>
                <a:ea typeface="Arial"/>
                <a:cs typeface="Arial"/>
                <a:sym typeface="Arial"/>
              </a:defRPr>
            </a:lvl8pPr>
            <a:lvl9pPr marL="0" marR="0" lvl="8" indent="0" algn="r" rtl="0">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rotWithShape="1">
          <a:blip r:embed="rId5">
            <a:alphaModFix/>
          </a:blip>
          <a:srcRect/>
          <a:stretch/>
        </p:blipFill>
        <p:spPr>
          <a:xfrm>
            <a:off x="116663" y="4617220"/>
            <a:ext cx="681073" cy="566767"/>
          </a:xfrm>
          <a:prstGeom prst="rect">
            <a:avLst/>
          </a:prstGeom>
          <a:noFill/>
          <a:ln>
            <a:noFill/>
          </a:ln>
        </p:spPr>
      </p:pic>
      <p:sp>
        <p:nvSpPr>
          <p:cNvPr id="107" name="Google Shape;107;p19"/>
          <p:cNvSpPr txBox="1">
            <a:spLocks noGrp="1"/>
          </p:cNvSpPr>
          <p:nvPr>
            <p:ph type="title"/>
          </p:nvPr>
        </p:nvSpPr>
        <p:spPr>
          <a:xfrm>
            <a:off x="0" y="163656"/>
            <a:ext cx="7528447" cy="705859"/>
          </a:xfrm>
          <a:prstGeom prst="rect">
            <a:avLst/>
          </a:prstGeom>
          <a:noFill/>
          <a:ln>
            <a:noFill/>
          </a:ln>
        </p:spPr>
        <p:txBody>
          <a:bodyPr spcFirstLastPara="1" wrap="square" lIns="205725" tIns="68575" rIns="68575" bIns="34275" anchor="ctr" anchorCtr="0">
            <a:noAutofit/>
          </a:bodyPr>
          <a:lstStyle>
            <a:lvl1pPr lvl="0" algn="l">
              <a:lnSpc>
                <a:spcPct val="91666"/>
              </a:lnSpc>
              <a:spcBef>
                <a:spcPts val="0"/>
              </a:spcBef>
              <a:spcAft>
                <a:spcPts val="0"/>
              </a:spcAft>
              <a:buClr>
                <a:schemeClr val="lt1"/>
              </a:buClr>
              <a:buSzPts val="2700"/>
              <a:buFont typeface="Arial"/>
              <a:buNone/>
              <a:defRPr sz="27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19"/>
          <p:cNvSpPr txBox="1">
            <a:spLocks noGrp="1"/>
          </p:cNvSpPr>
          <p:nvPr>
            <p:ph type="body" idx="1"/>
          </p:nvPr>
        </p:nvSpPr>
        <p:spPr>
          <a:xfrm>
            <a:off x="5736692" y="4658333"/>
            <a:ext cx="3204902" cy="138939"/>
          </a:xfrm>
          <a:prstGeom prst="rect">
            <a:avLst/>
          </a:prstGeom>
          <a:noFill/>
          <a:ln>
            <a:noFill/>
          </a:ln>
        </p:spPr>
        <p:txBody>
          <a:bodyPr spcFirstLastPara="1" wrap="square" lIns="68575" tIns="34275" rIns="68575" bIns="34275" anchor="b" anchorCtr="0">
            <a:noAutofit/>
          </a:bodyPr>
          <a:lstStyle>
            <a:lvl1pPr marL="457200" lvl="0" indent="-228600" algn="r">
              <a:lnSpc>
                <a:spcPct val="90000"/>
              </a:lnSpc>
              <a:spcBef>
                <a:spcPts val="800"/>
              </a:spcBef>
              <a:spcAft>
                <a:spcPts val="0"/>
              </a:spcAft>
              <a:buClr>
                <a:schemeClr val="dk1"/>
              </a:buClr>
              <a:buSzPts val="600"/>
              <a:buNone/>
              <a:defRPr sz="6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9" name="Google Shape;109;p19"/>
          <p:cNvPicPr preferRelativeResize="0"/>
          <p:nvPr/>
        </p:nvPicPr>
        <p:blipFill rotWithShape="1">
          <a:blip r:embed="rId6">
            <a:alphaModFix/>
          </a:blip>
          <a:srcRect/>
          <a:stretch/>
        </p:blipFill>
        <p:spPr>
          <a:xfrm>
            <a:off x="7480509" y="12148"/>
            <a:ext cx="1476451" cy="1043041"/>
          </a:xfrm>
          <a:prstGeom prst="rect">
            <a:avLst/>
          </a:prstGeom>
          <a:noFill/>
          <a:ln>
            <a:noFill/>
          </a:ln>
        </p:spPr>
      </p:pic>
      <p:pic>
        <p:nvPicPr>
          <p:cNvPr id="110" name="Google Shape;110;p19"/>
          <p:cNvPicPr preferRelativeResize="0"/>
          <p:nvPr/>
        </p:nvPicPr>
        <p:blipFill rotWithShape="1">
          <a:blip r:embed="rId7">
            <a:alphaModFix/>
          </a:blip>
          <a:srcRect/>
          <a:stretch/>
        </p:blipFill>
        <p:spPr>
          <a:xfrm>
            <a:off x="8011034" y="759971"/>
            <a:ext cx="990651" cy="109544"/>
          </a:xfrm>
          <a:prstGeom prst="rect">
            <a:avLst/>
          </a:prstGeom>
          <a:noFill/>
          <a:ln>
            <a:noFill/>
          </a:ln>
        </p:spPr>
      </p:pic>
      <p:sp>
        <p:nvSpPr>
          <p:cNvPr id="111" name="Google Shape;111;p19"/>
          <p:cNvSpPr txBox="1">
            <a:spLocks noGrp="1"/>
          </p:cNvSpPr>
          <p:nvPr>
            <p:ph type="body" idx="2"/>
          </p:nvPr>
        </p:nvSpPr>
        <p:spPr>
          <a:xfrm>
            <a:off x="232119" y="990656"/>
            <a:ext cx="4215506" cy="468713"/>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accent1"/>
              </a:buClr>
              <a:buSzPts val="1800"/>
              <a:buNone/>
              <a:defRPr sz="1800" b="1">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2" name="Google Shape;112;p19"/>
          <p:cNvSpPr txBox="1">
            <a:spLocks noGrp="1"/>
          </p:cNvSpPr>
          <p:nvPr>
            <p:ph type="body" idx="3"/>
          </p:nvPr>
        </p:nvSpPr>
        <p:spPr>
          <a:xfrm>
            <a:off x="232119" y="1459369"/>
            <a:ext cx="4215506" cy="3186387"/>
          </a:xfrm>
          <a:prstGeom prst="rect">
            <a:avLst/>
          </a:prstGeom>
          <a:noFill/>
          <a:ln>
            <a:noFill/>
          </a:ln>
        </p:spPr>
        <p:txBody>
          <a:bodyPr spcFirstLastPara="1" wrap="square" lIns="68575" tIns="34275" rIns="68575" bIns="34275" anchor="t" anchorCtr="0">
            <a:normAutofit/>
          </a:bodyPr>
          <a:lstStyle>
            <a:lvl1pPr marL="457200" lvl="0" indent="-336550" algn="l">
              <a:lnSpc>
                <a:spcPct val="90000"/>
              </a:lnSpc>
              <a:spcBef>
                <a:spcPts val="800"/>
              </a:spcBef>
              <a:spcAft>
                <a:spcPts val="0"/>
              </a:spcAft>
              <a:buClr>
                <a:schemeClr val="dk1"/>
              </a:buClr>
              <a:buSzPts val="1700"/>
              <a:buChar char="•"/>
              <a:defRPr sz="17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04800" algn="l">
              <a:lnSpc>
                <a:spcPct val="90000"/>
              </a:lnSpc>
              <a:spcBef>
                <a:spcPts val="400"/>
              </a:spcBef>
              <a:spcAft>
                <a:spcPts val="0"/>
              </a:spcAft>
              <a:buClr>
                <a:schemeClr val="dk1"/>
              </a:buClr>
              <a:buSzPts val="1200"/>
              <a:buChar char="•"/>
              <a:defRPr sz="1200"/>
            </a:lvl4pPr>
            <a:lvl5pPr marL="2286000" lvl="4" indent="-298450" algn="l">
              <a:lnSpc>
                <a:spcPct val="90000"/>
              </a:lnSpc>
              <a:spcBef>
                <a:spcPts val="400"/>
              </a:spcBef>
              <a:spcAft>
                <a:spcPts val="0"/>
              </a:spcAft>
              <a:buClr>
                <a:schemeClr val="dk1"/>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3" name="Google Shape;113;p19"/>
          <p:cNvSpPr txBox="1">
            <a:spLocks noGrp="1"/>
          </p:cNvSpPr>
          <p:nvPr>
            <p:ph type="body" idx="4"/>
          </p:nvPr>
        </p:nvSpPr>
        <p:spPr>
          <a:xfrm>
            <a:off x="4573501" y="990656"/>
            <a:ext cx="4356581" cy="468713"/>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accent1"/>
              </a:buClr>
              <a:buSzPts val="1800"/>
              <a:buNone/>
              <a:defRPr sz="1800" b="1">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4" name="Google Shape;114;p19"/>
          <p:cNvSpPr txBox="1">
            <a:spLocks noGrp="1"/>
          </p:cNvSpPr>
          <p:nvPr>
            <p:ph type="body" idx="5"/>
          </p:nvPr>
        </p:nvSpPr>
        <p:spPr>
          <a:xfrm>
            <a:off x="4573501" y="1459369"/>
            <a:ext cx="4356581" cy="3186387"/>
          </a:xfrm>
          <a:prstGeom prst="rect">
            <a:avLst/>
          </a:prstGeom>
          <a:noFill/>
          <a:ln>
            <a:noFill/>
          </a:ln>
        </p:spPr>
        <p:txBody>
          <a:bodyPr spcFirstLastPara="1" wrap="square" lIns="68575" tIns="34275" rIns="68575" bIns="34275" anchor="t" anchorCtr="0">
            <a:normAutofit/>
          </a:bodyPr>
          <a:lstStyle>
            <a:lvl1pPr marL="457200" lvl="0" indent="-336550" algn="l">
              <a:lnSpc>
                <a:spcPct val="90000"/>
              </a:lnSpc>
              <a:spcBef>
                <a:spcPts val="800"/>
              </a:spcBef>
              <a:spcAft>
                <a:spcPts val="0"/>
              </a:spcAft>
              <a:buClr>
                <a:schemeClr val="dk1"/>
              </a:buClr>
              <a:buSzPts val="1700"/>
              <a:buChar char="•"/>
              <a:defRPr sz="17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04800" algn="l">
              <a:lnSpc>
                <a:spcPct val="90000"/>
              </a:lnSpc>
              <a:spcBef>
                <a:spcPts val="400"/>
              </a:spcBef>
              <a:spcAft>
                <a:spcPts val="0"/>
              </a:spcAft>
              <a:buClr>
                <a:schemeClr val="dk1"/>
              </a:buClr>
              <a:buSzPts val="1200"/>
              <a:buChar char="•"/>
              <a:defRPr sz="1200"/>
            </a:lvl4pPr>
            <a:lvl5pPr marL="2286000" lvl="4" indent="-298450" algn="l">
              <a:lnSpc>
                <a:spcPct val="90000"/>
              </a:lnSpc>
              <a:spcBef>
                <a:spcPts val="400"/>
              </a:spcBef>
              <a:spcAft>
                <a:spcPts val="0"/>
              </a:spcAft>
              <a:buClr>
                <a:schemeClr val="dk1"/>
              </a:buClr>
              <a:buSzPts val="1100"/>
              <a:buChar char="•"/>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ft 2 Alt Picture Slide">
  <p:cSld name="Left 2 Alt Picture Slide">
    <p:bg>
      <p:bgPr>
        <a:blipFill>
          <a:blip r:embed="rId2">
            <a:alphaModFix/>
          </a:blip>
          <a:stretch>
            <a:fillRect/>
          </a:stretch>
        </a:blipFill>
        <a:effectLst/>
      </p:bgPr>
    </p:bg>
    <p:spTree>
      <p:nvGrpSpPr>
        <p:cNvPr id="1" name="Shape 115"/>
        <p:cNvGrpSpPr/>
        <p:nvPr/>
      </p:nvGrpSpPr>
      <p:grpSpPr>
        <a:xfrm>
          <a:off x="0" y="0"/>
          <a:ext cx="0" cy="0"/>
          <a:chOff x="0" y="0"/>
          <a:chExt cx="0" cy="0"/>
        </a:xfrm>
      </p:grpSpPr>
      <p:pic>
        <p:nvPicPr>
          <p:cNvPr id="116" name="Google Shape;116;p20"/>
          <p:cNvPicPr preferRelativeResize="0"/>
          <p:nvPr/>
        </p:nvPicPr>
        <p:blipFill rotWithShape="1">
          <a:blip r:embed="rId3">
            <a:alphaModFix/>
          </a:blip>
          <a:srcRect/>
          <a:stretch/>
        </p:blipFill>
        <p:spPr>
          <a:xfrm>
            <a:off x="-5320" y="160993"/>
            <a:ext cx="9015876" cy="733463"/>
          </a:xfrm>
          <a:prstGeom prst="rect">
            <a:avLst/>
          </a:prstGeom>
          <a:noFill/>
          <a:ln>
            <a:noFill/>
          </a:ln>
        </p:spPr>
      </p:pic>
      <p:sp>
        <p:nvSpPr>
          <p:cNvPr id="117" name="Google Shape;117;p20"/>
          <p:cNvSpPr txBox="1">
            <a:spLocks noGrp="1"/>
          </p:cNvSpPr>
          <p:nvPr>
            <p:ph type="title"/>
          </p:nvPr>
        </p:nvSpPr>
        <p:spPr>
          <a:xfrm>
            <a:off x="0" y="164140"/>
            <a:ext cx="7528446" cy="706940"/>
          </a:xfrm>
          <a:prstGeom prst="rect">
            <a:avLst/>
          </a:prstGeom>
          <a:noFill/>
          <a:ln>
            <a:noFill/>
          </a:ln>
        </p:spPr>
        <p:txBody>
          <a:bodyPr spcFirstLastPara="1" wrap="square" lIns="205725" tIns="68575" rIns="68575" bIns="34275" anchor="ctr" anchorCtr="0">
            <a:noAutofit/>
          </a:bodyPr>
          <a:lstStyle>
            <a:lvl1pPr lvl="0" algn="l">
              <a:lnSpc>
                <a:spcPct val="91666"/>
              </a:lnSpc>
              <a:spcBef>
                <a:spcPts val="0"/>
              </a:spcBef>
              <a:spcAft>
                <a:spcPts val="0"/>
              </a:spcAft>
              <a:buClr>
                <a:schemeClr val="lt1"/>
              </a:buClr>
              <a:buSzPts val="2700"/>
              <a:buFont typeface="Arial"/>
              <a:buNone/>
              <a:defRPr sz="27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 name="Google Shape;118;p20"/>
          <p:cNvSpPr txBox="1">
            <a:spLocks noGrp="1"/>
          </p:cNvSpPr>
          <p:nvPr>
            <p:ph type="ftr" idx="11"/>
          </p:nvPr>
        </p:nvSpPr>
        <p:spPr>
          <a:xfrm>
            <a:off x="1" y="4961907"/>
            <a:ext cx="7086600" cy="17520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1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19" name="Google Shape;119;p20"/>
          <p:cNvSpPr txBox="1">
            <a:spLocks noGrp="1"/>
          </p:cNvSpPr>
          <p:nvPr>
            <p:ph type="sldNum" idx="12"/>
          </p:nvPr>
        </p:nvSpPr>
        <p:spPr>
          <a:xfrm>
            <a:off x="7086600" y="4961908"/>
            <a:ext cx="2057400" cy="17520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a:solidFill>
                  <a:schemeClr val="dk1"/>
                </a:solidFill>
                <a:latin typeface="Arial"/>
                <a:ea typeface="Arial"/>
                <a:cs typeface="Arial"/>
                <a:sym typeface="Arial"/>
              </a:defRPr>
            </a:lvl1pPr>
            <a:lvl2pPr marL="0" marR="0" lvl="1" indent="0" algn="r" rtl="0">
              <a:spcBef>
                <a:spcPts val="0"/>
              </a:spcBef>
              <a:buNone/>
              <a:defRPr sz="1100">
                <a:solidFill>
                  <a:schemeClr val="dk1"/>
                </a:solidFill>
                <a:latin typeface="Arial"/>
                <a:ea typeface="Arial"/>
                <a:cs typeface="Arial"/>
                <a:sym typeface="Arial"/>
              </a:defRPr>
            </a:lvl2pPr>
            <a:lvl3pPr marL="0" marR="0" lvl="2" indent="0" algn="r" rtl="0">
              <a:spcBef>
                <a:spcPts val="0"/>
              </a:spcBef>
              <a:buNone/>
              <a:defRPr sz="1100">
                <a:solidFill>
                  <a:schemeClr val="dk1"/>
                </a:solidFill>
                <a:latin typeface="Arial"/>
                <a:ea typeface="Arial"/>
                <a:cs typeface="Arial"/>
                <a:sym typeface="Arial"/>
              </a:defRPr>
            </a:lvl3pPr>
            <a:lvl4pPr marL="0" marR="0" lvl="3" indent="0" algn="r" rtl="0">
              <a:spcBef>
                <a:spcPts val="0"/>
              </a:spcBef>
              <a:buNone/>
              <a:defRPr sz="1100">
                <a:solidFill>
                  <a:schemeClr val="dk1"/>
                </a:solidFill>
                <a:latin typeface="Arial"/>
                <a:ea typeface="Arial"/>
                <a:cs typeface="Arial"/>
                <a:sym typeface="Arial"/>
              </a:defRPr>
            </a:lvl4pPr>
            <a:lvl5pPr marL="0" marR="0" lvl="4" indent="0" algn="r" rtl="0">
              <a:spcBef>
                <a:spcPts val="0"/>
              </a:spcBef>
              <a:buNone/>
              <a:defRPr sz="1100">
                <a:solidFill>
                  <a:schemeClr val="dk1"/>
                </a:solidFill>
                <a:latin typeface="Arial"/>
                <a:ea typeface="Arial"/>
                <a:cs typeface="Arial"/>
                <a:sym typeface="Arial"/>
              </a:defRPr>
            </a:lvl5pPr>
            <a:lvl6pPr marL="0" marR="0" lvl="5" indent="0" algn="r" rtl="0">
              <a:spcBef>
                <a:spcPts val="0"/>
              </a:spcBef>
              <a:buNone/>
              <a:defRPr sz="1100">
                <a:solidFill>
                  <a:schemeClr val="dk1"/>
                </a:solidFill>
                <a:latin typeface="Arial"/>
                <a:ea typeface="Arial"/>
                <a:cs typeface="Arial"/>
                <a:sym typeface="Arial"/>
              </a:defRPr>
            </a:lvl6pPr>
            <a:lvl7pPr marL="0" marR="0" lvl="6" indent="0" algn="r" rtl="0">
              <a:spcBef>
                <a:spcPts val="0"/>
              </a:spcBef>
              <a:buNone/>
              <a:defRPr sz="1100">
                <a:solidFill>
                  <a:schemeClr val="dk1"/>
                </a:solidFill>
                <a:latin typeface="Arial"/>
                <a:ea typeface="Arial"/>
                <a:cs typeface="Arial"/>
                <a:sym typeface="Arial"/>
              </a:defRPr>
            </a:lvl7pPr>
            <a:lvl8pPr marL="0" marR="0" lvl="7" indent="0" algn="r" rtl="0">
              <a:spcBef>
                <a:spcPts val="0"/>
              </a:spcBef>
              <a:buNone/>
              <a:defRPr sz="1100">
                <a:solidFill>
                  <a:schemeClr val="dk1"/>
                </a:solidFill>
                <a:latin typeface="Arial"/>
                <a:ea typeface="Arial"/>
                <a:cs typeface="Arial"/>
                <a:sym typeface="Arial"/>
              </a:defRPr>
            </a:lvl8pPr>
            <a:lvl9pPr marL="0" marR="0" lvl="8" indent="0" algn="r" rtl="0">
              <a:spcBef>
                <a:spcPts val="0"/>
              </a:spcBef>
              <a:buNone/>
              <a:defRPr sz="11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20"/>
          <p:cNvPicPr preferRelativeResize="0"/>
          <p:nvPr/>
        </p:nvPicPr>
        <p:blipFill rotWithShape="1">
          <a:blip r:embed="rId4">
            <a:alphaModFix/>
          </a:blip>
          <a:srcRect/>
          <a:stretch/>
        </p:blipFill>
        <p:spPr>
          <a:xfrm>
            <a:off x="7500343" y="6204"/>
            <a:ext cx="1471688" cy="1043041"/>
          </a:xfrm>
          <a:prstGeom prst="rect">
            <a:avLst/>
          </a:prstGeom>
          <a:noFill/>
          <a:ln>
            <a:noFill/>
          </a:ln>
        </p:spPr>
      </p:pic>
      <p:pic>
        <p:nvPicPr>
          <p:cNvPr id="121" name="Google Shape;121;p20" descr="Cambium Assessment White Logo"/>
          <p:cNvPicPr preferRelativeResize="0"/>
          <p:nvPr/>
        </p:nvPicPr>
        <p:blipFill rotWithShape="1">
          <a:blip r:embed="rId5">
            <a:alphaModFix/>
          </a:blip>
          <a:srcRect/>
          <a:stretch/>
        </p:blipFill>
        <p:spPr>
          <a:xfrm>
            <a:off x="7868140" y="207628"/>
            <a:ext cx="652496" cy="576292"/>
          </a:xfrm>
          <a:prstGeom prst="rect">
            <a:avLst/>
          </a:prstGeom>
          <a:noFill/>
          <a:ln>
            <a:noFill/>
          </a:ln>
        </p:spPr>
      </p:pic>
      <p:pic>
        <p:nvPicPr>
          <p:cNvPr id="122" name="Google Shape;122;p20"/>
          <p:cNvPicPr preferRelativeResize="0"/>
          <p:nvPr/>
        </p:nvPicPr>
        <p:blipFill rotWithShape="1">
          <a:blip r:embed="rId6">
            <a:alphaModFix/>
          </a:blip>
          <a:srcRect/>
          <a:stretch/>
        </p:blipFill>
        <p:spPr>
          <a:xfrm>
            <a:off x="8014729" y="761535"/>
            <a:ext cx="985888" cy="109544"/>
          </a:xfrm>
          <a:prstGeom prst="rect">
            <a:avLst/>
          </a:prstGeom>
          <a:noFill/>
          <a:ln>
            <a:noFill/>
          </a:ln>
        </p:spPr>
      </p:pic>
      <p:sp>
        <p:nvSpPr>
          <p:cNvPr id="123" name="Google Shape;123;p20"/>
          <p:cNvSpPr txBox="1">
            <a:spLocks noGrp="1"/>
          </p:cNvSpPr>
          <p:nvPr>
            <p:ph type="body" idx="1"/>
          </p:nvPr>
        </p:nvSpPr>
        <p:spPr>
          <a:xfrm>
            <a:off x="202406" y="4814406"/>
            <a:ext cx="3204902" cy="103907"/>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chemeClr val="dk1"/>
              </a:buClr>
              <a:buSzPts val="600"/>
              <a:buNone/>
              <a:defRPr sz="6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20"/>
          <p:cNvSpPr txBox="1">
            <a:spLocks noGrp="1"/>
          </p:cNvSpPr>
          <p:nvPr>
            <p:ph type="body" idx="2"/>
          </p:nvPr>
        </p:nvSpPr>
        <p:spPr>
          <a:xfrm>
            <a:off x="5465927" y="1569772"/>
            <a:ext cx="3490415" cy="321397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5" name="Google Shape;125;p20"/>
          <p:cNvSpPr txBox="1">
            <a:spLocks noGrp="1"/>
          </p:cNvSpPr>
          <p:nvPr>
            <p:ph type="body" idx="3"/>
          </p:nvPr>
        </p:nvSpPr>
        <p:spPr>
          <a:xfrm>
            <a:off x="5464736" y="988747"/>
            <a:ext cx="3490416" cy="58102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1800"/>
              <a:buNone/>
              <a:defRPr sz="1800" b="1">
                <a:solidFill>
                  <a:schemeClr val="accent1"/>
                </a:solidFill>
                <a:latin typeface="Arial"/>
                <a:ea typeface="Arial"/>
                <a:cs typeface="Arial"/>
                <a:sym typeface="Arial"/>
              </a:defRPr>
            </a:lvl1pPr>
            <a:lvl2pPr marL="914400" lvl="1" indent="-228600" algn="l">
              <a:lnSpc>
                <a:spcPct val="90000"/>
              </a:lnSpc>
              <a:spcBef>
                <a:spcPts val="400"/>
              </a:spcBef>
              <a:spcAft>
                <a:spcPts val="0"/>
              </a:spcAft>
              <a:buClr>
                <a:schemeClr val="dk1"/>
              </a:buClr>
              <a:buSzPts val="1800"/>
              <a:buNone/>
              <a:defRPr sz="1800"/>
            </a:lvl2pPr>
            <a:lvl3pPr marL="1371600" lvl="2" indent="-228600" algn="l">
              <a:lnSpc>
                <a:spcPct val="90000"/>
              </a:lnSpc>
              <a:spcBef>
                <a:spcPts val="400"/>
              </a:spcBef>
              <a:spcAft>
                <a:spcPts val="0"/>
              </a:spcAft>
              <a:buClr>
                <a:schemeClr val="dk1"/>
              </a:buClr>
              <a:buSzPts val="1800"/>
              <a:buNone/>
              <a:defRPr sz="1800"/>
            </a:lvl3pPr>
            <a:lvl4pPr marL="1828800" lvl="3" indent="-228600" algn="l">
              <a:lnSpc>
                <a:spcPct val="90000"/>
              </a:lnSpc>
              <a:spcBef>
                <a:spcPts val="400"/>
              </a:spcBef>
              <a:spcAft>
                <a:spcPts val="0"/>
              </a:spcAft>
              <a:buClr>
                <a:schemeClr val="dk1"/>
              </a:buClr>
              <a:buSzPts val="1800"/>
              <a:buNone/>
              <a:defRPr sz="1800"/>
            </a:lvl4pPr>
            <a:lvl5pPr marL="2286000" lvl="4" indent="-228600" algn="l">
              <a:lnSpc>
                <a:spcPct val="90000"/>
              </a:lnSpc>
              <a:spcBef>
                <a:spcPts val="400"/>
              </a:spcBef>
              <a:spcAft>
                <a:spcPts val="0"/>
              </a:spcAft>
              <a:buClr>
                <a:schemeClr val="dk1"/>
              </a:buClr>
              <a:buSzPts val="1800"/>
              <a:buNone/>
              <a:defRPr sz="18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20"/>
          <p:cNvSpPr>
            <a:spLocks noGrp="1"/>
          </p:cNvSpPr>
          <p:nvPr>
            <p:ph type="pic" idx="4"/>
          </p:nvPr>
        </p:nvSpPr>
        <p:spPr>
          <a:xfrm>
            <a:off x="202406" y="988747"/>
            <a:ext cx="5068952" cy="382314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 You Slide">
  <p:cSld name="Thank You Slide">
    <p:bg>
      <p:bgPr>
        <a:blipFill>
          <a:blip r:embed="rId2">
            <a:alphaModFix/>
          </a:blip>
          <a:stretch>
            <a:fillRect/>
          </a:stretch>
        </a:blipFill>
        <a:effectLst/>
      </p:bgPr>
    </p:bg>
    <p:spTree>
      <p:nvGrpSpPr>
        <p:cNvPr id="1" name="Shape 127"/>
        <p:cNvGrpSpPr/>
        <p:nvPr/>
      </p:nvGrpSpPr>
      <p:grpSpPr>
        <a:xfrm>
          <a:off x="0" y="0"/>
          <a:ext cx="0" cy="0"/>
          <a:chOff x="0" y="0"/>
          <a:chExt cx="0" cy="0"/>
        </a:xfrm>
      </p:grpSpPr>
      <p:pic>
        <p:nvPicPr>
          <p:cNvPr id="128" name="Google Shape;128;p21"/>
          <p:cNvPicPr preferRelativeResize="0"/>
          <p:nvPr/>
        </p:nvPicPr>
        <p:blipFill rotWithShape="1">
          <a:blip r:embed="rId3">
            <a:alphaModFix/>
          </a:blip>
          <a:srcRect/>
          <a:stretch/>
        </p:blipFill>
        <p:spPr>
          <a:xfrm>
            <a:off x="0" y="503628"/>
            <a:ext cx="9144000" cy="2800494"/>
          </a:xfrm>
          <a:prstGeom prst="rect">
            <a:avLst/>
          </a:prstGeom>
          <a:noFill/>
          <a:ln>
            <a:noFill/>
          </a:ln>
        </p:spPr>
      </p:pic>
      <p:pic>
        <p:nvPicPr>
          <p:cNvPr id="129" name="Google Shape;129;p21"/>
          <p:cNvPicPr preferRelativeResize="0"/>
          <p:nvPr/>
        </p:nvPicPr>
        <p:blipFill rotWithShape="1">
          <a:blip r:embed="rId4">
            <a:alphaModFix/>
          </a:blip>
          <a:srcRect/>
          <a:stretch/>
        </p:blipFill>
        <p:spPr>
          <a:xfrm>
            <a:off x="582157" y="0"/>
            <a:ext cx="581055" cy="1881284"/>
          </a:xfrm>
          <a:prstGeom prst="rect">
            <a:avLst/>
          </a:prstGeom>
          <a:noFill/>
          <a:ln>
            <a:noFill/>
          </a:ln>
        </p:spPr>
      </p:pic>
      <p:pic>
        <p:nvPicPr>
          <p:cNvPr id="130" name="Google Shape;130;p21"/>
          <p:cNvPicPr preferRelativeResize="0"/>
          <p:nvPr/>
        </p:nvPicPr>
        <p:blipFill rotWithShape="1">
          <a:blip r:embed="rId5">
            <a:alphaModFix/>
          </a:blip>
          <a:srcRect/>
          <a:stretch/>
        </p:blipFill>
        <p:spPr>
          <a:xfrm>
            <a:off x="5414070" y="144040"/>
            <a:ext cx="3729930" cy="3519668"/>
          </a:xfrm>
          <a:prstGeom prst="rect">
            <a:avLst/>
          </a:prstGeom>
          <a:noFill/>
          <a:ln>
            <a:noFill/>
          </a:ln>
        </p:spPr>
      </p:pic>
      <p:pic>
        <p:nvPicPr>
          <p:cNvPr id="131" name="Google Shape;131;p21"/>
          <p:cNvPicPr preferRelativeResize="0"/>
          <p:nvPr/>
        </p:nvPicPr>
        <p:blipFill rotWithShape="1">
          <a:blip r:embed="rId6">
            <a:alphaModFix/>
          </a:blip>
          <a:srcRect/>
          <a:stretch/>
        </p:blipFill>
        <p:spPr>
          <a:xfrm>
            <a:off x="2126544" y="2618991"/>
            <a:ext cx="1957488" cy="85729"/>
          </a:xfrm>
          <a:prstGeom prst="rect">
            <a:avLst/>
          </a:prstGeom>
          <a:noFill/>
          <a:ln>
            <a:noFill/>
          </a:ln>
        </p:spPr>
      </p:pic>
      <p:pic>
        <p:nvPicPr>
          <p:cNvPr id="132" name="Google Shape;132;p21" descr="Cambium Assessment Color Logo"/>
          <p:cNvPicPr preferRelativeResize="0"/>
          <p:nvPr/>
        </p:nvPicPr>
        <p:blipFill rotWithShape="1">
          <a:blip r:embed="rId7">
            <a:alphaModFix/>
          </a:blip>
          <a:srcRect/>
          <a:stretch/>
        </p:blipFill>
        <p:spPr>
          <a:xfrm>
            <a:off x="7679156" y="3405656"/>
            <a:ext cx="1329377" cy="1138810"/>
          </a:xfrm>
          <a:prstGeom prst="rect">
            <a:avLst/>
          </a:prstGeom>
          <a:noFill/>
          <a:ln>
            <a:noFill/>
          </a:ln>
        </p:spPr>
      </p:pic>
      <p:pic>
        <p:nvPicPr>
          <p:cNvPr id="133" name="Google Shape;133;p21"/>
          <p:cNvPicPr preferRelativeResize="0"/>
          <p:nvPr/>
        </p:nvPicPr>
        <p:blipFill rotWithShape="1">
          <a:blip r:embed="rId8">
            <a:alphaModFix/>
          </a:blip>
          <a:srcRect/>
          <a:stretch/>
        </p:blipFill>
        <p:spPr>
          <a:xfrm>
            <a:off x="0" y="4736201"/>
            <a:ext cx="9194849" cy="438172"/>
          </a:xfrm>
          <a:prstGeom prst="rect">
            <a:avLst/>
          </a:prstGeom>
          <a:noFill/>
          <a:ln>
            <a:noFill/>
          </a:ln>
        </p:spPr>
      </p:pic>
      <p:sp>
        <p:nvSpPr>
          <p:cNvPr id="134" name="Google Shape;134;p21"/>
          <p:cNvSpPr txBox="1"/>
          <p:nvPr/>
        </p:nvSpPr>
        <p:spPr>
          <a:xfrm>
            <a:off x="1740089" y="4913194"/>
            <a:ext cx="7403911" cy="161583"/>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chemeClr val="lt1"/>
              </a:buClr>
              <a:buSzPts val="600"/>
              <a:buFont typeface="Arial"/>
              <a:buNone/>
            </a:pPr>
            <a:r>
              <a:rPr lang="en" sz="600">
                <a:solidFill>
                  <a:schemeClr val="lt1"/>
                </a:solidFill>
                <a:latin typeface="Arial"/>
                <a:ea typeface="Arial"/>
                <a:cs typeface="Arial"/>
                <a:sym typeface="Arial"/>
              </a:rPr>
              <a:t>Notice of Trademark: “Cambium Assessment, Inc.” is a registered trademark. All other brand, product, or company names are trademarks or registered trademarks of their respective owners.</a:t>
            </a:r>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146"/>
        <p:cNvGrpSpPr/>
        <p:nvPr/>
      </p:nvGrpSpPr>
      <p:grpSpPr>
        <a:xfrm>
          <a:off x="0" y="0"/>
          <a:ext cx="0" cy="0"/>
          <a:chOff x="0" y="0"/>
          <a:chExt cx="0" cy="0"/>
        </a:xfrm>
      </p:grpSpPr>
      <p:sp>
        <p:nvSpPr>
          <p:cNvPr id="147" name="Google Shape;147;p23"/>
          <p:cNvSpPr txBox="1">
            <a:spLocks noGrp="1"/>
          </p:cNvSpPr>
          <p:nvPr>
            <p:ph type="body" idx="1"/>
          </p:nvPr>
        </p:nvSpPr>
        <p:spPr>
          <a:xfrm>
            <a:off x="687389" y="1541861"/>
            <a:ext cx="8224837" cy="2799553"/>
          </a:xfrm>
          <a:prstGeom prst="rect">
            <a:avLst/>
          </a:prstGeom>
          <a:noFill/>
          <a:ln>
            <a:noFill/>
          </a:ln>
        </p:spPr>
        <p:txBody>
          <a:bodyPr spcFirstLastPara="1" wrap="square" lIns="0" tIns="0" rIns="0" bIns="0" anchor="t" anchorCtr="0">
            <a:normAutofit/>
          </a:bodyPr>
          <a:lstStyle>
            <a:lvl1pPr marL="457200" lvl="0" indent="-228600" algn="l">
              <a:lnSpc>
                <a:spcPct val="125000"/>
              </a:lnSpc>
              <a:spcBef>
                <a:spcPts val="1400"/>
              </a:spcBef>
              <a:spcAft>
                <a:spcPts val="0"/>
              </a:spcAft>
              <a:buSzPts val="1700"/>
              <a:buNone/>
              <a:defRPr>
                <a:solidFill>
                  <a:schemeClr val="dk2"/>
                </a:solidFill>
                <a:latin typeface="Libre Franklin"/>
                <a:ea typeface="Libre Franklin"/>
                <a:cs typeface="Libre Franklin"/>
                <a:sym typeface="Libre Franklin"/>
              </a:defRPr>
            </a:lvl1pPr>
            <a:lvl2pPr marL="914400" lvl="1" indent="-336550" algn="l">
              <a:lnSpc>
                <a:spcPct val="125000"/>
              </a:lnSpc>
              <a:spcBef>
                <a:spcPts val="1400"/>
              </a:spcBef>
              <a:spcAft>
                <a:spcPts val="0"/>
              </a:spcAft>
              <a:buSzPts val="1700"/>
              <a:buFont typeface="Arial"/>
              <a:buChar char="•"/>
              <a:defRPr>
                <a:solidFill>
                  <a:schemeClr val="dk2"/>
                </a:solidFill>
                <a:latin typeface="Libre Franklin"/>
                <a:ea typeface="Libre Franklin"/>
                <a:cs typeface="Libre Franklin"/>
                <a:sym typeface="Libre Franklin"/>
              </a:defRPr>
            </a:lvl2pPr>
            <a:lvl3pPr marL="1371600" lvl="2" indent="-336550" algn="l">
              <a:lnSpc>
                <a:spcPct val="125000"/>
              </a:lnSpc>
              <a:spcBef>
                <a:spcPts val="1400"/>
              </a:spcBef>
              <a:spcAft>
                <a:spcPts val="0"/>
              </a:spcAft>
              <a:buSzPts val="1700"/>
              <a:buChar char="»"/>
              <a:defRPr>
                <a:solidFill>
                  <a:schemeClr val="dk2"/>
                </a:solidFill>
                <a:latin typeface="Libre Franklin"/>
                <a:ea typeface="Libre Franklin"/>
                <a:cs typeface="Libre Franklin"/>
                <a:sym typeface="Libre Franklin"/>
              </a:defRPr>
            </a:lvl3pPr>
            <a:lvl4pPr marL="1828800" lvl="3" indent="-342900" algn="l">
              <a:lnSpc>
                <a:spcPct val="125000"/>
              </a:lnSpc>
              <a:spcBef>
                <a:spcPts val="1400"/>
              </a:spcBef>
              <a:spcAft>
                <a:spcPts val="0"/>
              </a:spcAft>
              <a:buSzPts val="1800"/>
              <a:buChar char="◦"/>
              <a:defRPr>
                <a:solidFill>
                  <a:schemeClr val="dk2"/>
                </a:solidFill>
                <a:latin typeface="Libre Franklin"/>
                <a:ea typeface="Libre Franklin"/>
                <a:cs typeface="Libre Franklin"/>
                <a:sym typeface="Libre Franklin"/>
              </a:defRPr>
            </a:lvl4pPr>
            <a:lvl5pPr marL="2286000" lvl="4" indent="-336550" algn="l">
              <a:lnSpc>
                <a:spcPct val="125000"/>
              </a:lnSpc>
              <a:spcBef>
                <a:spcPts val="1400"/>
              </a:spcBef>
              <a:spcAft>
                <a:spcPts val="0"/>
              </a:spcAft>
              <a:buSzPts val="1700"/>
              <a:buChar char="›"/>
              <a:defRPr>
                <a:solidFill>
                  <a:schemeClr val="dk2"/>
                </a:solidFill>
                <a:latin typeface="Libre Franklin"/>
                <a:ea typeface="Libre Franklin"/>
                <a:cs typeface="Libre Franklin"/>
                <a:sym typeface="Libre Franklin"/>
              </a:defRPr>
            </a:lvl5pPr>
            <a:lvl6pPr marL="2743200" lvl="5" indent="-292100" algn="l">
              <a:lnSpc>
                <a:spcPct val="90000"/>
              </a:lnSpc>
              <a:spcBef>
                <a:spcPts val="300"/>
              </a:spcBef>
              <a:spcAft>
                <a:spcPts val="0"/>
              </a:spcAft>
              <a:buClr>
                <a:schemeClr val="dk2"/>
              </a:buClr>
              <a:buSzPts val="1000"/>
              <a:buChar char="•"/>
              <a:defRPr>
                <a:solidFill>
                  <a:schemeClr val="dk2"/>
                </a:solidFill>
                <a:latin typeface="Libre Franklin"/>
                <a:ea typeface="Libre Franklin"/>
                <a:cs typeface="Libre Franklin"/>
                <a:sym typeface="Libre Franklin"/>
              </a:defRPr>
            </a:lvl6pPr>
            <a:lvl7pPr marL="3200400" lvl="6" indent="-292100" algn="l">
              <a:lnSpc>
                <a:spcPct val="90000"/>
              </a:lnSpc>
              <a:spcBef>
                <a:spcPts val="300"/>
              </a:spcBef>
              <a:spcAft>
                <a:spcPts val="0"/>
              </a:spcAft>
              <a:buClr>
                <a:schemeClr val="dk2"/>
              </a:buClr>
              <a:buSzPts val="1000"/>
              <a:buChar char="•"/>
              <a:defRPr>
                <a:solidFill>
                  <a:schemeClr val="dk2"/>
                </a:solidFill>
                <a:latin typeface="Libre Franklin"/>
                <a:ea typeface="Libre Franklin"/>
                <a:cs typeface="Libre Franklin"/>
                <a:sym typeface="Libre Franklin"/>
              </a:defRPr>
            </a:lvl7pPr>
            <a:lvl8pPr marL="3657600" lvl="7" indent="-292100" algn="l">
              <a:lnSpc>
                <a:spcPct val="90000"/>
              </a:lnSpc>
              <a:spcBef>
                <a:spcPts val="300"/>
              </a:spcBef>
              <a:spcAft>
                <a:spcPts val="0"/>
              </a:spcAft>
              <a:buClr>
                <a:schemeClr val="dk2"/>
              </a:buClr>
              <a:buSzPts val="1000"/>
              <a:buChar char="•"/>
              <a:defRPr>
                <a:solidFill>
                  <a:schemeClr val="dk2"/>
                </a:solidFill>
                <a:latin typeface="Libre Franklin"/>
                <a:ea typeface="Libre Franklin"/>
                <a:cs typeface="Libre Franklin"/>
                <a:sym typeface="Libre Franklin"/>
              </a:defRPr>
            </a:lvl8pPr>
            <a:lvl9pPr marL="4114800" lvl="8" indent="-292100" algn="l">
              <a:lnSpc>
                <a:spcPct val="90000"/>
              </a:lnSpc>
              <a:spcBef>
                <a:spcPts val="300"/>
              </a:spcBef>
              <a:spcAft>
                <a:spcPts val="0"/>
              </a:spcAft>
              <a:buClr>
                <a:schemeClr val="dk2"/>
              </a:buClr>
              <a:buSzPts val="1000"/>
              <a:buChar char="•"/>
              <a:defRPr>
                <a:solidFill>
                  <a:schemeClr val="dk2"/>
                </a:solidFill>
                <a:latin typeface="Libre Franklin"/>
                <a:ea typeface="Libre Franklin"/>
                <a:cs typeface="Libre Franklin"/>
                <a:sym typeface="Libre Franklin"/>
              </a:defRPr>
            </a:lvl9pPr>
          </a:lstStyle>
          <a:p>
            <a:endParaRPr/>
          </a:p>
        </p:txBody>
      </p:sp>
      <p:sp>
        <p:nvSpPr>
          <p:cNvPr id="148" name="Google Shape;148;p23"/>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9" name="Google Shape;149;p23"/>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50"/>
        <p:cNvGrpSpPr/>
        <p:nvPr/>
      </p:nvGrpSpPr>
      <p:grpSpPr>
        <a:xfrm>
          <a:off x="0" y="0"/>
          <a:ext cx="0" cy="0"/>
          <a:chOff x="0" y="0"/>
          <a:chExt cx="0" cy="0"/>
        </a:xfrm>
      </p:grpSpPr>
      <p:sp>
        <p:nvSpPr>
          <p:cNvPr id="151" name="Google Shape;151;p24"/>
          <p:cNvSpPr txBox="1">
            <a:spLocks noGrp="1"/>
          </p:cNvSpPr>
          <p:nvPr>
            <p:ph type="body" idx="1"/>
          </p:nvPr>
        </p:nvSpPr>
        <p:spPr>
          <a:xfrm>
            <a:off x="687526" y="1541860"/>
            <a:ext cx="8224699" cy="2889004"/>
          </a:xfrm>
          <a:prstGeom prst="rect">
            <a:avLst/>
          </a:prstGeom>
          <a:noFill/>
          <a:ln>
            <a:noFill/>
          </a:ln>
        </p:spPr>
        <p:txBody>
          <a:bodyPr spcFirstLastPara="1" wrap="square" lIns="0" tIns="0" rIns="0" bIns="0" anchor="t" anchorCtr="0">
            <a:normAutofit/>
          </a:bodyPr>
          <a:lstStyle>
            <a:lvl1pPr marL="457200" lvl="0" indent="-336550" algn="l">
              <a:lnSpc>
                <a:spcPct val="125000"/>
              </a:lnSpc>
              <a:spcBef>
                <a:spcPts val="1400"/>
              </a:spcBef>
              <a:spcAft>
                <a:spcPts val="0"/>
              </a:spcAft>
              <a:buSzPts val="1700"/>
              <a:buChar char="•"/>
              <a:defRPr>
                <a:solidFill>
                  <a:schemeClr val="dk2"/>
                </a:solidFill>
                <a:latin typeface="Libre Franklin"/>
                <a:ea typeface="Libre Franklin"/>
                <a:cs typeface="Libre Franklin"/>
                <a:sym typeface="Libre Franklin"/>
              </a:defRPr>
            </a:lvl1pPr>
            <a:lvl2pPr marL="914400" lvl="1" indent="-317500" algn="l">
              <a:lnSpc>
                <a:spcPct val="125000"/>
              </a:lnSpc>
              <a:spcBef>
                <a:spcPts val="1400"/>
              </a:spcBef>
              <a:spcAft>
                <a:spcPts val="0"/>
              </a:spcAft>
              <a:buSzPts val="1400"/>
              <a:buChar char="–"/>
              <a:defRPr sz="1400">
                <a:solidFill>
                  <a:schemeClr val="dk2"/>
                </a:solidFill>
                <a:latin typeface="Libre Franklin"/>
                <a:ea typeface="Libre Franklin"/>
                <a:cs typeface="Libre Franklin"/>
                <a:sym typeface="Libre Franklin"/>
              </a:defRPr>
            </a:lvl2pPr>
            <a:lvl3pPr marL="1371600" lvl="2" indent="-298450" algn="l">
              <a:lnSpc>
                <a:spcPct val="125000"/>
              </a:lnSpc>
              <a:spcBef>
                <a:spcPts val="1400"/>
              </a:spcBef>
              <a:spcAft>
                <a:spcPts val="0"/>
              </a:spcAft>
              <a:buSzPts val="1100"/>
              <a:buChar char="»"/>
              <a:defRPr sz="1100">
                <a:solidFill>
                  <a:schemeClr val="dk2"/>
                </a:solidFill>
                <a:latin typeface="Libre Franklin"/>
                <a:ea typeface="Libre Franklin"/>
                <a:cs typeface="Libre Franklin"/>
                <a:sym typeface="Libre Franklin"/>
              </a:defRPr>
            </a:lvl3pPr>
            <a:lvl4pPr marL="1828800" lvl="3" indent="-304800" algn="l">
              <a:lnSpc>
                <a:spcPct val="125000"/>
              </a:lnSpc>
              <a:spcBef>
                <a:spcPts val="1400"/>
              </a:spcBef>
              <a:spcAft>
                <a:spcPts val="0"/>
              </a:spcAft>
              <a:buSzPts val="1200"/>
              <a:buChar char="◦"/>
              <a:defRPr sz="1100">
                <a:solidFill>
                  <a:schemeClr val="dk2"/>
                </a:solidFill>
                <a:latin typeface="Libre Franklin"/>
                <a:ea typeface="Libre Franklin"/>
                <a:cs typeface="Libre Franklin"/>
                <a:sym typeface="Libre Franklin"/>
              </a:defRPr>
            </a:lvl4pPr>
            <a:lvl5pPr marL="2286000" lvl="4" indent="-298450" algn="l">
              <a:lnSpc>
                <a:spcPct val="125000"/>
              </a:lnSpc>
              <a:spcBef>
                <a:spcPts val="1400"/>
              </a:spcBef>
              <a:spcAft>
                <a:spcPts val="0"/>
              </a:spcAft>
              <a:buSzPts val="1100"/>
              <a:buChar char="›"/>
              <a:defRPr sz="1100">
                <a:solidFill>
                  <a:schemeClr val="dk2"/>
                </a:solidFill>
                <a:latin typeface="Libre Franklin"/>
                <a:ea typeface="Libre Franklin"/>
                <a:cs typeface="Libre Franklin"/>
                <a:sym typeface="Libre Franklin"/>
              </a:defRPr>
            </a:lvl5pPr>
            <a:lvl6pPr marL="2743200" lvl="5" indent="-298450" algn="l">
              <a:lnSpc>
                <a:spcPct val="90000"/>
              </a:lnSpc>
              <a:spcBef>
                <a:spcPts val="300"/>
              </a:spcBef>
              <a:spcAft>
                <a:spcPts val="0"/>
              </a:spcAft>
              <a:buClr>
                <a:schemeClr val="dk2"/>
              </a:buClr>
              <a:buSzPts val="1100"/>
              <a:buChar char="•"/>
              <a:defRPr sz="1100">
                <a:solidFill>
                  <a:schemeClr val="dk2"/>
                </a:solidFill>
                <a:latin typeface="Libre Franklin"/>
                <a:ea typeface="Libre Franklin"/>
                <a:cs typeface="Libre Franklin"/>
                <a:sym typeface="Libre Franklin"/>
              </a:defRPr>
            </a:lvl6pPr>
            <a:lvl7pPr marL="3200400" lvl="6" indent="-298450" algn="l">
              <a:lnSpc>
                <a:spcPct val="90000"/>
              </a:lnSpc>
              <a:spcBef>
                <a:spcPts val="300"/>
              </a:spcBef>
              <a:spcAft>
                <a:spcPts val="0"/>
              </a:spcAft>
              <a:buClr>
                <a:schemeClr val="dk2"/>
              </a:buClr>
              <a:buSzPts val="1100"/>
              <a:buChar char="•"/>
              <a:defRPr sz="1100">
                <a:solidFill>
                  <a:schemeClr val="dk2"/>
                </a:solidFill>
                <a:latin typeface="Libre Franklin"/>
                <a:ea typeface="Libre Franklin"/>
                <a:cs typeface="Libre Franklin"/>
                <a:sym typeface="Libre Franklin"/>
              </a:defRPr>
            </a:lvl7pPr>
            <a:lvl8pPr marL="3657600" lvl="7" indent="-298450" algn="l">
              <a:lnSpc>
                <a:spcPct val="90000"/>
              </a:lnSpc>
              <a:spcBef>
                <a:spcPts val="300"/>
              </a:spcBef>
              <a:spcAft>
                <a:spcPts val="0"/>
              </a:spcAft>
              <a:buClr>
                <a:schemeClr val="dk2"/>
              </a:buClr>
              <a:buSzPts val="1100"/>
              <a:buChar char="•"/>
              <a:defRPr sz="1100">
                <a:solidFill>
                  <a:schemeClr val="dk2"/>
                </a:solidFill>
                <a:latin typeface="Libre Franklin"/>
                <a:ea typeface="Libre Franklin"/>
                <a:cs typeface="Libre Franklin"/>
                <a:sym typeface="Libre Franklin"/>
              </a:defRPr>
            </a:lvl8pPr>
            <a:lvl9pPr marL="4114800" lvl="8" indent="-298450" algn="l">
              <a:lnSpc>
                <a:spcPct val="90000"/>
              </a:lnSpc>
              <a:spcBef>
                <a:spcPts val="300"/>
              </a:spcBef>
              <a:spcAft>
                <a:spcPts val="0"/>
              </a:spcAft>
              <a:buClr>
                <a:schemeClr val="dk2"/>
              </a:buClr>
              <a:buSzPts val="1100"/>
              <a:buChar char="•"/>
              <a:defRPr sz="1100">
                <a:solidFill>
                  <a:schemeClr val="dk2"/>
                </a:solidFill>
                <a:latin typeface="Libre Franklin"/>
                <a:ea typeface="Libre Franklin"/>
                <a:cs typeface="Libre Franklin"/>
                <a:sym typeface="Libre Franklin"/>
              </a:defRPr>
            </a:lvl9pPr>
          </a:lstStyle>
          <a:p>
            <a:endParaRPr/>
          </a:p>
        </p:txBody>
      </p:sp>
      <p:sp>
        <p:nvSpPr>
          <p:cNvPr id="152" name="Google Shape;152;p24"/>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4"/>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6" name="Google Shape;156;p25"/>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p:cSld name="Title">
    <p:bg>
      <p:bgPr>
        <a:solidFill>
          <a:schemeClr val="lt1"/>
        </a:solidFill>
        <a:effectLst/>
      </p:bgPr>
    </p:bg>
    <p:spTree>
      <p:nvGrpSpPr>
        <p:cNvPr id="1" name="Shape 157"/>
        <p:cNvGrpSpPr/>
        <p:nvPr/>
      </p:nvGrpSpPr>
      <p:grpSpPr>
        <a:xfrm>
          <a:off x="0" y="0"/>
          <a:ext cx="0" cy="0"/>
          <a:chOff x="0" y="0"/>
          <a:chExt cx="0" cy="0"/>
        </a:xfrm>
      </p:grpSpPr>
      <p:sp>
        <p:nvSpPr>
          <p:cNvPr id="158" name="Google Shape;158;p26"/>
          <p:cNvSpPr/>
          <p:nvPr/>
        </p:nvSpPr>
        <p:spPr>
          <a:xfrm>
            <a:off x="0" y="4454002"/>
            <a:ext cx="9144000" cy="689498"/>
          </a:xfrm>
          <a:prstGeom prst="rect">
            <a:avLst/>
          </a:prstGeom>
          <a:solidFill>
            <a:srgbClr val="2C9E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grpSp>
        <p:nvGrpSpPr>
          <p:cNvPr id="159" name="Google Shape;159;p26"/>
          <p:cNvGrpSpPr/>
          <p:nvPr/>
        </p:nvGrpSpPr>
        <p:grpSpPr>
          <a:xfrm>
            <a:off x="1207008" y="1"/>
            <a:ext cx="7936990" cy="4787807"/>
            <a:chOff x="1" y="-654979"/>
            <a:chExt cx="9144000" cy="7029646"/>
          </a:xfrm>
        </p:grpSpPr>
        <p:grpSp>
          <p:nvGrpSpPr>
            <p:cNvPr id="160" name="Google Shape;160;p26"/>
            <p:cNvGrpSpPr/>
            <p:nvPr/>
          </p:nvGrpSpPr>
          <p:grpSpPr>
            <a:xfrm>
              <a:off x="7514903" y="2194560"/>
              <a:ext cx="1376891" cy="1327213"/>
              <a:chOff x="7040708" y="1972456"/>
              <a:chExt cx="1490472" cy="1787106"/>
            </a:xfrm>
          </p:grpSpPr>
          <p:sp>
            <p:nvSpPr>
              <p:cNvPr id="161" name="Google Shape;161;p26"/>
              <p:cNvSpPr txBox="1"/>
              <p:nvPr/>
            </p:nvSpPr>
            <p:spPr>
              <a:xfrm>
                <a:off x="7785911" y="2666546"/>
                <a:ext cx="64" cy="398931"/>
              </a:xfrm>
              <a:prstGeom prst="rect">
                <a:avLst/>
              </a:prstGeom>
              <a:noFill/>
              <a:ln>
                <a:noFill/>
              </a:ln>
            </p:spPr>
            <p:txBody>
              <a:bodyPr spcFirstLastPara="1" wrap="square" lIns="0" tIns="0" rIns="0" bIns="0" anchor="ctr" anchorCtr="1">
                <a:spAutoFit/>
              </a:bodyPr>
              <a:lstStyle/>
              <a:p>
                <a:pPr marL="0" marR="0" lvl="0" indent="0" algn="ctr" rtl="0">
                  <a:lnSpc>
                    <a:spcPct val="150000"/>
                  </a:lnSpc>
                  <a:spcBef>
                    <a:spcPts val="0"/>
                  </a:spcBef>
                  <a:spcAft>
                    <a:spcPts val="0"/>
                  </a:spcAft>
                  <a:buNone/>
                </a:pPr>
                <a:endParaRPr sz="1000">
                  <a:solidFill>
                    <a:srgbClr val="FFFFFF"/>
                  </a:solidFill>
                  <a:latin typeface="Calibri"/>
                  <a:ea typeface="Calibri"/>
                  <a:cs typeface="Calibri"/>
                  <a:sym typeface="Calibri"/>
                </a:endParaRPr>
              </a:p>
            </p:txBody>
          </p:sp>
          <p:cxnSp>
            <p:nvCxnSpPr>
              <p:cNvPr id="162" name="Google Shape;162;p26"/>
              <p:cNvCxnSpPr/>
              <p:nvPr/>
            </p:nvCxnSpPr>
            <p:spPr>
              <a:xfrm>
                <a:off x="7040708" y="1972456"/>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cxnSp>
            <p:nvCxnSpPr>
              <p:cNvPr id="163" name="Google Shape;163;p26"/>
              <p:cNvCxnSpPr/>
              <p:nvPr/>
            </p:nvCxnSpPr>
            <p:spPr>
              <a:xfrm>
                <a:off x="7040708" y="3759562"/>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grpSp>
        <p:sp>
          <p:nvSpPr>
            <p:cNvPr id="164" name="Google Shape;164;p26"/>
            <p:cNvSpPr txBox="1"/>
            <p:nvPr/>
          </p:nvSpPr>
          <p:spPr>
            <a:xfrm>
              <a:off x="320937" y="6188263"/>
              <a:ext cx="59" cy="18640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800"/>
                <a:buFont typeface="Arial"/>
                <a:buNone/>
              </a:pPr>
              <a:endParaRPr sz="800" b="0" i="0">
                <a:solidFill>
                  <a:srgbClr val="FFFFFF"/>
                </a:solidFill>
                <a:latin typeface="Calibri"/>
                <a:ea typeface="Calibri"/>
                <a:cs typeface="Calibri"/>
                <a:sym typeface="Calibri"/>
              </a:endParaRPr>
            </a:p>
          </p:txBody>
        </p:sp>
        <p:sp>
          <p:nvSpPr>
            <p:cNvPr id="165" name="Google Shape;165;p26"/>
            <p:cNvSpPr/>
            <p:nvPr/>
          </p:nvSpPr>
          <p:spPr>
            <a:xfrm>
              <a:off x="1" y="-654979"/>
              <a:ext cx="9144000" cy="6530888"/>
            </a:xfrm>
            <a:prstGeom prst="rect">
              <a:avLst/>
            </a:prstGeom>
            <a:solidFill>
              <a:srgbClr val="00548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Gill Sans"/>
                <a:ea typeface="Gill Sans"/>
                <a:cs typeface="Gill Sans"/>
                <a:sym typeface="Gill Sans"/>
              </a:endParaRPr>
            </a:p>
          </p:txBody>
        </p:sp>
      </p:grpSp>
      <p:sp>
        <p:nvSpPr>
          <p:cNvPr id="166" name="Google Shape;166;p26"/>
          <p:cNvSpPr txBox="1">
            <a:spLocks noGrp="1"/>
          </p:cNvSpPr>
          <p:nvPr>
            <p:ph type="ftr" idx="11"/>
          </p:nvPr>
        </p:nvSpPr>
        <p:spPr>
          <a:xfrm>
            <a:off x="231665" y="4919668"/>
            <a:ext cx="6035040" cy="12630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600">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67" name="Google Shape;167;p26"/>
          <p:cNvSpPr/>
          <p:nvPr/>
        </p:nvSpPr>
        <p:spPr>
          <a:xfrm>
            <a:off x="1207005" y="154642"/>
            <a:ext cx="7936996" cy="57592"/>
          </a:xfrm>
          <a:prstGeom prst="rect">
            <a:avLst/>
          </a:prstGeom>
          <a:solidFill>
            <a:srgbClr val="2C9E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168" name="Google Shape;168;p26"/>
          <p:cNvSpPr/>
          <p:nvPr/>
        </p:nvSpPr>
        <p:spPr>
          <a:xfrm>
            <a:off x="1" y="1"/>
            <a:ext cx="1207004" cy="712464"/>
          </a:xfrm>
          <a:prstGeom prst="rect">
            <a:avLst/>
          </a:prstGeom>
          <a:solidFill>
            <a:srgbClr val="2C9E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169" name="Google Shape;169;p26"/>
          <p:cNvSpPr/>
          <p:nvPr/>
        </p:nvSpPr>
        <p:spPr>
          <a:xfrm>
            <a:off x="-20173" y="154641"/>
            <a:ext cx="1227178" cy="57592"/>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170" name="Google Shape;170;p26"/>
          <p:cNvSpPr/>
          <p:nvPr/>
        </p:nvSpPr>
        <p:spPr>
          <a:xfrm>
            <a:off x="1207005" y="4419713"/>
            <a:ext cx="7936996" cy="34289"/>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171" name="Google Shape;171;p26"/>
          <p:cNvSpPr/>
          <p:nvPr/>
        </p:nvSpPr>
        <p:spPr>
          <a:xfrm>
            <a:off x="2" y="4419713"/>
            <a:ext cx="1207004" cy="34289"/>
          </a:xfrm>
          <a:prstGeom prst="rect">
            <a:avLst/>
          </a:prstGeom>
          <a:solidFill>
            <a:srgbClr val="B9BBB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172" name="Google Shape;172;p26"/>
          <p:cNvSpPr/>
          <p:nvPr/>
        </p:nvSpPr>
        <p:spPr>
          <a:xfrm>
            <a:off x="1" y="712465"/>
            <a:ext cx="1207004" cy="34289"/>
          </a:xfrm>
          <a:prstGeom prst="rect">
            <a:avLst/>
          </a:prstGeom>
          <a:solidFill>
            <a:srgbClr val="B9BBB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173" name="Google Shape;173;p26"/>
          <p:cNvSpPr txBox="1">
            <a:spLocks noGrp="1"/>
          </p:cNvSpPr>
          <p:nvPr>
            <p:ph type="body" idx="1"/>
          </p:nvPr>
        </p:nvSpPr>
        <p:spPr>
          <a:xfrm>
            <a:off x="1941929" y="1270354"/>
            <a:ext cx="6405563" cy="266701"/>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500"/>
              <a:buNone/>
              <a:defRPr sz="1500" cap="none">
                <a:solidFill>
                  <a:schemeClr val="lt1"/>
                </a:solidFill>
              </a:defRPr>
            </a:lvl1pPr>
            <a:lvl2pPr marL="914400" lvl="1" indent="-228600" algn="ctr">
              <a:lnSpc>
                <a:spcPct val="100000"/>
              </a:lnSpc>
              <a:spcBef>
                <a:spcPts val="0"/>
              </a:spcBef>
              <a:spcAft>
                <a:spcPts val="0"/>
              </a:spcAft>
              <a:buSzPts val="1700"/>
              <a:buNone/>
              <a:defRPr>
                <a:solidFill>
                  <a:schemeClr val="lt1"/>
                </a:solidFill>
              </a:defRPr>
            </a:lvl2pPr>
            <a:lvl3pPr marL="1371600" lvl="2" indent="-228600" algn="ctr">
              <a:lnSpc>
                <a:spcPct val="100000"/>
              </a:lnSpc>
              <a:spcBef>
                <a:spcPts val="0"/>
              </a:spcBef>
              <a:spcAft>
                <a:spcPts val="0"/>
              </a:spcAft>
              <a:buSzPts val="1700"/>
              <a:buNone/>
              <a:defRPr>
                <a:solidFill>
                  <a:schemeClr val="lt1"/>
                </a:solidFill>
              </a:defRPr>
            </a:lvl3pPr>
            <a:lvl4pPr marL="1828800" lvl="3" indent="-228600" algn="ctr">
              <a:lnSpc>
                <a:spcPct val="100000"/>
              </a:lnSpc>
              <a:spcBef>
                <a:spcPts val="0"/>
              </a:spcBef>
              <a:spcAft>
                <a:spcPts val="0"/>
              </a:spcAft>
              <a:buSzPts val="1800"/>
              <a:buNone/>
              <a:defRPr>
                <a:solidFill>
                  <a:schemeClr val="lt1"/>
                </a:solidFill>
              </a:defRPr>
            </a:lvl4pPr>
            <a:lvl5pPr marL="2286000" lvl="4" indent="-228600" algn="ctr">
              <a:lnSpc>
                <a:spcPct val="100000"/>
              </a:lnSpc>
              <a:spcBef>
                <a:spcPts val="0"/>
              </a:spcBef>
              <a:spcAft>
                <a:spcPts val="0"/>
              </a:spcAft>
              <a:buSzPts val="1700"/>
              <a:buNone/>
              <a:defRPr>
                <a:solidFill>
                  <a:schemeClr val="lt1"/>
                </a:solidFill>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74" name="Google Shape;174;p26"/>
          <p:cNvSpPr txBox="1">
            <a:spLocks noGrp="1"/>
          </p:cNvSpPr>
          <p:nvPr>
            <p:ph type="title"/>
          </p:nvPr>
        </p:nvSpPr>
        <p:spPr>
          <a:xfrm>
            <a:off x="1942119" y="1650074"/>
            <a:ext cx="6405372" cy="990932"/>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Clr>
                <a:schemeClr val="lt1"/>
              </a:buClr>
              <a:buSzPts val="3800"/>
              <a:buFont typeface="Libre Franklin Medium"/>
              <a:buNone/>
              <a:defRPr sz="3800" b="0" i="0" cap="none">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5" name="Google Shape;175;p26"/>
          <p:cNvSpPr txBox="1">
            <a:spLocks noGrp="1"/>
          </p:cNvSpPr>
          <p:nvPr>
            <p:ph type="subTitle" idx="2"/>
          </p:nvPr>
        </p:nvSpPr>
        <p:spPr>
          <a:xfrm>
            <a:off x="1942119" y="2739875"/>
            <a:ext cx="6405372" cy="276999"/>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SzPts val="1400"/>
              <a:buNone/>
              <a:defRPr sz="1400" b="0" i="0" cap="none">
                <a:solidFill>
                  <a:schemeClr val="lt1"/>
                </a:solidFill>
                <a:latin typeface="Libre Franklin Medium"/>
                <a:ea typeface="Libre Franklin Medium"/>
                <a:cs typeface="Libre Franklin Medium"/>
                <a:sym typeface="Libre Franklin Medium"/>
              </a:defRPr>
            </a:lvl1pPr>
            <a:lvl2pPr lvl="1" algn="ctr">
              <a:lnSpc>
                <a:spcPct val="125000"/>
              </a:lnSpc>
              <a:spcBef>
                <a:spcPts val="1400"/>
              </a:spcBef>
              <a:spcAft>
                <a:spcPts val="0"/>
              </a:spcAft>
              <a:buSzPts val="1100"/>
              <a:buNone/>
              <a:defRPr sz="1100"/>
            </a:lvl2pPr>
            <a:lvl3pPr lvl="2" algn="ctr">
              <a:lnSpc>
                <a:spcPct val="125000"/>
              </a:lnSpc>
              <a:spcBef>
                <a:spcPts val="1400"/>
              </a:spcBef>
              <a:spcAft>
                <a:spcPts val="0"/>
              </a:spcAft>
              <a:buSzPts val="1000"/>
              <a:buNone/>
              <a:defRPr sz="1000"/>
            </a:lvl3pPr>
            <a:lvl4pPr lvl="3" algn="ctr">
              <a:lnSpc>
                <a:spcPct val="125000"/>
              </a:lnSpc>
              <a:spcBef>
                <a:spcPts val="1400"/>
              </a:spcBef>
              <a:spcAft>
                <a:spcPts val="0"/>
              </a:spcAft>
              <a:buSzPts val="1000"/>
              <a:buNone/>
              <a:defRPr sz="900"/>
            </a:lvl4pPr>
            <a:lvl5pPr lvl="4" algn="ctr">
              <a:lnSpc>
                <a:spcPct val="125000"/>
              </a:lnSpc>
              <a:spcBef>
                <a:spcPts val="1400"/>
              </a:spcBef>
              <a:spcAft>
                <a:spcPts val="0"/>
              </a:spcAft>
              <a:buSzPts val="9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sp>
        <p:nvSpPr>
          <p:cNvPr id="176" name="Google Shape;176;p26"/>
          <p:cNvSpPr txBox="1">
            <a:spLocks noGrp="1"/>
          </p:cNvSpPr>
          <p:nvPr>
            <p:ph type="body" idx="3"/>
          </p:nvPr>
        </p:nvSpPr>
        <p:spPr>
          <a:xfrm>
            <a:off x="1941929" y="3129896"/>
            <a:ext cx="6405563" cy="602456"/>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SzPts val="1100"/>
              <a:buNone/>
              <a:defRPr sz="1100">
                <a:solidFill>
                  <a:schemeClr val="lt1"/>
                </a:solidFill>
              </a:defRPr>
            </a:lvl1pPr>
            <a:lvl2pPr marL="914400" lvl="1" indent="-228600" algn="l">
              <a:lnSpc>
                <a:spcPct val="125000"/>
              </a:lnSpc>
              <a:spcBef>
                <a:spcPts val="1400"/>
              </a:spcBef>
              <a:spcAft>
                <a:spcPts val="0"/>
              </a:spcAft>
              <a:buSzPts val="1700"/>
              <a:buNone/>
              <a:defRPr>
                <a:solidFill>
                  <a:schemeClr val="lt1"/>
                </a:solidFill>
              </a:defRPr>
            </a:lvl2pPr>
            <a:lvl3pPr marL="1371600" lvl="2" indent="-228600" algn="l">
              <a:lnSpc>
                <a:spcPct val="125000"/>
              </a:lnSpc>
              <a:spcBef>
                <a:spcPts val="1400"/>
              </a:spcBef>
              <a:spcAft>
                <a:spcPts val="0"/>
              </a:spcAft>
              <a:buSzPts val="1700"/>
              <a:buNone/>
              <a:defRPr>
                <a:solidFill>
                  <a:schemeClr val="lt1"/>
                </a:solidFill>
              </a:defRPr>
            </a:lvl3pPr>
            <a:lvl4pPr marL="1828800" lvl="3" indent="-228600" algn="l">
              <a:lnSpc>
                <a:spcPct val="125000"/>
              </a:lnSpc>
              <a:spcBef>
                <a:spcPts val="1400"/>
              </a:spcBef>
              <a:spcAft>
                <a:spcPts val="0"/>
              </a:spcAft>
              <a:buSzPts val="1800"/>
              <a:buNone/>
              <a:defRPr>
                <a:solidFill>
                  <a:schemeClr val="lt1"/>
                </a:solidFill>
              </a:defRPr>
            </a:lvl4pPr>
            <a:lvl5pPr marL="2286000" lvl="4" indent="-228600" algn="l">
              <a:lnSpc>
                <a:spcPct val="125000"/>
              </a:lnSpc>
              <a:spcBef>
                <a:spcPts val="1400"/>
              </a:spcBef>
              <a:spcAft>
                <a:spcPts val="0"/>
              </a:spcAft>
              <a:buSzPts val="1700"/>
              <a:buNone/>
              <a:defRPr>
                <a:solidFill>
                  <a:schemeClr val="lt1"/>
                </a:solidFill>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77" name="Google Shape;177;p26"/>
          <p:cNvPicPr preferRelativeResize="0"/>
          <p:nvPr/>
        </p:nvPicPr>
        <p:blipFill rotWithShape="1">
          <a:blip r:embed="rId2">
            <a:alphaModFix/>
          </a:blip>
          <a:srcRect/>
          <a:stretch/>
        </p:blipFill>
        <p:spPr>
          <a:xfrm>
            <a:off x="147172" y="2048028"/>
            <a:ext cx="909432" cy="7793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78"/>
        <p:cNvGrpSpPr/>
        <p:nvPr/>
      </p:nvGrpSpPr>
      <p:grpSpPr>
        <a:xfrm>
          <a:off x="0" y="0"/>
          <a:ext cx="0" cy="0"/>
          <a:chOff x="0" y="0"/>
          <a:chExt cx="0" cy="0"/>
        </a:xfrm>
      </p:grpSpPr>
      <p:sp>
        <p:nvSpPr>
          <p:cNvPr id="179" name="Google Shape;179;p27"/>
          <p:cNvSpPr/>
          <p:nvPr/>
        </p:nvSpPr>
        <p:spPr>
          <a:xfrm>
            <a:off x="0" y="4454002"/>
            <a:ext cx="9144000" cy="689498"/>
          </a:xfrm>
          <a:prstGeom prst="rect">
            <a:avLst/>
          </a:prstGeom>
          <a:solidFill>
            <a:srgbClr val="2C9E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grpSp>
        <p:nvGrpSpPr>
          <p:cNvPr id="180" name="Google Shape;180;p27"/>
          <p:cNvGrpSpPr/>
          <p:nvPr/>
        </p:nvGrpSpPr>
        <p:grpSpPr>
          <a:xfrm>
            <a:off x="0" y="1418"/>
            <a:ext cx="9144000" cy="4787807"/>
            <a:chOff x="1" y="-654979"/>
            <a:chExt cx="9144000" cy="7029646"/>
          </a:xfrm>
        </p:grpSpPr>
        <p:grpSp>
          <p:nvGrpSpPr>
            <p:cNvPr id="181" name="Google Shape;181;p27"/>
            <p:cNvGrpSpPr/>
            <p:nvPr/>
          </p:nvGrpSpPr>
          <p:grpSpPr>
            <a:xfrm>
              <a:off x="7514903" y="2194560"/>
              <a:ext cx="1376891" cy="1327213"/>
              <a:chOff x="7040708" y="1972456"/>
              <a:chExt cx="1490472" cy="1787106"/>
            </a:xfrm>
          </p:grpSpPr>
          <p:sp>
            <p:nvSpPr>
              <p:cNvPr id="182" name="Google Shape;182;p27"/>
              <p:cNvSpPr txBox="1"/>
              <p:nvPr/>
            </p:nvSpPr>
            <p:spPr>
              <a:xfrm>
                <a:off x="7785918" y="2666546"/>
                <a:ext cx="53" cy="398931"/>
              </a:xfrm>
              <a:prstGeom prst="rect">
                <a:avLst/>
              </a:prstGeom>
              <a:noFill/>
              <a:ln>
                <a:noFill/>
              </a:ln>
            </p:spPr>
            <p:txBody>
              <a:bodyPr spcFirstLastPara="1" wrap="square" lIns="0" tIns="0" rIns="0" bIns="0" anchor="ctr" anchorCtr="1">
                <a:spAutoFit/>
              </a:bodyPr>
              <a:lstStyle/>
              <a:p>
                <a:pPr marL="0" marR="0" lvl="0" indent="0" algn="ctr" rtl="0">
                  <a:lnSpc>
                    <a:spcPct val="150000"/>
                  </a:lnSpc>
                  <a:spcBef>
                    <a:spcPts val="0"/>
                  </a:spcBef>
                  <a:spcAft>
                    <a:spcPts val="0"/>
                  </a:spcAft>
                  <a:buNone/>
                </a:pPr>
                <a:endParaRPr sz="1000">
                  <a:solidFill>
                    <a:srgbClr val="FFFFFF"/>
                  </a:solidFill>
                  <a:latin typeface="Calibri"/>
                  <a:ea typeface="Calibri"/>
                  <a:cs typeface="Calibri"/>
                  <a:sym typeface="Calibri"/>
                </a:endParaRPr>
              </a:p>
            </p:txBody>
          </p:sp>
          <p:cxnSp>
            <p:nvCxnSpPr>
              <p:cNvPr id="183" name="Google Shape;183;p27"/>
              <p:cNvCxnSpPr/>
              <p:nvPr/>
            </p:nvCxnSpPr>
            <p:spPr>
              <a:xfrm>
                <a:off x="7040708" y="1972456"/>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cxnSp>
            <p:nvCxnSpPr>
              <p:cNvPr id="184" name="Google Shape;184;p27"/>
              <p:cNvCxnSpPr/>
              <p:nvPr/>
            </p:nvCxnSpPr>
            <p:spPr>
              <a:xfrm>
                <a:off x="7040708" y="3759562"/>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grpSp>
        <p:sp>
          <p:nvSpPr>
            <p:cNvPr id="185" name="Google Shape;185;p27"/>
            <p:cNvSpPr txBox="1"/>
            <p:nvPr/>
          </p:nvSpPr>
          <p:spPr>
            <a:xfrm>
              <a:off x="320937" y="6188263"/>
              <a:ext cx="49" cy="18640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800"/>
                <a:buFont typeface="Arial"/>
                <a:buNone/>
              </a:pPr>
              <a:endParaRPr sz="800" b="0" i="0">
                <a:solidFill>
                  <a:srgbClr val="FFFFFF"/>
                </a:solidFill>
                <a:latin typeface="Calibri"/>
                <a:ea typeface="Calibri"/>
                <a:cs typeface="Calibri"/>
                <a:sym typeface="Calibri"/>
              </a:endParaRPr>
            </a:p>
          </p:txBody>
        </p:sp>
        <p:sp>
          <p:nvSpPr>
            <p:cNvPr id="186" name="Google Shape;186;p27"/>
            <p:cNvSpPr/>
            <p:nvPr/>
          </p:nvSpPr>
          <p:spPr>
            <a:xfrm>
              <a:off x="1" y="-654979"/>
              <a:ext cx="9144000" cy="6530888"/>
            </a:xfrm>
            <a:prstGeom prst="rect">
              <a:avLst/>
            </a:prstGeom>
            <a:solidFill>
              <a:srgbClr val="00548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Gill Sans"/>
                <a:ea typeface="Gill Sans"/>
                <a:cs typeface="Gill Sans"/>
                <a:sym typeface="Gill Sans"/>
              </a:endParaRPr>
            </a:p>
          </p:txBody>
        </p:sp>
      </p:grpSp>
      <p:sp>
        <p:nvSpPr>
          <p:cNvPr id="187" name="Google Shape;187;p27"/>
          <p:cNvSpPr txBox="1">
            <a:spLocks noGrp="1"/>
          </p:cNvSpPr>
          <p:nvPr>
            <p:ph type="title"/>
          </p:nvPr>
        </p:nvSpPr>
        <p:spPr>
          <a:xfrm>
            <a:off x="1255999" y="393683"/>
            <a:ext cx="6632003" cy="1897559"/>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lt1"/>
              </a:buClr>
              <a:buSzPts val="3200"/>
              <a:buFont typeface="Libre Franklin Medium"/>
              <a:buNone/>
              <a:defRPr sz="32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8" name="Google Shape;188;p27"/>
          <p:cNvSpPr txBox="1">
            <a:spLocks noGrp="1"/>
          </p:cNvSpPr>
          <p:nvPr>
            <p:ph type="body" idx="1"/>
          </p:nvPr>
        </p:nvSpPr>
        <p:spPr>
          <a:xfrm>
            <a:off x="1255999" y="2311817"/>
            <a:ext cx="6632003" cy="1124712"/>
          </a:xfrm>
          <a:prstGeom prst="rect">
            <a:avLst/>
          </a:prstGeom>
          <a:noFill/>
          <a:ln>
            <a:noFill/>
          </a:ln>
        </p:spPr>
        <p:txBody>
          <a:bodyPr spcFirstLastPara="1" wrap="square" lIns="0" tIns="0" rIns="0" bIns="0" anchor="t" anchorCtr="0">
            <a:normAutofit/>
          </a:bodyPr>
          <a:lstStyle>
            <a:lvl1pPr marL="457200" lvl="0" indent="-228600" algn="ctr">
              <a:lnSpc>
                <a:spcPct val="125000"/>
              </a:lnSpc>
              <a:spcBef>
                <a:spcPts val="0"/>
              </a:spcBef>
              <a:spcAft>
                <a:spcPts val="0"/>
              </a:spcAft>
              <a:buSzPts val="1700"/>
              <a:buNone/>
              <a:defRPr sz="1700">
                <a:solidFill>
                  <a:schemeClr val="lt1"/>
                </a:solidFill>
              </a:defRPr>
            </a:lvl1pPr>
            <a:lvl2pPr marL="914400" lvl="1" indent="-228600" algn="l">
              <a:lnSpc>
                <a:spcPct val="125000"/>
              </a:lnSpc>
              <a:spcBef>
                <a:spcPts val="0"/>
              </a:spcBef>
              <a:spcAft>
                <a:spcPts val="0"/>
              </a:spcAft>
              <a:buSzPts val="1700"/>
              <a:buNone/>
              <a:defRPr>
                <a:solidFill>
                  <a:schemeClr val="lt1"/>
                </a:solidFill>
              </a:defRPr>
            </a:lvl2pPr>
            <a:lvl3pPr marL="1371600" lvl="2" indent="-228600" algn="l">
              <a:lnSpc>
                <a:spcPct val="125000"/>
              </a:lnSpc>
              <a:spcBef>
                <a:spcPts val="0"/>
              </a:spcBef>
              <a:spcAft>
                <a:spcPts val="0"/>
              </a:spcAft>
              <a:buSzPts val="1700"/>
              <a:buNone/>
              <a:defRPr>
                <a:solidFill>
                  <a:schemeClr val="lt1"/>
                </a:solidFill>
              </a:defRPr>
            </a:lvl3pPr>
            <a:lvl4pPr marL="1828800" lvl="3" indent="-228600" algn="l">
              <a:lnSpc>
                <a:spcPct val="125000"/>
              </a:lnSpc>
              <a:spcBef>
                <a:spcPts val="0"/>
              </a:spcBef>
              <a:spcAft>
                <a:spcPts val="0"/>
              </a:spcAft>
              <a:buSzPts val="1800"/>
              <a:buNone/>
              <a:defRPr>
                <a:solidFill>
                  <a:schemeClr val="lt1"/>
                </a:solidFill>
              </a:defRPr>
            </a:lvl4pPr>
            <a:lvl5pPr marL="2286000" lvl="4" indent="-228600" algn="l">
              <a:lnSpc>
                <a:spcPct val="125000"/>
              </a:lnSpc>
              <a:spcBef>
                <a:spcPts val="0"/>
              </a:spcBef>
              <a:spcAft>
                <a:spcPts val="0"/>
              </a:spcAft>
              <a:buSzPts val="1700"/>
              <a:buNone/>
              <a:defRPr>
                <a:solidFill>
                  <a:schemeClr val="lt1"/>
                </a:solidFill>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89" name="Google Shape;189;p27"/>
          <p:cNvSpPr/>
          <p:nvPr/>
        </p:nvSpPr>
        <p:spPr>
          <a:xfrm>
            <a:off x="0" y="4415982"/>
            <a:ext cx="9144000" cy="3429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pic>
        <p:nvPicPr>
          <p:cNvPr id="190" name="Google Shape;190;p27" descr="A picture containing drawing&#10;&#10;Description automatically generated"/>
          <p:cNvPicPr preferRelativeResize="0"/>
          <p:nvPr/>
        </p:nvPicPr>
        <p:blipFill rotWithShape="1">
          <a:blip r:embed="rId2">
            <a:alphaModFix/>
          </a:blip>
          <a:srcRect/>
          <a:stretch/>
        </p:blipFill>
        <p:spPr>
          <a:xfrm>
            <a:off x="342901" y="4676555"/>
            <a:ext cx="286504" cy="22534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91"/>
        <p:cNvGrpSpPr/>
        <p:nvPr/>
      </p:nvGrpSpPr>
      <p:grpSpPr>
        <a:xfrm>
          <a:off x="0" y="0"/>
          <a:ext cx="0" cy="0"/>
          <a:chOff x="0" y="0"/>
          <a:chExt cx="0" cy="0"/>
        </a:xfrm>
      </p:grpSpPr>
      <p:sp>
        <p:nvSpPr>
          <p:cNvPr id="192" name="Google Shape;192;p28"/>
          <p:cNvSpPr txBox="1">
            <a:spLocks noGrp="1"/>
          </p:cNvSpPr>
          <p:nvPr>
            <p:ph type="body" idx="1"/>
          </p:nvPr>
        </p:nvSpPr>
        <p:spPr>
          <a:xfrm>
            <a:off x="342899" y="735018"/>
            <a:ext cx="8503920" cy="3894131"/>
          </a:xfrm>
          <a:prstGeom prst="rect">
            <a:avLst/>
          </a:prstGeom>
          <a:noFill/>
          <a:ln>
            <a:noFill/>
          </a:ln>
        </p:spPr>
        <p:txBody>
          <a:bodyPr spcFirstLastPara="1" wrap="square" lIns="0" tIns="0" rIns="0" bIns="0" anchor="t" anchorCtr="0">
            <a:normAutofit/>
          </a:bodyPr>
          <a:lstStyle>
            <a:lvl1pPr marL="457200" lvl="0" indent="-336550" algn="l">
              <a:lnSpc>
                <a:spcPct val="100000"/>
              </a:lnSpc>
              <a:spcBef>
                <a:spcPts val="2300"/>
              </a:spcBef>
              <a:spcAft>
                <a:spcPts val="0"/>
              </a:spcAft>
              <a:buClr>
                <a:schemeClr val="dk1"/>
              </a:buClr>
              <a:buSzPts val="1700"/>
              <a:buFont typeface="Libre Franklin Medium"/>
              <a:buAutoNum type="arabicPeriod"/>
              <a:defRPr sz="1700"/>
            </a:lvl1pPr>
            <a:lvl2pPr marL="914400" lvl="1" indent="-336550" algn="l">
              <a:lnSpc>
                <a:spcPct val="100000"/>
              </a:lnSpc>
              <a:spcBef>
                <a:spcPts val="900"/>
              </a:spcBef>
              <a:spcAft>
                <a:spcPts val="0"/>
              </a:spcAft>
              <a:buClr>
                <a:schemeClr val="dk1"/>
              </a:buClr>
              <a:buSzPts val="1700"/>
              <a:buFont typeface="Libre Franklin Medium"/>
              <a:buAutoNum type="alphaLcPeriod"/>
              <a:defRPr sz="1700"/>
            </a:lvl2pPr>
            <a:lvl3pPr marL="1371600" lvl="2" indent="-336550" algn="l">
              <a:lnSpc>
                <a:spcPct val="100000"/>
              </a:lnSpc>
              <a:spcBef>
                <a:spcPts val="900"/>
              </a:spcBef>
              <a:spcAft>
                <a:spcPts val="0"/>
              </a:spcAft>
              <a:buClr>
                <a:schemeClr val="dk1"/>
              </a:buClr>
              <a:buSzPts val="1700"/>
              <a:buFont typeface="Libre Franklin Medium"/>
              <a:buAutoNum type="romanLcPeriod"/>
              <a:defRPr sz="1700"/>
            </a:lvl3pPr>
            <a:lvl4pPr marL="1828800" lvl="3" indent="-336550" algn="l">
              <a:lnSpc>
                <a:spcPct val="100000"/>
              </a:lnSpc>
              <a:spcBef>
                <a:spcPts val="900"/>
              </a:spcBef>
              <a:spcAft>
                <a:spcPts val="0"/>
              </a:spcAft>
              <a:buClr>
                <a:schemeClr val="dk1"/>
              </a:buClr>
              <a:buSzPts val="1700"/>
              <a:buFont typeface="Libre Franklin Medium"/>
              <a:buAutoNum type="arabicParenR"/>
              <a:defRPr sz="1700"/>
            </a:lvl4pPr>
            <a:lvl5pPr marL="2286000" lvl="4" indent="-336550" algn="l">
              <a:lnSpc>
                <a:spcPct val="100000"/>
              </a:lnSpc>
              <a:spcBef>
                <a:spcPts val="900"/>
              </a:spcBef>
              <a:spcAft>
                <a:spcPts val="0"/>
              </a:spcAft>
              <a:buClr>
                <a:schemeClr val="dk1"/>
              </a:buClr>
              <a:buSzPts val="1700"/>
              <a:buFont typeface="Libre Franklin Medium"/>
              <a:buAutoNum type="alphaLcParenR"/>
              <a:defRPr sz="17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93" name="Google Shape;193;p28"/>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800">
                <a:solidFill>
                  <a:schemeClr val="lt1"/>
                </a:solidFill>
                <a:latin typeface="Libre Franklin Medium"/>
                <a:ea typeface="Libre Franklin Medium"/>
                <a:cs typeface="Libre Franklin Medium"/>
                <a:sym typeface="Libre Franklin Medium"/>
              </a:defRPr>
            </a:lvl1pPr>
            <a:lvl2pPr marL="0" lvl="1" indent="0" algn="r">
              <a:spcBef>
                <a:spcPts val="0"/>
              </a:spcBef>
              <a:buNone/>
              <a:defRPr sz="800">
                <a:solidFill>
                  <a:schemeClr val="lt1"/>
                </a:solidFill>
                <a:latin typeface="Libre Franklin Medium"/>
                <a:ea typeface="Libre Franklin Medium"/>
                <a:cs typeface="Libre Franklin Medium"/>
                <a:sym typeface="Libre Franklin Medium"/>
              </a:defRPr>
            </a:lvl2pPr>
            <a:lvl3pPr marL="0" lvl="2" indent="0" algn="r">
              <a:spcBef>
                <a:spcPts val="0"/>
              </a:spcBef>
              <a:buNone/>
              <a:defRPr sz="800">
                <a:solidFill>
                  <a:schemeClr val="lt1"/>
                </a:solidFill>
                <a:latin typeface="Libre Franklin Medium"/>
                <a:ea typeface="Libre Franklin Medium"/>
                <a:cs typeface="Libre Franklin Medium"/>
                <a:sym typeface="Libre Franklin Medium"/>
              </a:defRPr>
            </a:lvl3pPr>
            <a:lvl4pPr marL="0" lvl="3" indent="0" algn="r">
              <a:spcBef>
                <a:spcPts val="0"/>
              </a:spcBef>
              <a:buNone/>
              <a:defRPr sz="800">
                <a:solidFill>
                  <a:schemeClr val="lt1"/>
                </a:solidFill>
                <a:latin typeface="Libre Franklin Medium"/>
                <a:ea typeface="Libre Franklin Medium"/>
                <a:cs typeface="Libre Franklin Medium"/>
                <a:sym typeface="Libre Franklin Medium"/>
              </a:defRPr>
            </a:lvl4pPr>
            <a:lvl5pPr marL="0" lvl="4" indent="0" algn="r">
              <a:spcBef>
                <a:spcPts val="0"/>
              </a:spcBef>
              <a:buNone/>
              <a:defRPr sz="800">
                <a:solidFill>
                  <a:schemeClr val="lt1"/>
                </a:solidFill>
                <a:latin typeface="Libre Franklin Medium"/>
                <a:ea typeface="Libre Franklin Medium"/>
                <a:cs typeface="Libre Franklin Medium"/>
                <a:sym typeface="Libre Franklin Medium"/>
              </a:defRPr>
            </a:lvl5pPr>
            <a:lvl6pPr marL="0" lvl="5" indent="0" algn="r">
              <a:spcBef>
                <a:spcPts val="0"/>
              </a:spcBef>
              <a:buNone/>
              <a:defRPr sz="800">
                <a:solidFill>
                  <a:schemeClr val="lt1"/>
                </a:solidFill>
                <a:latin typeface="Libre Franklin Medium"/>
                <a:ea typeface="Libre Franklin Medium"/>
                <a:cs typeface="Libre Franklin Medium"/>
                <a:sym typeface="Libre Franklin Medium"/>
              </a:defRPr>
            </a:lvl6pPr>
            <a:lvl7pPr marL="0" lvl="6" indent="0" algn="r">
              <a:spcBef>
                <a:spcPts val="0"/>
              </a:spcBef>
              <a:buNone/>
              <a:defRPr sz="800">
                <a:solidFill>
                  <a:schemeClr val="lt1"/>
                </a:solidFill>
                <a:latin typeface="Libre Franklin Medium"/>
                <a:ea typeface="Libre Franklin Medium"/>
                <a:cs typeface="Libre Franklin Medium"/>
                <a:sym typeface="Libre Franklin Medium"/>
              </a:defRPr>
            </a:lvl7pPr>
            <a:lvl8pPr marL="0" lvl="7" indent="0" algn="r">
              <a:spcBef>
                <a:spcPts val="0"/>
              </a:spcBef>
              <a:buNone/>
              <a:defRPr sz="800">
                <a:solidFill>
                  <a:schemeClr val="lt1"/>
                </a:solidFill>
                <a:latin typeface="Libre Franklin Medium"/>
                <a:ea typeface="Libre Franklin Medium"/>
                <a:cs typeface="Libre Franklin Medium"/>
                <a:sym typeface="Libre Franklin Medium"/>
              </a:defRPr>
            </a:lvl8pPr>
            <a:lvl9pPr marL="0" lvl="8" indent="0" algn="r">
              <a:spcBef>
                <a:spcPts val="0"/>
              </a:spcBef>
              <a:buNone/>
              <a:defRPr sz="800">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
              <a:t>‹#›</a:t>
            </a:fld>
            <a:endParaRPr/>
          </a:p>
        </p:txBody>
      </p:sp>
      <p:sp>
        <p:nvSpPr>
          <p:cNvPr id="194" name="Google Shape;194;p28"/>
          <p:cNvSpPr txBox="1">
            <a:spLocks noGrp="1"/>
          </p:cNvSpPr>
          <p:nvPr>
            <p:ph type="title"/>
          </p:nvPr>
        </p:nvSpPr>
        <p:spPr>
          <a:xfrm>
            <a:off x="319673" y="49198"/>
            <a:ext cx="8527146"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irst Level No Bullet, Text Heavy">
  <p:cSld name="First Level No Bullet, Text Heavy">
    <p:spTree>
      <p:nvGrpSpPr>
        <p:cNvPr id="1" name="Shape 195"/>
        <p:cNvGrpSpPr/>
        <p:nvPr/>
      </p:nvGrpSpPr>
      <p:grpSpPr>
        <a:xfrm>
          <a:off x="0" y="0"/>
          <a:ext cx="0" cy="0"/>
          <a:chOff x="0" y="0"/>
          <a:chExt cx="0" cy="0"/>
        </a:xfrm>
      </p:grpSpPr>
      <p:sp>
        <p:nvSpPr>
          <p:cNvPr id="196" name="Google Shape;196;p29"/>
          <p:cNvSpPr txBox="1">
            <a:spLocks noGrp="1"/>
          </p:cNvSpPr>
          <p:nvPr>
            <p:ph type="body" idx="1"/>
          </p:nvPr>
        </p:nvSpPr>
        <p:spPr>
          <a:xfrm>
            <a:off x="342900" y="735017"/>
            <a:ext cx="8503920" cy="3756973"/>
          </a:xfrm>
          <a:prstGeom prst="rect">
            <a:avLst/>
          </a:prstGeom>
          <a:noFill/>
          <a:ln>
            <a:noFill/>
          </a:ln>
        </p:spPr>
        <p:txBody>
          <a:bodyPr spcFirstLastPara="1" wrap="square" lIns="0" tIns="0" rIns="0" bIns="0" anchor="t" anchorCtr="0">
            <a:normAutofit/>
          </a:bodyPr>
          <a:lstStyle>
            <a:lvl1pPr marL="457200" marR="0" lvl="0" indent="-228600" algn="l">
              <a:lnSpc>
                <a:spcPct val="105000"/>
              </a:lnSpc>
              <a:spcBef>
                <a:spcPts val="500"/>
              </a:spcBef>
              <a:spcAft>
                <a:spcPts val="0"/>
              </a:spcAft>
              <a:buClr>
                <a:schemeClr val="dk1"/>
              </a:buClr>
              <a:buSzPts val="1400"/>
              <a:buFont typeface="Arial"/>
              <a:buNone/>
              <a:defRPr sz="1400"/>
            </a:lvl1pPr>
            <a:lvl2pPr marL="914400" lvl="1" indent="-317500" algn="l">
              <a:lnSpc>
                <a:spcPct val="105000"/>
              </a:lnSpc>
              <a:spcBef>
                <a:spcPts val="500"/>
              </a:spcBef>
              <a:spcAft>
                <a:spcPts val="0"/>
              </a:spcAft>
              <a:buSzPts val="1400"/>
              <a:buFont typeface="Arial"/>
              <a:buChar char="•"/>
              <a:defRPr sz="1400"/>
            </a:lvl2pPr>
            <a:lvl3pPr marL="1371600" lvl="2" indent="-317500" algn="l">
              <a:lnSpc>
                <a:spcPct val="105000"/>
              </a:lnSpc>
              <a:spcBef>
                <a:spcPts val="500"/>
              </a:spcBef>
              <a:spcAft>
                <a:spcPts val="0"/>
              </a:spcAft>
              <a:buSzPts val="1400"/>
              <a:buFont typeface="Calibri"/>
              <a:buChar char="–"/>
              <a:defRPr sz="1400"/>
            </a:lvl3pPr>
            <a:lvl4pPr marL="1828800" lvl="3" indent="-323850" algn="l">
              <a:lnSpc>
                <a:spcPct val="105000"/>
              </a:lnSpc>
              <a:spcBef>
                <a:spcPts val="500"/>
              </a:spcBef>
              <a:spcAft>
                <a:spcPts val="0"/>
              </a:spcAft>
              <a:buSzPts val="1500"/>
              <a:buFont typeface="Calibri"/>
              <a:buChar char="»"/>
              <a:defRPr sz="1400"/>
            </a:lvl4pPr>
            <a:lvl5pPr marL="2286000" lvl="4" indent="-323850" algn="l">
              <a:lnSpc>
                <a:spcPct val="105000"/>
              </a:lnSpc>
              <a:spcBef>
                <a:spcPts val="500"/>
              </a:spcBef>
              <a:spcAft>
                <a:spcPts val="0"/>
              </a:spcAft>
              <a:buSzPts val="1500"/>
              <a:buFont typeface="Calibri"/>
              <a:buChar char="◦"/>
              <a:defRPr sz="1400"/>
            </a:lvl5pPr>
            <a:lvl6pPr marL="2743200" lvl="5" indent="-317500" algn="l">
              <a:lnSpc>
                <a:spcPct val="105000"/>
              </a:lnSpc>
              <a:spcBef>
                <a:spcPts val="500"/>
              </a:spcBef>
              <a:spcAft>
                <a:spcPts val="0"/>
              </a:spcAft>
              <a:buClr>
                <a:schemeClr val="dk1"/>
              </a:buClr>
              <a:buSzPts val="1400"/>
              <a:buFont typeface="Calibri"/>
              <a:buChar char="›"/>
              <a:defRPr sz="1400"/>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97" name="Google Shape;197;p29"/>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8" name="Google Shape;198;p29"/>
          <p:cNvSpPr txBox="1">
            <a:spLocks noGrp="1"/>
          </p:cNvSpPr>
          <p:nvPr>
            <p:ph type="body" idx="2"/>
          </p:nvPr>
        </p:nvSpPr>
        <p:spPr>
          <a:xfrm>
            <a:off x="342900" y="4534630"/>
            <a:ext cx="8503920" cy="115416"/>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500"/>
              </a:spcBef>
              <a:spcAft>
                <a:spcPts val="0"/>
              </a:spcAft>
              <a:buSzPts val="800"/>
              <a:buNone/>
              <a:defRPr sz="800"/>
            </a:lvl1pPr>
            <a:lvl2pPr marL="914400" lvl="1" indent="-228600" algn="l">
              <a:lnSpc>
                <a:spcPct val="100000"/>
              </a:lnSpc>
              <a:spcBef>
                <a:spcPts val="500"/>
              </a:spcBef>
              <a:spcAft>
                <a:spcPts val="0"/>
              </a:spcAft>
              <a:buSzPts val="800"/>
              <a:buNone/>
              <a:defRPr sz="800"/>
            </a:lvl2pPr>
            <a:lvl3pPr marL="1371600" lvl="2" indent="-228600" algn="l">
              <a:lnSpc>
                <a:spcPct val="100000"/>
              </a:lnSpc>
              <a:spcBef>
                <a:spcPts val="500"/>
              </a:spcBef>
              <a:spcAft>
                <a:spcPts val="0"/>
              </a:spcAft>
              <a:buSzPts val="800"/>
              <a:buNone/>
              <a:defRPr sz="800"/>
            </a:lvl3pPr>
            <a:lvl4pPr marL="1828800" lvl="3" indent="-228600" algn="l">
              <a:lnSpc>
                <a:spcPct val="100000"/>
              </a:lnSpc>
              <a:spcBef>
                <a:spcPts val="500"/>
              </a:spcBef>
              <a:spcAft>
                <a:spcPts val="0"/>
              </a:spcAft>
              <a:buSzPts val="800"/>
              <a:buNone/>
              <a:defRPr sz="800"/>
            </a:lvl4pPr>
            <a:lvl5pPr marL="2286000" lvl="4" indent="-228600" algn="l">
              <a:lnSpc>
                <a:spcPct val="100000"/>
              </a:lnSpc>
              <a:spcBef>
                <a:spcPts val="500"/>
              </a:spcBef>
              <a:spcAft>
                <a:spcPts val="0"/>
              </a:spcAft>
              <a:buSzPts val="800"/>
              <a:buNone/>
              <a:defRPr sz="8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99" name="Google Shape;199;p29"/>
          <p:cNvSpPr txBox="1">
            <a:spLocks noGrp="1"/>
          </p:cNvSpPr>
          <p:nvPr>
            <p:ph type="title"/>
          </p:nvPr>
        </p:nvSpPr>
        <p:spPr>
          <a:xfrm>
            <a:off x="319672" y="49198"/>
            <a:ext cx="8527147"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0"/>
        <p:cNvGrpSpPr/>
        <p:nvPr/>
      </p:nvGrpSpPr>
      <p:grpSpPr>
        <a:xfrm>
          <a:off x="0" y="0"/>
          <a:ext cx="0" cy="0"/>
          <a:chOff x="0" y="0"/>
          <a:chExt cx="0" cy="0"/>
        </a:xfrm>
      </p:grpSpPr>
      <p:sp>
        <p:nvSpPr>
          <p:cNvPr id="201" name="Google Shape;201;p30"/>
          <p:cNvSpPr txBox="1">
            <a:spLocks noGrp="1"/>
          </p:cNvSpPr>
          <p:nvPr>
            <p:ph type="body" idx="1"/>
          </p:nvPr>
        </p:nvSpPr>
        <p:spPr>
          <a:xfrm>
            <a:off x="342900" y="735017"/>
            <a:ext cx="8503920" cy="3756973"/>
          </a:xfrm>
          <a:prstGeom prst="rect">
            <a:avLst/>
          </a:prstGeom>
          <a:noFill/>
          <a:ln>
            <a:noFill/>
          </a:ln>
        </p:spPr>
        <p:txBody>
          <a:bodyPr spcFirstLastPara="1" wrap="square" lIns="0" tIns="0" rIns="0" bIns="0" anchor="t" anchorCtr="0">
            <a:normAutofit/>
          </a:bodyPr>
          <a:lstStyle>
            <a:lvl1pPr marL="457200" lvl="0" indent="-317500" algn="l">
              <a:lnSpc>
                <a:spcPct val="125000"/>
              </a:lnSpc>
              <a:spcBef>
                <a:spcPts val="1400"/>
              </a:spcBef>
              <a:spcAft>
                <a:spcPts val="0"/>
              </a:spcAft>
              <a:buSzPts val="1400"/>
              <a:buChar char="•"/>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02" name="Google Shape;202;p30"/>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3" name="Google Shape;203;p30"/>
          <p:cNvSpPr txBox="1">
            <a:spLocks noGrp="1"/>
          </p:cNvSpPr>
          <p:nvPr>
            <p:ph type="body" idx="2"/>
          </p:nvPr>
        </p:nvSpPr>
        <p:spPr>
          <a:xfrm>
            <a:off x="342900" y="4534630"/>
            <a:ext cx="8503920" cy="115416"/>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500"/>
              </a:spcBef>
              <a:spcAft>
                <a:spcPts val="0"/>
              </a:spcAft>
              <a:buSzPts val="800"/>
              <a:buNone/>
              <a:defRPr sz="800"/>
            </a:lvl1pPr>
            <a:lvl2pPr marL="914400" lvl="1" indent="-228600" algn="l">
              <a:lnSpc>
                <a:spcPct val="100000"/>
              </a:lnSpc>
              <a:spcBef>
                <a:spcPts val="500"/>
              </a:spcBef>
              <a:spcAft>
                <a:spcPts val="0"/>
              </a:spcAft>
              <a:buSzPts val="800"/>
              <a:buNone/>
              <a:defRPr sz="800"/>
            </a:lvl2pPr>
            <a:lvl3pPr marL="1371600" lvl="2" indent="-228600" algn="l">
              <a:lnSpc>
                <a:spcPct val="100000"/>
              </a:lnSpc>
              <a:spcBef>
                <a:spcPts val="500"/>
              </a:spcBef>
              <a:spcAft>
                <a:spcPts val="0"/>
              </a:spcAft>
              <a:buSzPts val="800"/>
              <a:buNone/>
              <a:defRPr sz="800"/>
            </a:lvl3pPr>
            <a:lvl4pPr marL="1828800" lvl="3" indent="-228600" algn="l">
              <a:lnSpc>
                <a:spcPct val="100000"/>
              </a:lnSpc>
              <a:spcBef>
                <a:spcPts val="500"/>
              </a:spcBef>
              <a:spcAft>
                <a:spcPts val="0"/>
              </a:spcAft>
              <a:buSzPts val="800"/>
              <a:buNone/>
              <a:defRPr sz="800"/>
            </a:lvl4pPr>
            <a:lvl5pPr marL="2286000" lvl="4" indent="-228600" algn="l">
              <a:lnSpc>
                <a:spcPct val="100000"/>
              </a:lnSpc>
              <a:spcBef>
                <a:spcPts val="500"/>
              </a:spcBef>
              <a:spcAft>
                <a:spcPts val="0"/>
              </a:spcAft>
              <a:buSzPts val="800"/>
              <a:buNone/>
              <a:defRPr sz="8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04" name="Google Shape;204;p30"/>
          <p:cNvSpPr txBox="1">
            <a:spLocks noGrp="1"/>
          </p:cNvSpPr>
          <p:nvPr>
            <p:ph type="title"/>
          </p:nvPr>
        </p:nvSpPr>
        <p:spPr>
          <a:xfrm>
            <a:off x="319672" y="49198"/>
            <a:ext cx="8527147"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5"/>
        <p:cNvGrpSpPr/>
        <p:nvPr/>
      </p:nvGrpSpPr>
      <p:grpSpPr>
        <a:xfrm>
          <a:off x="0" y="0"/>
          <a:ext cx="0" cy="0"/>
          <a:chOff x="0" y="0"/>
          <a:chExt cx="0" cy="0"/>
        </a:xfrm>
      </p:grpSpPr>
      <p:sp>
        <p:nvSpPr>
          <p:cNvPr id="206" name="Google Shape;206;p31"/>
          <p:cNvSpPr txBox="1">
            <a:spLocks noGrp="1"/>
          </p:cNvSpPr>
          <p:nvPr>
            <p:ph type="body" idx="1"/>
          </p:nvPr>
        </p:nvSpPr>
        <p:spPr>
          <a:xfrm>
            <a:off x="342900" y="735017"/>
            <a:ext cx="4176522" cy="3756973"/>
          </a:xfrm>
          <a:prstGeom prst="rect">
            <a:avLst/>
          </a:prstGeom>
          <a:noFill/>
          <a:ln>
            <a:noFill/>
          </a:ln>
        </p:spPr>
        <p:txBody>
          <a:bodyPr spcFirstLastPara="1" wrap="square" lIns="0" tIns="0" rIns="0" bIns="0" anchor="t" anchorCtr="0">
            <a:normAutofit/>
          </a:bodyPr>
          <a:lstStyle>
            <a:lvl1pPr marL="457200" lvl="0" indent="-336550" algn="l">
              <a:lnSpc>
                <a:spcPct val="125000"/>
              </a:lnSpc>
              <a:spcBef>
                <a:spcPts val="1400"/>
              </a:spcBef>
              <a:spcAft>
                <a:spcPts val="0"/>
              </a:spcAft>
              <a:buSzPts val="1700"/>
              <a:buChar char="•"/>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07" name="Google Shape;207;p31"/>
          <p:cNvSpPr txBox="1">
            <a:spLocks noGrp="1"/>
          </p:cNvSpPr>
          <p:nvPr>
            <p:ph type="body" idx="2"/>
          </p:nvPr>
        </p:nvSpPr>
        <p:spPr>
          <a:xfrm>
            <a:off x="4670298" y="735017"/>
            <a:ext cx="4176522" cy="3756973"/>
          </a:xfrm>
          <a:prstGeom prst="rect">
            <a:avLst/>
          </a:prstGeom>
          <a:noFill/>
          <a:ln>
            <a:noFill/>
          </a:ln>
        </p:spPr>
        <p:txBody>
          <a:bodyPr spcFirstLastPara="1" wrap="square" lIns="0" tIns="0" rIns="0" bIns="0" anchor="t" anchorCtr="0">
            <a:normAutofit/>
          </a:bodyPr>
          <a:lstStyle>
            <a:lvl1pPr marL="457200" lvl="0" indent="-336550" algn="l">
              <a:lnSpc>
                <a:spcPct val="125000"/>
              </a:lnSpc>
              <a:spcBef>
                <a:spcPts val="1400"/>
              </a:spcBef>
              <a:spcAft>
                <a:spcPts val="0"/>
              </a:spcAft>
              <a:buSzPts val="1700"/>
              <a:buChar char="•"/>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08" name="Google Shape;208;p31"/>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9" name="Google Shape;209;p31"/>
          <p:cNvSpPr txBox="1">
            <a:spLocks noGrp="1"/>
          </p:cNvSpPr>
          <p:nvPr>
            <p:ph type="body" idx="3"/>
          </p:nvPr>
        </p:nvSpPr>
        <p:spPr>
          <a:xfrm>
            <a:off x="342900" y="4534630"/>
            <a:ext cx="8503920" cy="115416"/>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500"/>
              </a:spcBef>
              <a:spcAft>
                <a:spcPts val="0"/>
              </a:spcAft>
              <a:buSzPts val="800"/>
              <a:buNone/>
              <a:defRPr sz="800"/>
            </a:lvl1pPr>
            <a:lvl2pPr marL="914400" lvl="1" indent="-228600" algn="l">
              <a:lnSpc>
                <a:spcPct val="100000"/>
              </a:lnSpc>
              <a:spcBef>
                <a:spcPts val="500"/>
              </a:spcBef>
              <a:spcAft>
                <a:spcPts val="0"/>
              </a:spcAft>
              <a:buSzPts val="800"/>
              <a:buNone/>
              <a:defRPr sz="800"/>
            </a:lvl2pPr>
            <a:lvl3pPr marL="1371600" lvl="2" indent="-228600" algn="l">
              <a:lnSpc>
                <a:spcPct val="100000"/>
              </a:lnSpc>
              <a:spcBef>
                <a:spcPts val="500"/>
              </a:spcBef>
              <a:spcAft>
                <a:spcPts val="0"/>
              </a:spcAft>
              <a:buSzPts val="800"/>
              <a:buNone/>
              <a:defRPr sz="800"/>
            </a:lvl3pPr>
            <a:lvl4pPr marL="1828800" lvl="3" indent="-228600" algn="l">
              <a:lnSpc>
                <a:spcPct val="100000"/>
              </a:lnSpc>
              <a:spcBef>
                <a:spcPts val="500"/>
              </a:spcBef>
              <a:spcAft>
                <a:spcPts val="0"/>
              </a:spcAft>
              <a:buSzPts val="800"/>
              <a:buNone/>
              <a:defRPr sz="800"/>
            </a:lvl4pPr>
            <a:lvl5pPr marL="2286000" lvl="4" indent="-228600" algn="l">
              <a:lnSpc>
                <a:spcPct val="100000"/>
              </a:lnSpc>
              <a:spcBef>
                <a:spcPts val="500"/>
              </a:spcBef>
              <a:spcAft>
                <a:spcPts val="0"/>
              </a:spcAft>
              <a:buSzPts val="800"/>
              <a:buNone/>
              <a:defRPr sz="8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10" name="Google Shape;210;p31"/>
          <p:cNvSpPr txBox="1">
            <a:spLocks noGrp="1"/>
          </p:cNvSpPr>
          <p:nvPr>
            <p:ph type="title"/>
          </p:nvPr>
        </p:nvSpPr>
        <p:spPr>
          <a:xfrm>
            <a:off x="319672" y="49198"/>
            <a:ext cx="8527147"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irst Level No Bullet">
  <p:cSld name="First Level No Bullet">
    <p:spTree>
      <p:nvGrpSpPr>
        <p:cNvPr id="1" name="Shape 211"/>
        <p:cNvGrpSpPr/>
        <p:nvPr/>
      </p:nvGrpSpPr>
      <p:grpSpPr>
        <a:xfrm>
          <a:off x="0" y="0"/>
          <a:ext cx="0" cy="0"/>
          <a:chOff x="0" y="0"/>
          <a:chExt cx="0" cy="0"/>
        </a:xfrm>
      </p:grpSpPr>
      <p:sp>
        <p:nvSpPr>
          <p:cNvPr id="212" name="Google Shape;212;p32"/>
          <p:cNvSpPr txBox="1">
            <a:spLocks noGrp="1"/>
          </p:cNvSpPr>
          <p:nvPr>
            <p:ph type="body" idx="1"/>
          </p:nvPr>
        </p:nvSpPr>
        <p:spPr>
          <a:xfrm>
            <a:off x="342900" y="735017"/>
            <a:ext cx="8503920" cy="3756973"/>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1400"/>
              </a:spcBef>
              <a:spcAft>
                <a:spcPts val="0"/>
              </a:spcAft>
              <a:buClr>
                <a:schemeClr val="dk1"/>
              </a:buClr>
              <a:buSzPts val="1500"/>
              <a:buNone/>
              <a:defRPr sz="1500">
                <a:solidFill>
                  <a:schemeClr val="dk1"/>
                </a:solidFill>
              </a:defRPr>
            </a:lvl1pPr>
            <a:lvl2pPr marL="914400" lvl="1" indent="-323850" algn="l">
              <a:lnSpc>
                <a:spcPct val="125000"/>
              </a:lnSpc>
              <a:spcBef>
                <a:spcPts val="1400"/>
              </a:spcBef>
              <a:spcAft>
                <a:spcPts val="0"/>
              </a:spcAft>
              <a:buClr>
                <a:schemeClr val="dk1"/>
              </a:buClr>
              <a:buSzPts val="1500"/>
              <a:buFont typeface="Times New Roman"/>
              <a:buChar char="•"/>
              <a:defRPr sz="1500">
                <a:solidFill>
                  <a:schemeClr val="dk1"/>
                </a:solidFill>
              </a:defRPr>
            </a:lvl2pPr>
            <a:lvl3pPr marL="1371600" lvl="2" indent="-323850" algn="l">
              <a:lnSpc>
                <a:spcPct val="125000"/>
              </a:lnSpc>
              <a:spcBef>
                <a:spcPts val="1400"/>
              </a:spcBef>
              <a:spcAft>
                <a:spcPts val="0"/>
              </a:spcAft>
              <a:buClr>
                <a:schemeClr val="dk1"/>
              </a:buClr>
              <a:buSzPts val="1500"/>
              <a:buFont typeface="Arial Narrow"/>
              <a:buChar char="–"/>
              <a:defRPr sz="1500">
                <a:solidFill>
                  <a:schemeClr val="dk1"/>
                </a:solidFill>
              </a:defRPr>
            </a:lvl3pPr>
            <a:lvl4pPr marL="1828800" lvl="3" indent="-336550" algn="l">
              <a:lnSpc>
                <a:spcPct val="125000"/>
              </a:lnSpc>
              <a:spcBef>
                <a:spcPts val="1400"/>
              </a:spcBef>
              <a:spcAft>
                <a:spcPts val="0"/>
              </a:spcAft>
              <a:buClr>
                <a:schemeClr val="dk1"/>
              </a:buClr>
              <a:buSzPts val="1700"/>
              <a:buFont typeface="Arial Narrow"/>
              <a:buChar char="»"/>
              <a:defRPr sz="1500">
                <a:solidFill>
                  <a:schemeClr val="dk1"/>
                </a:solidFill>
              </a:defRPr>
            </a:lvl4pPr>
            <a:lvl5pPr marL="2286000" lvl="4" indent="-323850" algn="l">
              <a:lnSpc>
                <a:spcPct val="125000"/>
              </a:lnSpc>
              <a:spcBef>
                <a:spcPts val="1400"/>
              </a:spcBef>
              <a:spcAft>
                <a:spcPts val="0"/>
              </a:spcAft>
              <a:buClr>
                <a:schemeClr val="dk1"/>
              </a:buClr>
              <a:buSzPts val="1500"/>
              <a:buFont typeface="Arial Narrow"/>
              <a:buChar char="◦"/>
              <a:defRPr sz="1500">
                <a:solidFill>
                  <a:schemeClr val="dk1"/>
                </a:solidFill>
              </a:defRPr>
            </a:lvl5pPr>
            <a:lvl6pPr marL="2743200" lvl="5" indent="-323850" algn="l">
              <a:lnSpc>
                <a:spcPct val="125000"/>
              </a:lnSpc>
              <a:spcBef>
                <a:spcPts val="1400"/>
              </a:spcBef>
              <a:spcAft>
                <a:spcPts val="0"/>
              </a:spcAft>
              <a:buClr>
                <a:schemeClr val="dk1"/>
              </a:buClr>
              <a:buSzPts val="1500"/>
              <a:buFont typeface="Arial Narrow"/>
              <a:buChar char="›"/>
              <a:defRPr sz="1500">
                <a:solidFill>
                  <a:schemeClr val="dk1"/>
                </a:solidFill>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13" name="Google Shape;213;p32"/>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4" name="Google Shape;214;p32"/>
          <p:cNvSpPr txBox="1">
            <a:spLocks noGrp="1"/>
          </p:cNvSpPr>
          <p:nvPr>
            <p:ph type="body" idx="2"/>
          </p:nvPr>
        </p:nvSpPr>
        <p:spPr>
          <a:xfrm>
            <a:off x="342900" y="4534630"/>
            <a:ext cx="8503920" cy="115416"/>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500"/>
              </a:spcBef>
              <a:spcAft>
                <a:spcPts val="0"/>
              </a:spcAft>
              <a:buSzPts val="800"/>
              <a:buNone/>
              <a:defRPr sz="800"/>
            </a:lvl1pPr>
            <a:lvl2pPr marL="914400" lvl="1" indent="-228600" algn="l">
              <a:lnSpc>
                <a:spcPct val="100000"/>
              </a:lnSpc>
              <a:spcBef>
                <a:spcPts val="500"/>
              </a:spcBef>
              <a:spcAft>
                <a:spcPts val="0"/>
              </a:spcAft>
              <a:buSzPts val="800"/>
              <a:buNone/>
              <a:defRPr sz="800"/>
            </a:lvl2pPr>
            <a:lvl3pPr marL="1371600" lvl="2" indent="-228600" algn="l">
              <a:lnSpc>
                <a:spcPct val="100000"/>
              </a:lnSpc>
              <a:spcBef>
                <a:spcPts val="500"/>
              </a:spcBef>
              <a:spcAft>
                <a:spcPts val="0"/>
              </a:spcAft>
              <a:buSzPts val="800"/>
              <a:buNone/>
              <a:defRPr sz="800"/>
            </a:lvl3pPr>
            <a:lvl4pPr marL="1828800" lvl="3" indent="-228600" algn="l">
              <a:lnSpc>
                <a:spcPct val="100000"/>
              </a:lnSpc>
              <a:spcBef>
                <a:spcPts val="500"/>
              </a:spcBef>
              <a:spcAft>
                <a:spcPts val="0"/>
              </a:spcAft>
              <a:buSzPts val="800"/>
              <a:buNone/>
              <a:defRPr sz="800"/>
            </a:lvl4pPr>
            <a:lvl5pPr marL="2286000" lvl="4" indent="-228600" algn="l">
              <a:lnSpc>
                <a:spcPct val="100000"/>
              </a:lnSpc>
              <a:spcBef>
                <a:spcPts val="500"/>
              </a:spcBef>
              <a:spcAft>
                <a:spcPts val="0"/>
              </a:spcAft>
              <a:buSzPts val="800"/>
              <a:buNone/>
              <a:defRPr sz="8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15" name="Google Shape;215;p32"/>
          <p:cNvSpPr txBox="1">
            <a:spLocks noGrp="1"/>
          </p:cNvSpPr>
          <p:nvPr>
            <p:ph type="title"/>
          </p:nvPr>
        </p:nvSpPr>
        <p:spPr>
          <a:xfrm>
            <a:off x="319672" y="49198"/>
            <a:ext cx="8527147"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bject With Lead-in Text">
  <p:cSld name="Object With Lead-in Text">
    <p:spTree>
      <p:nvGrpSpPr>
        <p:cNvPr id="1" name="Shape 216"/>
        <p:cNvGrpSpPr/>
        <p:nvPr/>
      </p:nvGrpSpPr>
      <p:grpSpPr>
        <a:xfrm>
          <a:off x="0" y="0"/>
          <a:ext cx="0" cy="0"/>
          <a:chOff x="0" y="0"/>
          <a:chExt cx="0" cy="0"/>
        </a:xfrm>
      </p:grpSpPr>
      <p:sp>
        <p:nvSpPr>
          <p:cNvPr id="217" name="Google Shape;217;p33"/>
          <p:cNvSpPr txBox="1">
            <a:spLocks noGrp="1"/>
          </p:cNvSpPr>
          <p:nvPr>
            <p:ph type="body" idx="1"/>
          </p:nvPr>
        </p:nvSpPr>
        <p:spPr>
          <a:xfrm>
            <a:off x="342900" y="1734261"/>
            <a:ext cx="8503920" cy="2779472"/>
          </a:xfrm>
          <a:prstGeom prst="rect">
            <a:avLst/>
          </a:prstGeom>
          <a:noFill/>
          <a:ln>
            <a:noFill/>
          </a:ln>
        </p:spPr>
        <p:txBody>
          <a:bodyPr spcFirstLastPara="1" wrap="square" lIns="0" tIns="0" rIns="0" bIns="0" anchor="t" anchorCtr="0">
            <a:normAutofit/>
          </a:bodyPr>
          <a:lstStyle>
            <a:lvl1pPr marL="457200" lvl="0" indent="-317500" algn="l">
              <a:lnSpc>
                <a:spcPct val="105000"/>
              </a:lnSpc>
              <a:spcBef>
                <a:spcPts val="300"/>
              </a:spcBef>
              <a:spcAft>
                <a:spcPts val="0"/>
              </a:spcAft>
              <a:buSzPts val="1400"/>
              <a:buChar char="•"/>
              <a:defRPr sz="1400"/>
            </a:lvl1pPr>
            <a:lvl2pPr marL="914400" lvl="1" indent="-317500" algn="l">
              <a:lnSpc>
                <a:spcPct val="105000"/>
              </a:lnSpc>
              <a:spcBef>
                <a:spcPts val="300"/>
              </a:spcBef>
              <a:spcAft>
                <a:spcPts val="0"/>
              </a:spcAft>
              <a:buSzPts val="1400"/>
              <a:buChar char="–"/>
              <a:defRPr sz="1400"/>
            </a:lvl2pPr>
            <a:lvl3pPr marL="1371600" lvl="2" indent="-317500" algn="l">
              <a:lnSpc>
                <a:spcPct val="105000"/>
              </a:lnSpc>
              <a:spcBef>
                <a:spcPts val="300"/>
              </a:spcBef>
              <a:spcAft>
                <a:spcPts val="0"/>
              </a:spcAft>
              <a:buSzPts val="1400"/>
              <a:buChar char="»"/>
              <a:defRPr sz="1400"/>
            </a:lvl3pPr>
            <a:lvl4pPr marL="1828800" lvl="3" indent="-323850" algn="l">
              <a:lnSpc>
                <a:spcPct val="105000"/>
              </a:lnSpc>
              <a:spcBef>
                <a:spcPts val="300"/>
              </a:spcBef>
              <a:spcAft>
                <a:spcPts val="0"/>
              </a:spcAft>
              <a:buSzPts val="1500"/>
              <a:buChar char="◦"/>
              <a:defRPr sz="1400"/>
            </a:lvl4pPr>
            <a:lvl5pPr marL="2286000" lvl="4" indent="-317500" algn="l">
              <a:lnSpc>
                <a:spcPct val="105000"/>
              </a:lnSpc>
              <a:spcBef>
                <a:spcPts val="300"/>
              </a:spcBef>
              <a:spcAft>
                <a:spcPts val="0"/>
              </a:spcAft>
              <a:buSzPts val="1400"/>
              <a:buChar char="›"/>
              <a:defRPr sz="14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18" name="Google Shape;218;p33"/>
          <p:cNvSpPr txBox="1">
            <a:spLocks noGrp="1"/>
          </p:cNvSpPr>
          <p:nvPr>
            <p:ph type="body" idx="2"/>
          </p:nvPr>
        </p:nvSpPr>
        <p:spPr>
          <a:xfrm>
            <a:off x="342900" y="739850"/>
            <a:ext cx="8503920" cy="954878"/>
          </a:xfrm>
          <a:prstGeom prst="rect">
            <a:avLst/>
          </a:prstGeom>
          <a:noFill/>
          <a:ln>
            <a:noFill/>
          </a:ln>
        </p:spPr>
        <p:txBody>
          <a:bodyPr spcFirstLastPara="1" wrap="square" lIns="0" tIns="0" rIns="0" bIns="0" anchor="t" anchorCtr="0">
            <a:normAutofit/>
          </a:bodyPr>
          <a:lstStyle>
            <a:lvl1pPr marL="457200" lvl="0" indent="-228600" algn="l">
              <a:lnSpc>
                <a:spcPct val="105000"/>
              </a:lnSpc>
              <a:spcBef>
                <a:spcPts val="0"/>
              </a:spcBef>
              <a:spcAft>
                <a:spcPts val="0"/>
              </a:spcAft>
              <a:buSzPts val="1400"/>
              <a:buNone/>
              <a:defRPr sz="1400"/>
            </a:lvl1pPr>
            <a:lvl2pPr marL="914400" lvl="1" indent="-292100" algn="l">
              <a:lnSpc>
                <a:spcPct val="125000"/>
              </a:lnSpc>
              <a:spcBef>
                <a:spcPts val="1400"/>
              </a:spcBef>
              <a:spcAft>
                <a:spcPts val="0"/>
              </a:spcAft>
              <a:buSzPts val="1000"/>
              <a:buChar char="–"/>
              <a:defRPr sz="1000"/>
            </a:lvl2pPr>
            <a:lvl3pPr marL="1371600" lvl="2" indent="-292100" algn="l">
              <a:lnSpc>
                <a:spcPct val="125000"/>
              </a:lnSpc>
              <a:spcBef>
                <a:spcPts val="1400"/>
              </a:spcBef>
              <a:spcAft>
                <a:spcPts val="0"/>
              </a:spcAft>
              <a:buSzPts val="1000"/>
              <a:buChar char="»"/>
              <a:defRPr sz="1000"/>
            </a:lvl3pPr>
            <a:lvl4pPr marL="1828800" lvl="3" indent="-298450" algn="l">
              <a:lnSpc>
                <a:spcPct val="125000"/>
              </a:lnSpc>
              <a:spcBef>
                <a:spcPts val="1400"/>
              </a:spcBef>
              <a:spcAft>
                <a:spcPts val="0"/>
              </a:spcAft>
              <a:buSzPts val="1100"/>
              <a:buChar char="◦"/>
              <a:defRPr sz="1000"/>
            </a:lvl4pPr>
            <a:lvl5pPr marL="2286000" lvl="4" indent="-292100" algn="l">
              <a:lnSpc>
                <a:spcPct val="125000"/>
              </a:lnSpc>
              <a:spcBef>
                <a:spcPts val="1400"/>
              </a:spcBef>
              <a:spcAft>
                <a:spcPts val="0"/>
              </a:spcAft>
              <a:buSzPts val="1000"/>
              <a:buChar char="›"/>
              <a:defRPr sz="10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19" name="Google Shape;219;p33"/>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 name="Google Shape;220;p33"/>
          <p:cNvSpPr txBox="1">
            <a:spLocks noGrp="1"/>
          </p:cNvSpPr>
          <p:nvPr>
            <p:ph type="body" idx="3"/>
          </p:nvPr>
        </p:nvSpPr>
        <p:spPr>
          <a:xfrm>
            <a:off x="342900" y="4534630"/>
            <a:ext cx="8503920" cy="115416"/>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500"/>
              </a:spcBef>
              <a:spcAft>
                <a:spcPts val="0"/>
              </a:spcAft>
              <a:buSzPts val="800"/>
              <a:buNone/>
              <a:defRPr sz="800"/>
            </a:lvl1pPr>
            <a:lvl2pPr marL="914400" lvl="1" indent="-228600" algn="l">
              <a:lnSpc>
                <a:spcPct val="100000"/>
              </a:lnSpc>
              <a:spcBef>
                <a:spcPts val="500"/>
              </a:spcBef>
              <a:spcAft>
                <a:spcPts val="0"/>
              </a:spcAft>
              <a:buSzPts val="800"/>
              <a:buNone/>
              <a:defRPr sz="800"/>
            </a:lvl2pPr>
            <a:lvl3pPr marL="1371600" lvl="2" indent="-228600" algn="l">
              <a:lnSpc>
                <a:spcPct val="100000"/>
              </a:lnSpc>
              <a:spcBef>
                <a:spcPts val="500"/>
              </a:spcBef>
              <a:spcAft>
                <a:spcPts val="0"/>
              </a:spcAft>
              <a:buSzPts val="800"/>
              <a:buNone/>
              <a:defRPr sz="800"/>
            </a:lvl3pPr>
            <a:lvl4pPr marL="1828800" lvl="3" indent="-228600" algn="l">
              <a:lnSpc>
                <a:spcPct val="100000"/>
              </a:lnSpc>
              <a:spcBef>
                <a:spcPts val="500"/>
              </a:spcBef>
              <a:spcAft>
                <a:spcPts val="0"/>
              </a:spcAft>
              <a:buSzPts val="800"/>
              <a:buNone/>
              <a:defRPr sz="800"/>
            </a:lvl4pPr>
            <a:lvl5pPr marL="2286000" lvl="4" indent="-228600" algn="l">
              <a:lnSpc>
                <a:spcPct val="100000"/>
              </a:lnSpc>
              <a:spcBef>
                <a:spcPts val="500"/>
              </a:spcBef>
              <a:spcAft>
                <a:spcPts val="0"/>
              </a:spcAft>
              <a:buSzPts val="800"/>
              <a:buNone/>
              <a:defRPr sz="8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21" name="Google Shape;221;p33"/>
          <p:cNvSpPr txBox="1">
            <a:spLocks noGrp="1"/>
          </p:cNvSpPr>
          <p:nvPr>
            <p:ph type="title"/>
          </p:nvPr>
        </p:nvSpPr>
        <p:spPr>
          <a:xfrm>
            <a:off x="319672" y="49198"/>
            <a:ext cx="8527147"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ay Background, Two Content">
  <p:cSld name="Gray Background, Two Content">
    <p:spTree>
      <p:nvGrpSpPr>
        <p:cNvPr id="1" name="Shape 222"/>
        <p:cNvGrpSpPr/>
        <p:nvPr/>
      </p:nvGrpSpPr>
      <p:grpSpPr>
        <a:xfrm>
          <a:off x="0" y="0"/>
          <a:ext cx="0" cy="0"/>
          <a:chOff x="0" y="0"/>
          <a:chExt cx="0" cy="0"/>
        </a:xfrm>
      </p:grpSpPr>
      <p:sp>
        <p:nvSpPr>
          <p:cNvPr id="223" name="Google Shape;223;p34"/>
          <p:cNvSpPr/>
          <p:nvPr/>
        </p:nvSpPr>
        <p:spPr>
          <a:xfrm>
            <a:off x="0" y="518788"/>
            <a:ext cx="9144000" cy="4624712"/>
          </a:xfrm>
          <a:prstGeom prst="rect">
            <a:avLst/>
          </a:prstGeom>
          <a:solidFill>
            <a:srgbClr val="2C9ED9">
              <a:alpha val="2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4" name="Google Shape;224;p34"/>
          <p:cNvSpPr/>
          <p:nvPr/>
        </p:nvSpPr>
        <p:spPr>
          <a:xfrm>
            <a:off x="0" y="484499"/>
            <a:ext cx="9143266" cy="34289"/>
          </a:xfrm>
          <a:prstGeom prst="rect">
            <a:avLst/>
          </a:prstGeom>
          <a:solidFill>
            <a:srgbClr val="2C9E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grpSp>
        <p:nvGrpSpPr>
          <p:cNvPr id="225" name="Google Shape;225;p34"/>
          <p:cNvGrpSpPr/>
          <p:nvPr/>
        </p:nvGrpSpPr>
        <p:grpSpPr>
          <a:xfrm>
            <a:off x="-734" y="4665376"/>
            <a:ext cx="9144000" cy="478124"/>
            <a:chOff x="0" y="6220502"/>
            <a:chExt cx="9144000" cy="637498"/>
          </a:xfrm>
        </p:grpSpPr>
        <p:sp>
          <p:nvSpPr>
            <p:cNvPr id="226" name="Google Shape;226;p34"/>
            <p:cNvSpPr/>
            <p:nvPr/>
          </p:nvSpPr>
          <p:spPr>
            <a:xfrm>
              <a:off x="0" y="6220502"/>
              <a:ext cx="9144000" cy="130601"/>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227" name="Google Shape;227;p34"/>
            <p:cNvSpPr/>
            <p:nvPr/>
          </p:nvSpPr>
          <p:spPr>
            <a:xfrm>
              <a:off x="0" y="6275394"/>
              <a:ext cx="9144000" cy="582606"/>
            </a:xfrm>
            <a:prstGeom prst="rect">
              <a:avLst/>
            </a:prstGeom>
            <a:solidFill>
              <a:srgbClr val="2C9E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grpSp>
      <p:sp>
        <p:nvSpPr>
          <p:cNvPr id="228" name="Google Shape;228;p34"/>
          <p:cNvSpPr txBox="1">
            <a:spLocks noGrp="1"/>
          </p:cNvSpPr>
          <p:nvPr>
            <p:ph type="body" idx="1"/>
          </p:nvPr>
        </p:nvSpPr>
        <p:spPr>
          <a:xfrm>
            <a:off x="342900" y="735017"/>
            <a:ext cx="4176522" cy="3756973"/>
          </a:xfrm>
          <a:prstGeom prst="rect">
            <a:avLst/>
          </a:prstGeom>
          <a:noFill/>
          <a:ln>
            <a:noFill/>
          </a:ln>
        </p:spPr>
        <p:txBody>
          <a:bodyPr spcFirstLastPara="1" wrap="square" lIns="0" tIns="0" rIns="0" bIns="0" anchor="t" anchorCtr="0">
            <a:normAutofit/>
          </a:bodyPr>
          <a:lstStyle>
            <a:lvl1pPr marL="457200" lvl="0" indent="-336550" algn="l">
              <a:lnSpc>
                <a:spcPct val="125000"/>
              </a:lnSpc>
              <a:spcBef>
                <a:spcPts val="1400"/>
              </a:spcBef>
              <a:spcAft>
                <a:spcPts val="0"/>
              </a:spcAft>
              <a:buSzPts val="1700"/>
              <a:buChar char="•"/>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29" name="Google Shape;229;p34"/>
          <p:cNvSpPr txBox="1">
            <a:spLocks noGrp="1"/>
          </p:cNvSpPr>
          <p:nvPr>
            <p:ph type="body" idx="2"/>
          </p:nvPr>
        </p:nvSpPr>
        <p:spPr>
          <a:xfrm>
            <a:off x="4670298" y="735017"/>
            <a:ext cx="4176522" cy="3756973"/>
          </a:xfrm>
          <a:prstGeom prst="rect">
            <a:avLst/>
          </a:prstGeom>
          <a:noFill/>
          <a:ln>
            <a:noFill/>
          </a:ln>
        </p:spPr>
        <p:txBody>
          <a:bodyPr spcFirstLastPara="1" wrap="square" lIns="0" tIns="0" rIns="0" bIns="0" anchor="t" anchorCtr="0">
            <a:normAutofit/>
          </a:bodyPr>
          <a:lstStyle>
            <a:lvl1pPr marL="457200" lvl="0" indent="-336550" algn="l">
              <a:lnSpc>
                <a:spcPct val="125000"/>
              </a:lnSpc>
              <a:spcBef>
                <a:spcPts val="1400"/>
              </a:spcBef>
              <a:spcAft>
                <a:spcPts val="0"/>
              </a:spcAft>
              <a:buSzPts val="1700"/>
              <a:buChar char="•"/>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30" name="Google Shape;230;p34"/>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1" name="Google Shape;231;p34"/>
          <p:cNvSpPr txBox="1">
            <a:spLocks noGrp="1"/>
          </p:cNvSpPr>
          <p:nvPr>
            <p:ph type="body" idx="3"/>
          </p:nvPr>
        </p:nvSpPr>
        <p:spPr>
          <a:xfrm>
            <a:off x="342900" y="4534630"/>
            <a:ext cx="8503920" cy="115416"/>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500"/>
              </a:spcBef>
              <a:spcAft>
                <a:spcPts val="0"/>
              </a:spcAft>
              <a:buSzPts val="800"/>
              <a:buNone/>
              <a:defRPr sz="800"/>
            </a:lvl1pPr>
            <a:lvl2pPr marL="914400" lvl="1" indent="-228600" algn="l">
              <a:lnSpc>
                <a:spcPct val="100000"/>
              </a:lnSpc>
              <a:spcBef>
                <a:spcPts val="500"/>
              </a:spcBef>
              <a:spcAft>
                <a:spcPts val="0"/>
              </a:spcAft>
              <a:buSzPts val="800"/>
              <a:buNone/>
              <a:defRPr sz="800"/>
            </a:lvl2pPr>
            <a:lvl3pPr marL="1371600" lvl="2" indent="-228600" algn="l">
              <a:lnSpc>
                <a:spcPct val="100000"/>
              </a:lnSpc>
              <a:spcBef>
                <a:spcPts val="500"/>
              </a:spcBef>
              <a:spcAft>
                <a:spcPts val="0"/>
              </a:spcAft>
              <a:buSzPts val="800"/>
              <a:buNone/>
              <a:defRPr sz="800"/>
            </a:lvl3pPr>
            <a:lvl4pPr marL="1828800" lvl="3" indent="-228600" algn="l">
              <a:lnSpc>
                <a:spcPct val="100000"/>
              </a:lnSpc>
              <a:spcBef>
                <a:spcPts val="500"/>
              </a:spcBef>
              <a:spcAft>
                <a:spcPts val="0"/>
              </a:spcAft>
              <a:buSzPts val="800"/>
              <a:buNone/>
              <a:defRPr sz="800"/>
            </a:lvl4pPr>
            <a:lvl5pPr marL="2286000" lvl="4" indent="-228600" algn="l">
              <a:lnSpc>
                <a:spcPct val="100000"/>
              </a:lnSpc>
              <a:spcBef>
                <a:spcPts val="500"/>
              </a:spcBef>
              <a:spcAft>
                <a:spcPts val="0"/>
              </a:spcAft>
              <a:buSzPts val="800"/>
              <a:buNone/>
              <a:defRPr sz="8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32" name="Google Shape;232;p34"/>
          <p:cNvSpPr txBox="1">
            <a:spLocks noGrp="1"/>
          </p:cNvSpPr>
          <p:nvPr>
            <p:ph type="title"/>
          </p:nvPr>
        </p:nvSpPr>
        <p:spPr>
          <a:xfrm>
            <a:off x="319672" y="49198"/>
            <a:ext cx="8527147"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1"/>
              </a:buClr>
              <a:buSzPts val="2400"/>
              <a:buFont typeface="Libre Franklin Medium"/>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33" name="Google Shape;233;p34" descr="A picture containing drawing&#10;&#10;Description automatically generated"/>
          <p:cNvPicPr preferRelativeResize="0"/>
          <p:nvPr/>
        </p:nvPicPr>
        <p:blipFill rotWithShape="1">
          <a:blip r:embed="rId2">
            <a:alphaModFix/>
          </a:blip>
          <a:srcRect/>
          <a:stretch/>
        </p:blipFill>
        <p:spPr>
          <a:xfrm>
            <a:off x="342899" y="4821715"/>
            <a:ext cx="286504" cy="22534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34"/>
        <p:cNvGrpSpPr/>
        <p:nvPr/>
      </p:nvGrpSpPr>
      <p:grpSpPr>
        <a:xfrm>
          <a:off x="0" y="0"/>
          <a:ext cx="0" cy="0"/>
          <a:chOff x="0" y="0"/>
          <a:chExt cx="0" cy="0"/>
        </a:xfrm>
      </p:grpSpPr>
      <p:sp>
        <p:nvSpPr>
          <p:cNvPr id="235" name="Google Shape;235;p35"/>
          <p:cNvSpPr txBox="1">
            <a:spLocks noGrp="1"/>
          </p:cNvSpPr>
          <p:nvPr>
            <p:ph type="body" idx="1"/>
          </p:nvPr>
        </p:nvSpPr>
        <p:spPr>
          <a:xfrm>
            <a:off x="342900" y="735017"/>
            <a:ext cx="8503920" cy="3756973"/>
          </a:xfrm>
          <a:prstGeom prst="rect">
            <a:avLst/>
          </a:prstGeom>
          <a:noFill/>
          <a:ln>
            <a:noFill/>
          </a:ln>
        </p:spPr>
        <p:txBody>
          <a:bodyPr spcFirstLastPara="1" wrap="square" lIns="0" tIns="0" rIns="0" bIns="0" anchor="t" anchorCtr="0">
            <a:normAutofit/>
          </a:bodyPr>
          <a:lstStyle>
            <a:lvl1pPr marL="457200" lvl="0" indent="-323850" algn="l">
              <a:lnSpc>
                <a:spcPct val="105000"/>
              </a:lnSpc>
              <a:spcBef>
                <a:spcPts val="500"/>
              </a:spcBef>
              <a:spcAft>
                <a:spcPts val="0"/>
              </a:spcAft>
              <a:buClr>
                <a:schemeClr val="dk2"/>
              </a:buClr>
              <a:buSzPts val="1500"/>
              <a:buFont typeface="Libre Franklin Medium"/>
              <a:buAutoNum type="arabicPeriod"/>
              <a:defRPr sz="1500"/>
            </a:lvl1pPr>
            <a:lvl2pPr marL="914400" lvl="1" indent="-323850" algn="l">
              <a:lnSpc>
                <a:spcPct val="105000"/>
              </a:lnSpc>
              <a:spcBef>
                <a:spcPts val="500"/>
              </a:spcBef>
              <a:spcAft>
                <a:spcPts val="0"/>
              </a:spcAft>
              <a:buClr>
                <a:schemeClr val="dk2"/>
              </a:buClr>
              <a:buSzPts val="1500"/>
              <a:buFont typeface="Libre Franklin Medium"/>
              <a:buAutoNum type="alphaLcPeriod"/>
              <a:defRPr sz="1500"/>
            </a:lvl2pPr>
            <a:lvl3pPr marL="1371600" lvl="2" indent="-323850" algn="l">
              <a:lnSpc>
                <a:spcPct val="105000"/>
              </a:lnSpc>
              <a:spcBef>
                <a:spcPts val="500"/>
              </a:spcBef>
              <a:spcAft>
                <a:spcPts val="0"/>
              </a:spcAft>
              <a:buClr>
                <a:schemeClr val="dk2"/>
              </a:buClr>
              <a:buSzPts val="1500"/>
              <a:buFont typeface="Libre Franklin Medium"/>
              <a:buAutoNum type="romanLcPeriod"/>
              <a:defRPr sz="1500"/>
            </a:lvl3pPr>
            <a:lvl4pPr marL="1828800" lvl="3" indent="-323850" algn="l">
              <a:lnSpc>
                <a:spcPct val="105000"/>
              </a:lnSpc>
              <a:spcBef>
                <a:spcPts val="500"/>
              </a:spcBef>
              <a:spcAft>
                <a:spcPts val="0"/>
              </a:spcAft>
              <a:buClr>
                <a:schemeClr val="dk2"/>
              </a:buClr>
              <a:buSzPts val="1500"/>
              <a:buFont typeface="Libre Franklin Medium"/>
              <a:buAutoNum type="arabicParenR"/>
              <a:defRPr sz="1500"/>
            </a:lvl4pPr>
            <a:lvl5pPr marL="2286000" lvl="4" indent="-323850" algn="l">
              <a:lnSpc>
                <a:spcPct val="105000"/>
              </a:lnSpc>
              <a:spcBef>
                <a:spcPts val="500"/>
              </a:spcBef>
              <a:spcAft>
                <a:spcPts val="0"/>
              </a:spcAft>
              <a:buClr>
                <a:schemeClr val="dk2"/>
              </a:buClr>
              <a:buSzPts val="1500"/>
              <a:buFont typeface="Libre Franklin Medium"/>
              <a:buAutoNum type="alphaLcParenR"/>
              <a:defRPr sz="15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36" name="Google Shape;236;p35"/>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7" name="Google Shape;237;p35"/>
          <p:cNvSpPr txBox="1">
            <a:spLocks noGrp="1"/>
          </p:cNvSpPr>
          <p:nvPr>
            <p:ph type="title"/>
          </p:nvPr>
        </p:nvSpPr>
        <p:spPr>
          <a:xfrm>
            <a:off x="319672" y="49198"/>
            <a:ext cx="8527147"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Ordered List">
  <p:cSld name="Two Content Ordered List">
    <p:spTree>
      <p:nvGrpSpPr>
        <p:cNvPr id="1" name="Shape 238"/>
        <p:cNvGrpSpPr/>
        <p:nvPr/>
      </p:nvGrpSpPr>
      <p:grpSpPr>
        <a:xfrm>
          <a:off x="0" y="0"/>
          <a:ext cx="0" cy="0"/>
          <a:chOff x="0" y="0"/>
          <a:chExt cx="0" cy="0"/>
        </a:xfrm>
      </p:grpSpPr>
      <p:sp>
        <p:nvSpPr>
          <p:cNvPr id="239" name="Google Shape;239;p36"/>
          <p:cNvSpPr txBox="1">
            <a:spLocks noGrp="1"/>
          </p:cNvSpPr>
          <p:nvPr>
            <p:ph type="body" idx="1"/>
          </p:nvPr>
        </p:nvSpPr>
        <p:spPr>
          <a:xfrm>
            <a:off x="342900" y="735017"/>
            <a:ext cx="4176522" cy="3756973"/>
          </a:xfrm>
          <a:prstGeom prst="rect">
            <a:avLst/>
          </a:prstGeom>
          <a:noFill/>
          <a:ln>
            <a:noFill/>
          </a:ln>
        </p:spPr>
        <p:txBody>
          <a:bodyPr spcFirstLastPara="1" wrap="square" lIns="0" tIns="0" rIns="0" bIns="0" anchor="t" anchorCtr="0">
            <a:normAutofit/>
          </a:bodyPr>
          <a:lstStyle>
            <a:lvl1pPr marL="457200" lvl="0" indent="-323850" algn="l">
              <a:lnSpc>
                <a:spcPct val="105000"/>
              </a:lnSpc>
              <a:spcBef>
                <a:spcPts val="500"/>
              </a:spcBef>
              <a:spcAft>
                <a:spcPts val="0"/>
              </a:spcAft>
              <a:buClr>
                <a:schemeClr val="dk1"/>
              </a:buClr>
              <a:buSzPts val="1500"/>
              <a:buFont typeface="Libre Franklin Medium"/>
              <a:buAutoNum type="arabicPeriod"/>
              <a:defRPr sz="1500"/>
            </a:lvl1pPr>
            <a:lvl2pPr marL="914400" lvl="1" indent="-323850" algn="l">
              <a:lnSpc>
                <a:spcPct val="105000"/>
              </a:lnSpc>
              <a:spcBef>
                <a:spcPts val="500"/>
              </a:spcBef>
              <a:spcAft>
                <a:spcPts val="0"/>
              </a:spcAft>
              <a:buClr>
                <a:schemeClr val="dk1"/>
              </a:buClr>
              <a:buSzPts val="1500"/>
              <a:buFont typeface="Libre Franklin Medium"/>
              <a:buAutoNum type="alphaLcPeriod"/>
              <a:defRPr sz="1500"/>
            </a:lvl2pPr>
            <a:lvl3pPr marL="1371600" lvl="2" indent="-323850" algn="l">
              <a:lnSpc>
                <a:spcPct val="105000"/>
              </a:lnSpc>
              <a:spcBef>
                <a:spcPts val="500"/>
              </a:spcBef>
              <a:spcAft>
                <a:spcPts val="0"/>
              </a:spcAft>
              <a:buClr>
                <a:schemeClr val="dk1"/>
              </a:buClr>
              <a:buSzPts val="1500"/>
              <a:buFont typeface="Libre Franklin Medium"/>
              <a:buAutoNum type="romanLcPeriod"/>
              <a:defRPr sz="1500"/>
            </a:lvl3pPr>
            <a:lvl4pPr marL="1828800" lvl="3" indent="-323850" algn="l">
              <a:lnSpc>
                <a:spcPct val="105000"/>
              </a:lnSpc>
              <a:spcBef>
                <a:spcPts val="500"/>
              </a:spcBef>
              <a:spcAft>
                <a:spcPts val="0"/>
              </a:spcAft>
              <a:buClr>
                <a:schemeClr val="dk1"/>
              </a:buClr>
              <a:buSzPts val="1500"/>
              <a:buFont typeface="Libre Franklin Medium"/>
              <a:buAutoNum type="arabicParenR"/>
              <a:defRPr sz="1500"/>
            </a:lvl4pPr>
            <a:lvl5pPr marL="2286000" lvl="4" indent="-323850" algn="l">
              <a:lnSpc>
                <a:spcPct val="105000"/>
              </a:lnSpc>
              <a:spcBef>
                <a:spcPts val="500"/>
              </a:spcBef>
              <a:spcAft>
                <a:spcPts val="0"/>
              </a:spcAft>
              <a:buClr>
                <a:schemeClr val="dk1"/>
              </a:buClr>
              <a:buSzPts val="1500"/>
              <a:buFont typeface="Libre Franklin Medium"/>
              <a:buAutoNum type="alphaLcParenR"/>
              <a:defRPr sz="15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40" name="Google Shape;240;p36"/>
          <p:cNvSpPr txBox="1">
            <a:spLocks noGrp="1"/>
          </p:cNvSpPr>
          <p:nvPr>
            <p:ph type="body" idx="2"/>
          </p:nvPr>
        </p:nvSpPr>
        <p:spPr>
          <a:xfrm>
            <a:off x="4670298" y="735017"/>
            <a:ext cx="4176522" cy="3756973"/>
          </a:xfrm>
          <a:prstGeom prst="rect">
            <a:avLst/>
          </a:prstGeom>
          <a:noFill/>
          <a:ln>
            <a:noFill/>
          </a:ln>
        </p:spPr>
        <p:txBody>
          <a:bodyPr spcFirstLastPara="1" wrap="square" lIns="0" tIns="0" rIns="0" bIns="0" anchor="t" anchorCtr="0">
            <a:normAutofit/>
          </a:bodyPr>
          <a:lstStyle>
            <a:lvl1pPr marL="457200" lvl="0" indent="-323850" algn="l">
              <a:lnSpc>
                <a:spcPct val="105000"/>
              </a:lnSpc>
              <a:spcBef>
                <a:spcPts val="500"/>
              </a:spcBef>
              <a:spcAft>
                <a:spcPts val="0"/>
              </a:spcAft>
              <a:buClr>
                <a:schemeClr val="dk1"/>
              </a:buClr>
              <a:buSzPts val="1500"/>
              <a:buFont typeface="Libre Franklin Medium"/>
              <a:buAutoNum type="arabicPeriod"/>
              <a:defRPr sz="1500"/>
            </a:lvl1pPr>
            <a:lvl2pPr marL="914400" lvl="1" indent="-323850" algn="l">
              <a:lnSpc>
                <a:spcPct val="105000"/>
              </a:lnSpc>
              <a:spcBef>
                <a:spcPts val="500"/>
              </a:spcBef>
              <a:spcAft>
                <a:spcPts val="0"/>
              </a:spcAft>
              <a:buClr>
                <a:schemeClr val="dk1"/>
              </a:buClr>
              <a:buSzPts val="1500"/>
              <a:buFont typeface="Libre Franklin Medium"/>
              <a:buAutoNum type="alphaLcPeriod"/>
              <a:defRPr sz="1500"/>
            </a:lvl2pPr>
            <a:lvl3pPr marL="1371600" lvl="2" indent="-323850" algn="l">
              <a:lnSpc>
                <a:spcPct val="105000"/>
              </a:lnSpc>
              <a:spcBef>
                <a:spcPts val="500"/>
              </a:spcBef>
              <a:spcAft>
                <a:spcPts val="0"/>
              </a:spcAft>
              <a:buClr>
                <a:schemeClr val="dk1"/>
              </a:buClr>
              <a:buSzPts val="1500"/>
              <a:buFont typeface="Libre Franklin Medium"/>
              <a:buAutoNum type="romanLcPeriod"/>
              <a:defRPr sz="1500"/>
            </a:lvl3pPr>
            <a:lvl4pPr marL="1828800" lvl="3" indent="-323850" algn="l">
              <a:lnSpc>
                <a:spcPct val="105000"/>
              </a:lnSpc>
              <a:spcBef>
                <a:spcPts val="500"/>
              </a:spcBef>
              <a:spcAft>
                <a:spcPts val="0"/>
              </a:spcAft>
              <a:buClr>
                <a:schemeClr val="dk1"/>
              </a:buClr>
              <a:buSzPts val="1500"/>
              <a:buFont typeface="Libre Franklin Medium"/>
              <a:buAutoNum type="arabicParenR"/>
              <a:defRPr sz="1500"/>
            </a:lvl4pPr>
            <a:lvl5pPr marL="2286000" lvl="4" indent="-323850" algn="l">
              <a:lnSpc>
                <a:spcPct val="105000"/>
              </a:lnSpc>
              <a:spcBef>
                <a:spcPts val="500"/>
              </a:spcBef>
              <a:spcAft>
                <a:spcPts val="0"/>
              </a:spcAft>
              <a:buClr>
                <a:schemeClr val="dk1"/>
              </a:buClr>
              <a:buSzPts val="1500"/>
              <a:buFont typeface="Libre Franklin Medium"/>
              <a:buAutoNum type="alphaLcParenR"/>
              <a:defRPr sz="15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41" name="Google Shape;241;p36"/>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2" name="Google Shape;242;p36"/>
          <p:cNvSpPr txBox="1">
            <a:spLocks noGrp="1"/>
          </p:cNvSpPr>
          <p:nvPr>
            <p:ph type="title"/>
          </p:nvPr>
        </p:nvSpPr>
        <p:spPr>
          <a:xfrm>
            <a:off x="319672" y="49198"/>
            <a:ext cx="8527147"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hoto Right">
  <p:cSld name="Photo Right">
    <p:spTree>
      <p:nvGrpSpPr>
        <p:cNvPr id="1" name="Shape 243"/>
        <p:cNvGrpSpPr/>
        <p:nvPr/>
      </p:nvGrpSpPr>
      <p:grpSpPr>
        <a:xfrm>
          <a:off x="0" y="0"/>
          <a:ext cx="0" cy="0"/>
          <a:chOff x="0" y="0"/>
          <a:chExt cx="0" cy="0"/>
        </a:xfrm>
      </p:grpSpPr>
      <p:sp>
        <p:nvSpPr>
          <p:cNvPr id="244" name="Google Shape;244;p37"/>
          <p:cNvSpPr/>
          <p:nvPr/>
        </p:nvSpPr>
        <p:spPr>
          <a:xfrm>
            <a:off x="-734" y="0"/>
            <a:ext cx="4572000" cy="5143500"/>
          </a:xfrm>
          <a:prstGeom prst="rect">
            <a:avLst/>
          </a:prstGeom>
          <a:solidFill>
            <a:srgbClr val="2C9ED9">
              <a:alpha val="2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245" name="Google Shape;245;p37"/>
          <p:cNvGrpSpPr/>
          <p:nvPr/>
        </p:nvGrpSpPr>
        <p:grpSpPr>
          <a:xfrm>
            <a:off x="0" y="4680230"/>
            <a:ext cx="9144000" cy="474136"/>
            <a:chOff x="0" y="6225818"/>
            <a:chExt cx="9144000" cy="632182"/>
          </a:xfrm>
        </p:grpSpPr>
        <p:sp>
          <p:nvSpPr>
            <p:cNvPr id="246" name="Google Shape;246;p37"/>
            <p:cNvSpPr/>
            <p:nvPr/>
          </p:nvSpPr>
          <p:spPr>
            <a:xfrm>
              <a:off x="0" y="6225818"/>
              <a:ext cx="9144000" cy="130601"/>
            </a:xfrm>
            <a:prstGeom prst="rect">
              <a:avLst/>
            </a:prstGeom>
            <a:solidFill>
              <a:srgbClr val="B9BBB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247" name="Google Shape;247;p37"/>
            <p:cNvSpPr/>
            <p:nvPr/>
          </p:nvSpPr>
          <p:spPr>
            <a:xfrm>
              <a:off x="0" y="6275394"/>
              <a:ext cx="9144000" cy="582606"/>
            </a:xfrm>
            <a:prstGeom prst="rect">
              <a:avLst/>
            </a:prstGeom>
            <a:solidFill>
              <a:srgbClr val="2C9E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grpSp>
      <p:sp>
        <p:nvSpPr>
          <p:cNvPr id="248" name="Google Shape;248;p37"/>
          <p:cNvSpPr txBox="1">
            <a:spLocks noGrp="1"/>
          </p:cNvSpPr>
          <p:nvPr>
            <p:ph type="body" idx="1"/>
          </p:nvPr>
        </p:nvSpPr>
        <p:spPr>
          <a:xfrm>
            <a:off x="327191" y="724151"/>
            <a:ext cx="3943350" cy="3833706"/>
          </a:xfrm>
          <a:prstGeom prst="rect">
            <a:avLst/>
          </a:prstGeom>
          <a:noFill/>
          <a:ln>
            <a:noFill/>
          </a:ln>
        </p:spPr>
        <p:txBody>
          <a:bodyPr spcFirstLastPara="1" wrap="square" lIns="0" tIns="0" rIns="0" bIns="0" anchor="t" anchorCtr="0">
            <a:normAutofit/>
          </a:bodyPr>
          <a:lstStyle>
            <a:lvl1pPr marL="457200" lvl="0" indent="-336550" algn="l">
              <a:lnSpc>
                <a:spcPct val="125000"/>
              </a:lnSpc>
              <a:spcBef>
                <a:spcPts val="1400"/>
              </a:spcBef>
              <a:spcAft>
                <a:spcPts val="0"/>
              </a:spcAft>
              <a:buClr>
                <a:schemeClr val="dk1"/>
              </a:buClr>
              <a:buSzPts val="1700"/>
              <a:buChar char="•"/>
              <a:defRPr>
                <a:solidFill>
                  <a:schemeClr val="dk1"/>
                </a:solidFill>
              </a:defRPr>
            </a:lvl1pPr>
            <a:lvl2pPr marL="914400" lvl="1" indent="-336550" algn="l">
              <a:lnSpc>
                <a:spcPct val="125000"/>
              </a:lnSpc>
              <a:spcBef>
                <a:spcPts val="1400"/>
              </a:spcBef>
              <a:spcAft>
                <a:spcPts val="0"/>
              </a:spcAft>
              <a:buClr>
                <a:schemeClr val="dk1"/>
              </a:buClr>
              <a:buSzPts val="1700"/>
              <a:buChar char="–"/>
              <a:defRPr>
                <a:solidFill>
                  <a:schemeClr val="dk1"/>
                </a:solidFill>
              </a:defRPr>
            </a:lvl2pPr>
            <a:lvl3pPr marL="1371600" lvl="2" indent="-336550" algn="l">
              <a:lnSpc>
                <a:spcPct val="125000"/>
              </a:lnSpc>
              <a:spcBef>
                <a:spcPts val="1400"/>
              </a:spcBef>
              <a:spcAft>
                <a:spcPts val="0"/>
              </a:spcAft>
              <a:buClr>
                <a:schemeClr val="dk1"/>
              </a:buClr>
              <a:buSzPts val="1700"/>
              <a:buChar char="»"/>
              <a:defRPr>
                <a:solidFill>
                  <a:schemeClr val="dk1"/>
                </a:solidFill>
              </a:defRPr>
            </a:lvl3pPr>
            <a:lvl4pPr marL="1828800" lvl="3" indent="-342900" algn="l">
              <a:lnSpc>
                <a:spcPct val="125000"/>
              </a:lnSpc>
              <a:spcBef>
                <a:spcPts val="1400"/>
              </a:spcBef>
              <a:spcAft>
                <a:spcPts val="0"/>
              </a:spcAft>
              <a:buClr>
                <a:schemeClr val="dk1"/>
              </a:buClr>
              <a:buSzPts val="1800"/>
              <a:buChar char="◦"/>
              <a:defRPr>
                <a:solidFill>
                  <a:schemeClr val="dk1"/>
                </a:solidFill>
              </a:defRPr>
            </a:lvl4pPr>
            <a:lvl5pPr marL="2286000" lvl="4" indent="-336550" algn="l">
              <a:lnSpc>
                <a:spcPct val="125000"/>
              </a:lnSpc>
              <a:spcBef>
                <a:spcPts val="1400"/>
              </a:spcBef>
              <a:spcAft>
                <a:spcPts val="0"/>
              </a:spcAft>
              <a:buClr>
                <a:schemeClr val="dk1"/>
              </a:buClr>
              <a:buSzPts val="1700"/>
              <a:buChar char="›"/>
              <a:defRPr>
                <a:solidFill>
                  <a:schemeClr val="dk1"/>
                </a:solidFill>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49" name="Google Shape;249;p37"/>
          <p:cNvSpPr txBox="1">
            <a:spLocks noGrp="1"/>
          </p:cNvSpPr>
          <p:nvPr>
            <p:ph type="body" idx="2"/>
          </p:nvPr>
        </p:nvSpPr>
        <p:spPr>
          <a:xfrm>
            <a:off x="4569714" y="1"/>
            <a:ext cx="4574286" cy="4557857"/>
          </a:xfrm>
          <a:prstGeom prst="rect">
            <a:avLst/>
          </a:prstGeom>
          <a:noFill/>
          <a:ln>
            <a:noFill/>
          </a:ln>
        </p:spPr>
        <p:txBody>
          <a:bodyPr spcFirstLastPara="1" wrap="square" lIns="171450" tIns="171450" rIns="171450" bIns="171450" anchor="t" anchorCtr="0">
            <a:normAutofit/>
          </a:bodyPr>
          <a:lstStyle>
            <a:lvl1pPr marL="457200" lvl="0" indent="-228600" algn="l">
              <a:lnSpc>
                <a:spcPct val="125000"/>
              </a:lnSpc>
              <a:spcBef>
                <a:spcPts val="1400"/>
              </a:spcBef>
              <a:spcAft>
                <a:spcPts val="0"/>
              </a:spcAft>
              <a:buSzPts val="1700"/>
              <a:buNone/>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50" name="Google Shape;250;p37"/>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1" name="Google Shape;251;p37"/>
          <p:cNvSpPr/>
          <p:nvPr/>
        </p:nvSpPr>
        <p:spPr>
          <a:xfrm>
            <a:off x="0" y="4680230"/>
            <a:ext cx="4572000" cy="3429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252" name="Google Shape;252;p37"/>
          <p:cNvSpPr txBox="1">
            <a:spLocks noGrp="1"/>
          </p:cNvSpPr>
          <p:nvPr>
            <p:ph type="title"/>
          </p:nvPr>
        </p:nvSpPr>
        <p:spPr>
          <a:xfrm>
            <a:off x="319673" y="26835"/>
            <a:ext cx="3943350"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2400"/>
              <a:buFont typeface="Libre Franklin Medium"/>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53" name="Google Shape;253;p37" descr="A picture containing drawing&#10;&#10;Description automatically generated"/>
          <p:cNvPicPr preferRelativeResize="0"/>
          <p:nvPr/>
        </p:nvPicPr>
        <p:blipFill rotWithShape="1">
          <a:blip r:embed="rId2">
            <a:alphaModFix/>
          </a:blip>
          <a:srcRect/>
          <a:stretch/>
        </p:blipFill>
        <p:spPr>
          <a:xfrm>
            <a:off x="342899" y="4821715"/>
            <a:ext cx="286504" cy="22534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hoto Left">
  <p:cSld name="Photo Left">
    <p:spTree>
      <p:nvGrpSpPr>
        <p:cNvPr id="1" name="Shape 254"/>
        <p:cNvGrpSpPr/>
        <p:nvPr/>
      </p:nvGrpSpPr>
      <p:grpSpPr>
        <a:xfrm>
          <a:off x="0" y="0"/>
          <a:ext cx="0" cy="0"/>
          <a:chOff x="0" y="0"/>
          <a:chExt cx="0" cy="0"/>
        </a:xfrm>
      </p:grpSpPr>
      <p:sp>
        <p:nvSpPr>
          <p:cNvPr id="255" name="Google Shape;255;p38"/>
          <p:cNvSpPr/>
          <p:nvPr/>
        </p:nvSpPr>
        <p:spPr>
          <a:xfrm>
            <a:off x="4573552" y="0"/>
            <a:ext cx="4570448" cy="5143500"/>
          </a:xfrm>
          <a:prstGeom prst="rect">
            <a:avLst/>
          </a:prstGeom>
          <a:solidFill>
            <a:srgbClr val="2C9ED9">
              <a:alpha val="2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256" name="Google Shape;256;p38"/>
          <p:cNvGrpSpPr/>
          <p:nvPr/>
        </p:nvGrpSpPr>
        <p:grpSpPr>
          <a:xfrm>
            <a:off x="0" y="4681512"/>
            <a:ext cx="9144000" cy="478124"/>
            <a:chOff x="0" y="6220502"/>
            <a:chExt cx="9144000" cy="637498"/>
          </a:xfrm>
        </p:grpSpPr>
        <p:sp>
          <p:nvSpPr>
            <p:cNvPr id="257" name="Google Shape;257;p38"/>
            <p:cNvSpPr/>
            <p:nvPr/>
          </p:nvSpPr>
          <p:spPr>
            <a:xfrm>
              <a:off x="0" y="6220502"/>
              <a:ext cx="9144000" cy="130601"/>
            </a:xfrm>
            <a:prstGeom prst="rect">
              <a:avLst/>
            </a:prstGeom>
            <a:solidFill>
              <a:srgbClr val="B9BBB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258" name="Google Shape;258;p38"/>
            <p:cNvSpPr/>
            <p:nvPr/>
          </p:nvSpPr>
          <p:spPr>
            <a:xfrm>
              <a:off x="0" y="6275394"/>
              <a:ext cx="9144000" cy="582606"/>
            </a:xfrm>
            <a:prstGeom prst="rect">
              <a:avLst/>
            </a:prstGeom>
            <a:solidFill>
              <a:srgbClr val="2C9E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grpSp>
      <p:sp>
        <p:nvSpPr>
          <p:cNvPr id="259" name="Google Shape;259;p38"/>
          <p:cNvSpPr txBox="1">
            <a:spLocks noGrp="1"/>
          </p:cNvSpPr>
          <p:nvPr>
            <p:ph type="body" idx="1"/>
          </p:nvPr>
        </p:nvSpPr>
        <p:spPr>
          <a:xfrm>
            <a:off x="0" y="0"/>
            <a:ext cx="4574286" cy="4681512"/>
          </a:xfrm>
          <a:prstGeom prst="rect">
            <a:avLst/>
          </a:prstGeom>
          <a:noFill/>
          <a:ln>
            <a:noFill/>
          </a:ln>
        </p:spPr>
        <p:txBody>
          <a:bodyPr spcFirstLastPara="1" wrap="square" lIns="171450" tIns="171450" rIns="171450" bIns="171450" anchor="t" anchorCtr="0">
            <a:normAutofit/>
          </a:bodyPr>
          <a:lstStyle>
            <a:lvl1pPr marL="457200" lvl="0" indent="-228600" algn="l">
              <a:lnSpc>
                <a:spcPct val="125000"/>
              </a:lnSpc>
              <a:spcBef>
                <a:spcPts val="1400"/>
              </a:spcBef>
              <a:spcAft>
                <a:spcPts val="0"/>
              </a:spcAft>
              <a:buSzPts val="1700"/>
              <a:buNone/>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60" name="Google Shape;260;p38"/>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1" name="Google Shape;261;p38"/>
          <p:cNvSpPr/>
          <p:nvPr/>
        </p:nvSpPr>
        <p:spPr>
          <a:xfrm>
            <a:off x="4572000" y="4664194"/>
            <a:ext cx="4572000" cy="3429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262" name="Google Shape;262;p38"/>
          <p:cNvSpPr txBox="1">
            <a:spLocks noGrp="1"/>
          </p:cNvSpPr>
          <p:nvPr>
            <p:ph type="body" idx="2"/>
          </p:nvPr>
        </p:nvSpPr>
        <p:spPr>
          <a:xfrm>
            <a:off x="4891227" y="726956"/>
            <a:ext cx="3943350" cy="3830902"/>
          </a:xfrm>
          <a:prstGeom prst="rect">
            <a:avLst/>
          </a:prstGeom>
          <a:noFill/>
          <a:ln>
            <a:noFill/>
          </a:ln>
        </p:spPr>
        <p:txBody>
          <a:bodyPr spcFirstLastPara="1" wrap="square" lIns="0" tIns="0" rIns="0" bIns="0" anchor="t" anchorCtr="0">
            <a:normAutofit/>
          </a:bodyPr>
          <a:lstStyle>
            <a:lvl1pPr marL="457200" lvl="0" indent="-336550" algn="l">
              <a:lnSpc>
                <a:spcPct val="125000"/>
              </a:lnSpc>
              <a:spcBef>
                <a:spcPts val="1400"/>
              </a:spcBef>
              <a:spcAft>
                <a:spcPts val="0"/>
              </a:spcAft>
              <a:buClr>
                <a:schemeClr val="dk1"/>
              </a:buClr>
              <a:buSzPts val="1700"/>
              <a:buChar char="•"/>
              <a:defRPr>
                <a:solidFill>
                  <a:schemeClr val="dk1"/>
                </a:solidFill>
              </a:defRPr>
            </a:lvl1pPr>
            <a:lvl2pPr marL="914400" lvl="1" indent="-336550" algn="l">
              <a:lnSpc>
                <a:spcPct val="125000"/>
              </a:lnSpc>
              <a:spcBef>
                <a:spcPts val="1400"/>
              </a:spcBef>
              <a:spcAft>
                <a:spcPts val="0"/>
              </a:spcAft>
              <a:buClr>
                <a:schemeClr val="dk1"/>
              </a:buClr>
              <a:buSzPts val="1700"/>
              <a:buChar char="–"/>
              <a:defRPr>
                <a:solidFill>
                  <a:schemeClr val="dk1"/>
                </a:solidFill>
              </a:defRPr>
            </a:lvl2pPr>
            <a:lvl3pPr marL="1371600" lvl="2" indent="-336550" algn="l">
              <a:lnSpc>
                <a:spcPct val="125000"/>
              </a:lnSpc>
              <a:spcBef>
                <a:spcPts val="1400"/>
              </a:spcBef>
              <a:spcAft>
                <a:spcPts val="0"/>
              </a:spcAft>
              <a:buClr>
                <a:schemeClr val="dk1"/>
              </a:buClr>
              <a:buSzPts val="1700"/>
              <a:buChar char="»"/>
              <a:defRPr>
                <a:solidFill>
                  <a:schemeClr val="dk1"/>
                </a:solidFill>
              </a:defRPr>
            </a:lvl3pPr>
            <a:lvl4pPr marL="1828800" lvl="3" indent="-342900" algn="l">
              <a:lnSpc>
                <a:spcPct val="125000"/>
              </a:lnSpc>
              <a:spcBef>
                <a:spcPts val="1400"/>
              </a:spcBef>
              <a:spcAft>
                <a:spcPts val="0"/>
              </a:spcAft>
              <a:buClr>
                <a:schemeClr val="dk1"/>
              </a:buClr>
              <a:buSzPts val="1800"/>
              <a:buChar char="◦"/>
              <a:defRPr>
                <a:solidFill>
                  <a:schemeClr val="dk1"/>
                </a:solidFill>
              </a:defRPr>
            </a:lvl4pPr>
            <a:lvl5pPr marL="2286000" lvl="4" indent="-336550" algn="l">
              <a:lnSpc>
                <a:spcPct val="125000"/>
              </a:lnSpc>
              <a:spcBef>
                <a:spcPts val="1400"/>
              </a:spcBef>
              <a:spcAft>
                <a:spcPts val="0"/>
              </a:spcAft>
              <a:buClr>
                <a:schemeClr val="dk1"/>
              </a:buClr>
              <a:buSzPts val="1700"/>
              <a:buChar char="›"/>
              <a:defRPr>
                <a:solidFill>
                  <a:schemeClr val="dk1"/>
                </a:solidFill>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63" name="Google Shape;263;p38"/>
          <p:cNvSpPr txBox="1">
            <a:spLocks noGrp="1"/>
          </p:cNvSpPr>
          <p:nvPr>
            <p:ph type="title"/>
          </p:nvPr>
        </p:nvSpPr>
        <p:spPr>
          <a:xfrm>
            <a:off x="4884815" y="26835"/>
            <a:ext cx="3936938"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2400"/>
              <a:buFont typeface="Libre Franklin Medium"/>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64" name="Google Shape;264;p38" descr="A picture containing drawing&#10;&#10;Description automatically generated"/>
          <p:cNvPicPr preferRelativeResize="0"/>
          <p:nvPr/>
        </p:nvPicPr>
        <p:blipFill rotWithShape="1">
          <a:blip r:embed="rId2">
            <a:alphaModFix/>
          </a:blip>
          <a:srcRect/>
          <a:stretch/>
        </p:blipFill>
        <p:spPr>
          <a:xfrm>
            <a:off x="342899" y="4821715"/>
            <a:ext cx="286504" cy="22534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Full-bleed photo">
  <p:cSld name="Full-bleed photo">
    <p:spTree>
      <p:nvGrpSpPr>
        <p:cNvPr id="1" name="Shape 265"/>
        <p:cNvGrpSpPr/>
        <p:nvPr/>
      </p:nvGrpSpPr>
      <p:grpSpPr>
        <a:xfrm>
          <a:off x="0" y="0"/>
          <a:ext cx="0" cy="0"/>
          <a:chOff x="0" y="0"/>
          <a:chExt cx="0" cy="0"/>
        </a:xfrm>
      </p:grpSpPr>
      <p:sp>
        <p:nvSpPr>
          <p:cNvPr id="266" name="Google Shape;266;p39"/>
          <p:cNvSpPr>
            <a:spLocks noGrp="1"/>
          </p:cNvSpPr>
          <p:nvPr>
            <p:ph type="pic" idx="2"/>
          </p:nvPr>
        </p:nvSpPr>
        <p:spPr>
          <a:xfrm>
            <a:off x="0" y="0"/>
            <a:ext cx="9144000" cy="5143500"/>
          </a:xfrm>
          <a:prstGeom prst="rect">
            <a:avLst/>
          </a:prstGeom>
          <a:noFill/>
          <a:ln>
            <a:noFill/>
          </a:ln>
        </p:spPr>
      </p:sp>
      <p:sp>
        <p:nvSpPr>
          <p:cNvPr id="267" name="Google Shape;267;p39"/>
          <p:cNvSpPr txBox="1">
            <a:spLocks noGrp="1"/>
          </p:cNvSpPr>
          <p:nvPr>
            <p:ph type="title"/>
          </p:nvPr>
        </p:nvSpPr>
        <p:spPr>
          <a:xfrm>
            <a:off x="0" y="-906435"/>
            <a:ext cx="8503920" cy="830997"/>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rgbClr val="595959"/>
              </a:buClr>
              <a:buSzPts val="1800"/>
              <a:buFont typeface="Libre Franklin Medium"/>
              <a:buNone/>
              <a:defRPr sz="1800" b="0" i="0" u="none" strike="noStrike" cap="none">
                <a:solidFill>
                  <a:srgbClr val="59595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References">
  <p:cSld name="References">
    <p:spTree>
      <p:nvGrpSpPr>
        <p:cNvPr id="1" name="Shape 268"/>
        <p:cNvGrpSpPr/>
        <p:nvPr/>
      </p:nvGrpSpPr>
      <p:grpSpPr>
        <a:xfrm>
          <a:off x="0" y="0"/>
          <a:ext cx="0" cy="0"/>
          <a:chOff x="0" y="0"/>
          <a:chExt cx="0" cy="0"/>
        </a:xfrm>
      </p:grpSpPr>
      <p:sp>
        <p:nvSpPr>
          <p:cNvPr id="269" name="Google Shape;269;p40"/>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0" name="Google Shape;270;p40"/>
          <p:cNvSpPr txBox="1">
            <a:spLocks noGrp="1"/>
          </p:cNvSpPr>
          <p:nvPr>
            <p:ph type="title"/>
          </p:nvPr>
        </p:nvSpPr>
        <p:spPr>
          <a:xfrm>
            <a:off x="319672" y="49198"/>
            <a:ext cx="8527147"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1" name="Google Shape;271;p40"/>
          <p:cNvSpPr txBox="1">
            <a:spLocks noGrp="1"/>
          </p:cNvSpPr>
          <p:nvPr>
            <p:ph type="body" idx="1"/>
          </p:nvPr>
        </p:nvSpPr>
        <p:spPr>
          <a:xfrm>
            <a:off x="342900" y="857251"/>
            <a:ext cx="8503920" cy="343645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400"/>
              </a:spcBef>
              <a:spcAft>
                <a:spcPts val="0"/>
              </a:spcAft>
              <a:buSzPts val="1400"/>
              <a:buNone/>
              <a:defRPr sz="1400" i="0">
                <a:solidFill>
                  <a:schemeClr val="dk1"/>
                </a:solidFill>
              </a:defRPr>
            </a:lvl1pPr>
            <a:lvl2pPr marL="914400" lvl="1" indent="-317500" algn="l">
              <a:lnSpc>
                <a:spcPct val="125000"/>
              </a:lnSpc>
              <a:spcBef>
                <a:spcPts val="1400"/>
              </a:spcBef>
              <a:spcAft>
                <a:spcPts val="0"/>
              </a:spcAft>
              <a:buSzPts val="1400"/>
              <a:buChar char="–"/>
              <a:defRPr sz="1400"/>
            </a:lvl2pPr>
            <a:lvl3pPr marL="1371600" lvl="2" indent="-317500" algn="l">
              <a:lnSpc>
                <a:spcPct val="125000"/>
              </a:lnSpc>
              <a:spcBef>
                <a:spcPts val="1400"/>
              </a:spcBef>
              <a:spcAft>
                <a:spcPts val="0"/>
              </a:spcAft>
              <a:buSzPts val="1400"/>
              <a:buChar char="»"/>
              <a:defRPr sz="1400"/>
            </a:lvl3pPr>
            <a:lvl4pPr marL="1828800" lvl="3" indent="-323850" algn="l">
              <a:lnSpc>
                <a:spcPct val="125000"/>
              </a:lnSpc>
              <a:spcBef>
                <a:spcPts val="1400"/>
              </a:spcBef>
              <a:spcAft>
                <a:spcPts val="0"/>
              </a:spcAft>
              <a:buSzPts val="1500"/>
              <a:buChar char="◦"/>
              <a:defRPr sz="1400"/>
            </a:lvl4pPr>
            <a:lvl5pPr marL="2286000" lvl="4" indent="-317500" algn="l">
              <a:lnSpc>
                <a:spcPct val="125000"/>
              </a:lnSpc>
              <a:spcBef>
                <a:spcPts val="1400"/>
              </a:spcBef>
              <a:spcAft>
                <a:spcPts val="0"/>
              </a:spcAft>
              <a:buSzPts val="1400"/>
              <a:buChar char="›"/>
              <a:defRPr sz="14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eet the Presenters">
  <p:cSld name="Meet the Presenters">
    <p:spTree>
      <p:nvGrpSpPr>
        <p:cNvPr id="1" name="Shape 272"/>
        <p:cNvGrpSpPr/>
        <p:nvPr/>
      </p:nvGrpSpPr>
      <p:grpSpPr>
        <a:xfrm>
          <a:off x="0" y="0"/>
          <a:ext cx="0" cy="0"/>
          <a:chOff x="0" y="0"/>
          <a:chExt cx="0" cy="0"/>
        </a:xfrm>
      </p:grpSpPr>
      <p:sp>
        <p:nvSpPr>
          <p:cNvPr id="273" name="Google Shape;273;p41"/>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4" name="Google Shape;274;p41"/>
          <p:cNvSpPr txBox="1">
            <a:spLocks noGrp="1"/>
          </p:cNvSpPr>
          <p:nvPr>
            <p:ph type="title"/>
          </p:nvPr>
        </p:nvSpPr>
        <p:spPr>
          <a:xfrm>
            <a:off x="319672" y="49198"/>
            <a:ext cx="8527147" cy="388509"/>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5" name="Google Shape;275;p41"/>
          <p:cNvSpPr>
            <a:spLocks noGrp="1"/>
          </p:cNvSpPr>
          <p:nvPr>
            <p:ph type="pic" idx="2"/>
          </p:nvPr>
        </p:nvSpPr>
        <p:spPr>
          <a:xfrm>
            <a:off x="342900" y="994410"/>
            <a:ext cx="1371600" cy="1371600"/>
          </a:xfrm>
          <a:prstGeom prst="ellipse">
            <a:avLst/>
          </a:prstGeom>
          <a:noFill/>
          <a:ln>
            <a:noFill/>
          </a:ln>
        </p:spPr>
      </p:sp>
      <p:sp>
        <p:nvSpPr>
          <p:cNvPr id="276" name="Google Shape;276;p41"/>
          <p:cNvSpPr txBox="1">
            <a:spLocks noGrp="1"/>
          </p:cNvSpPr>
          <p:nvPr>
            <p:ph type="body" idx="1"/>
          </p:nvPr>
        </p:nvSpPr>
        <p:spPr>
          <a:xfrm>
            <a:off x="342900" y="2434590"/>
            <a:ext cx="1371600" cy="27741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100"/>
              <a:buNone/>
              <a:defRPr sz="1100" b="1">
                <a:solidFill>
                  <a:schemeClr val="dk1"/>
                </a:solidFill>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77" name="Google Shape;277;p41"/>
          <p:cNvSpPr txBox="1">
            <a:spLocks noGrp="1"/>
          </p:cNvSpPr>
          <p:nvPr>
            <p:ph type="body" idx="3"/>
          </p:nvPr>
        </p:nvSpPr>
        <p:spPr>
          <a:xfrm>
            <a:off x="342900" y="2825496"/>
            <a:ext cx="1371600" cy="161163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100"/>
              <a:buNone/>
              <a:defRPr sz="1100" i="1">
                <a:solidFill>
                  <a:schemeClr val="dk1"/>
                </a:solidFill>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78" name="Google Shape;278;p41"/>
          <p:cNvSpPr>
            <a:spLocks noGrp="1"/>
          </p:cNvSpPr>
          <p:nvPr>
            <p:ph type="pic" idx="4"/>
          </p:nvPr>
        </p:nvSpPr>
        <p:spPr>
          <a:xfrm>
            <a:off x="2125980" y="994410"/>
            <a:ext cx="1371600" cy="1371600"/>
          </a:xfrm>
          <a:prstGeom prst="ellipse">
            <a:avLst/>
          </a:prstGeom>
          <a:noFill/>
          <a:ln>
            <a:noFill/>
          </a:ln>
        </p:spPr>
      </p:sp>
      <p:sp>
        <p:nvSpPr>
          <p:cNvPr id="279" name="Google Shape;279;p41"/>
          <p:cNvSpPr txBox="1">
            <a:spLocks noGrp="1"/>
          </p:cNvSpPr>
          <p:nvPr>
            <p:ph type="body" idx="5"/>
          </p:nvPr>
        </p:nvSpPr>
        <p:spPr>
          <a:xfrm>
            <a:off x="2125980" y="2434590"/>
            <a:ext cx="1371600" cy="27741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100"/>
              <a:buNone/>
              <a:defRPr sz="1100" b="1">
                <a:solidFill>
                  <a:schemeClr val="dk1"/>
                </a:solidFill>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80" name="Google Shape;280;p41"/>
          <p:cNvSpPr txBox="1">
            <a:spLocks noGrp="1"/>
          </p:cNvSpPr>
          <p:nvPr>
            <p:ph type="body" idx="6"/>
          </p:nvPr>
        </p:nvSpPr>
        <p:spPr>
          <a:xfrm>
            <a:off x="2125980" y="2825496"/>
            <a:ext cx="1371600" cy="161163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100"/>
              <a:buNone/>
              <a:defRPr sz="1100" i="1">
                <a:solidFill>
                  <a:schemeClr val="dk1"/>
                </a:solidFill>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81" name="Google Shape;281;p41"/>
          <p:cNvSpPr>
            <a:spLocks noGrp="1"/>
          </p:cNvSpPr>
          <p:nvPr>
            <p:ph type="pic" idx="7"/>
          </p:nvPr>
        </p:nvSpPr>
        <p:spPr>
          <a:xfrm>
            <a:off x="3909060" y="994410"/>
            <a:ext cx="1371600" cy="1371600"/>
          </a:xfrm>
          <a:prstGeom prst="ellipse">
            <a:avLst/>
          </a:prstGeom>
          <a:noFill/>
          <a:ln>
            <a:noFill/>
          </a:ln>
        </p:spPr>
      </p:sp>
      <p:sp>
        <p:nvSpPr>
          <p:cNvPr id="282" name="Google Shape;282;p41"/>
          <p:cNvSpPr txBox="1">
            <a:spLocks noGrp="1"/>
          </p:cNvSpPr>
          <p:nvPr>
            <p:ph type="body" idx="8"/>
          </p:nvPr>
        </p:nvSpPr>
        <p:spPr>
          <a:xfrm>
            <a:off x="3909060" y="2434590"/>
            <a:ext cx="1371600" cy="27741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100"/>
              <a:buNone/>
              <a:defRPr sz="1100" b="1">
                <a:solidFill>
                  <a:schemeClr val="dk1"/>
                </a:solidFill>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83" name="Google Shape;283;p41"/>
          <p:cNvSpPr txBox="1">
            <a:spLocks noGrp="1"/>
          </p:cNvSpPr>
          <p:nvPr>
            <p:ph type="body" idx="9"/>
          </p:nvPr>
        </p:nvSpPr>
        <p:spPr>
          <a:xfrm>
            <a:off x="3909060" y="2825496"/>
            <a:ext cx="1371600" cy="161163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100"/>
              <a:buNone/>
              <a:defRPr sz="1100" i="1">
                <a:solidFill>
                  <a:schemeClr val="dk1"/>
                </a:solidFill>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84" name="Google Shape;284;p41"/>
          <p:cNvSpPr>
            <a:spLocks noGrp="1"/>
          </p:cNvSpPr>
          <p:nvPr>
            <p:ph type="pic" idx="13"/>
          </p:nvPr>
        </p:nvSpPr>
        <p:spPr>
          <a:xfrm>
            <a:off x="5692140" y="994410"/>
            <a:ext cx="1371600" cy="1371600"/>
          </a:xfrm>
          <a:prstGeom prst="ellipse">
            <a:avLst/>
          </a:prstGeom>
          <a:noFill/>
          <a:ln>
            <a:noFill/>
          </a:ln>
        </p:spPr>
      </p:sp>
      <p:sp>
        <p:nvSpPr>
          <p:cNvPr id="285" name="Google Shape;285;p41"/>
          <p:cNvSpPr txBox="1">
            <a:spLocks noGrp="1"/>
          </p:cNvSpPr>
          <p:nvPr>
            <p:ph type="body" idx="14"/>
          </p:nvPr>
        </p:nvSpPr>
        <p:spPr>
          <a:xfrm>
            <a:off x="5692140" y="2434590"/>
            <a:ext cx="1371600" cy="27741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100"/>
              <a:buNone/>
              <a:defRPr sz="1100" b="1">
                <a:solidFill>
                  <a:schemeClr val="dk1"/>
                </a:solidFill>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86" name="Google Shape;286;p41"/>
          <p:cNvSpPr txBox="1">
            <a:spLocks noGrp="1"/>
          </p:cNvSpPr>
          <p:nvPr>
            <p:ph type="body" idx="15"/>
          </p:nvPr>
        </p:nvSpPr>
        <p:spPr>
          <a:xfrm>
            <a:off x="5692140" y="2825496"/>
            <a:ext cx="1371600" cy="161163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100"/>
              <a:buNone/>
              <a:defRPr sz="1100" i="1">
                <a:solidFill>
                  <a:schemeClr val="dk1"/>
                </a:solidFill>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87" name="Google Shape;287;p41"/>
          <p:cNvSpPr>
            <a:spLocks noGrp="1"/>
          </p:cNvSpPr>
          <p:nvPr>
            <p:ph type="pic" idx="16"/>
          </p:nvPr>
        </p:nvSpPr>
        <p:spPr>
          <a:xfrm>
            <a:off x="7475220" y="994410"/>
            <a:ext cx="1371600" cy="1371600"/>
          </a:xfrm>
          <a:prstGeom prst="ellipse">
            <a:avLst/>
          </a:prstGeom>
          <a:noFill/>
          <a:ln>
            <a:noFill/>
          </a:ln>
        </p:spPr>
      </p:sp>
      <p:sp>
        <p:nvSpPr>
          <p:cNvPr id="288" name="Google Shape;288;p41"/>
          <p:cNvSpPr txBox="1">
            <a:spLocks noGrp="1"/>
          </p:cNvSpPr>
          <p:nvPr>
            <p:ph type="body" idx="17"/>
          </p:nvPr>
        </p:nvSpPr>
        <p:spPr>
          <a:xfrm>
            <a:off x="7475220" y="2434590"/>
            <a:ext cx="1371600" cy="277415"/>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100"/>
              <a:buNone/>
              <a:defRPr sz="1100" b="1">
                <a:solidFill>
                  <a:schemeClr val="dk1"/>
                </a:solidFill>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89" name="Google Shape;289;p41"/>
          <p:cNvSpPr txBox="1">
            <a:spLocks noGrp="1"/>
          </p:cNvSpPr>
          <p:nvPr>
            <p:ph type="body" idx="18"/>
          </p:nvPr>
        </p:nvSpPr>
        <p:spPr>
          <a:xfrm>
            <a:off x="7475220" y="2825496"/>
            <a:ext cx="1371600" cy="161163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100"/>
              <a:buNone/>
              <a:defRPr sz="1100" i="1">
                <a:solidFill>
                  <a:schemeClr val="dk1"/>
                </a:solidFill>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290"/>
        <p:cNvGrpSpPr/>
        <p:nvPr/>
      </p:nvGrpSpPr>
      <p:grpSpPr>
        <a:xfrm>
          <a:off x="0" y="0"/>
          <a:ext cx="0" cy="0"/>
          <a:chOff x="0" y="0"/>
          <a:chExt cx="0" cy="0"/>
        </a:xfrm>
      </p:grpSpPr>
      <p:grpSp>
        <p:nvGrpSpPr>
          <p:cNvPr id="291" name="Google Shape;291;p42"/>
          <p:cNvGrpSpPr/>
          <p:nvPr/>
        </p:nvGrpSpPr>
        <p:grpSpPr>
          <a:xfrm>
            <a:off x="0" y="1"/>
            <a:ext cx="9144000" cy="4787807"/>
            <a:chOff x="1" y="-654979"/>
            <a:chExt cx="9144000" cy="7029646"/>
          </a:xfrm>
        </p:grpSpPr>
        <p:grpSp>
          <p:nvGrpSpPr>
            <p:cNvPr id="292" name="Google Shape;292;p42"/>
            <p:cNvGrpSpPr/>
            <p:nvPr/>
          </p:nvGrpSpPr>
          <p:grpSpPr>
            <a:xfrm>
              <a:off x="7514903" y="2194560"/>
              <a:ext cx="1376891" cy="1327213"/>
              <a:chOff x="7040708" y="1972456"/>
              <a:chExt cx="1490472" cy="1787106"/>
            </a:xfrm>
          </p:grpSpPr>
          <p:sp>
            <p:nvSpPr>
              <p:cNvPr id="293" name="Google Shape;293;p42"/>
              <p:cNvSpPr txBox="1"/>
              <p:nvPr/>
            </p:nvSpPr>
            <p:spPr>
              <a:xfrm>
                <a:off x="7785918" y="2666546"/>
                <a:ext cx="53" cy="398931"/>
              </a:xfrm>
              <a:prstGeom prst="rect">
                <a:avLst/>
              </a:prstGeom>
              <a:noFill/>
              <a:ln>
                <a:noFill/>
              </a:ln>
            </p:spPr>
            <p:txBody>
              <a:bodyPr spcFirstLastPara="1" wrap="square" lIns="0" tIns="0" rIns="0" bIns="0" anchor="ctr" anchorCtr="1">
                <a:spAutoFit/>
              </a:bodyPr>
              <a:lstStyle/>
              <a:p>
                <a:pPr marL="0" marR="0" lvl="0" indent="0" algn="ctr" rtl="0">
                  <a:lnSpc>
                    <a:spcPct val="150000"/>
                  </a:lnSpc>
                  <a:spcBef>
                    <a:spcPts val="0"/>
                  </a:spcBef>
                  <a:spcAft>
                    <a:spcPts val="0"/>
                  </a:spcAft>
                  <a:buNone/>
                </a:pPr>
                <a:endParaRPr sz="1000">
                  <a:solidFill>
                    <a:srgbClr val="FFFFFF"/>
                  </a:solidFill>
                  <a:latin typeface="Calibri"/>
                  <a:ea typeface="Calibri"/>
                  <a:cs typeface="Calibri"/>
                  <a:sym typeface="Calibri"/>
                </a:endParaRPr>
              </a:p>
            </p:txBody>
          </p:sp>
          <p:cxnSp>
            <p:nvCxnSpPr>
              <p:cNvPr id="294" name="Google Shape;294;p42"/>
              <p:cNvCxnSpPr/>
              <p:nvPr/>
            </p:nvCxnSpPr>
            <p:spPr>
              <a:xfrm>
                <a:off x="7040708" y="1972456"/>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cxnSp>
            <p:nvCxnSpPr>
              <p:cNvPr id="295" name="Google Shape;295;p42"/>
              <p:cNvCxnSpPr/>
              <p:nvPr/>
            </p:nvCxnSpPr>
            <p:spPr>
              <a:xfrm>
                <a:off x="7040708" y="3759562"/>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grpSp>
        <p:sp>
          <p:nvSpPr>
            <p:cNvPr id="296" name="Google Shape;296;p42"/>
            <p:cNvSpPr txBox="1"/>
            <p:nvPr/>
          </p:nvSpPr>
          <p:spPr>
            <a:xfrm>
              <a:off x="320937" y="6188263"/>
              <a:ext cx="49" cy="18640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800"/>
                <a:buFont typeface="Arial"/>
                <a:buNone/>
              </a:pPr>
              <a:endParaRPr sz="800" b="0" i="0">
                <a:solidFill>
                  <a:srgbClr val="FFFFFF"/>
                </a:solidFill>
                <a:latin typeface="Calibri"/>
                <a:ea typeface="Calibri"/>
                <a:cs typeface="Calibri"/>
                <a:sym typeface="Calibri"/>
              </a:endParaRPr>
            </a:p>
          </p:txBody>
        </p:sp>
        <p:sp>
          <p:nvSpPr>
            <p:cNvPr id="297" name="Google Shape;297;p42"/>
            <p:cNvSpPr/>
            <p:nvPr/>
          </p:nvSpPr>
          <p:spPr>
            <a:xfrm>
              <a:off x="1" y="-654979"/>
              <a:ext cx="9144000" cy="6530888"/>
            </a:xfrm>
            <a:prstGeom prst="rect">
              <a:avLst/>
            </a:prstGeom>
            <a:solidFill>
              <a:srgbClr val="00548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Gill Sans"/>
                <a:ea typeface="Gill Sans"/>
                <a:cs typeface="Gill Sans"/>
                <a:sym typeface="Gill Sans"/>
              </a:endParaRPr>
            </a:p>
          </p:txBody>
        </p:sp>
      </p:grpSp>
      <p:sp>
        <p:nvSpPr>
          <p:cNvPr id="298" name="Google Shape;298;p42"/>
          <p:cNvSpPr/>
          <p:nvPr/>
        </p:nvSpPr>
        <p:spPr>
          <a:xfrm>
            <a:off x="0" y="4454002"/>
            <a:ext cx="9144000" cy="689498"/>
          </a:xfrm>
          <a:prstGeom prst="rect">
            <a:avLst/>
          </a:prstGeom>
          <a:solidFill>
            <a:srgbClr val="2C9ED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299" name="Google Shape;299;p42"/>
          <p:cNvSpPr txBox="1">
            <a:spLocks noGrp="1"/>
          </p:cNvSpPr>
          <p:nvPr>
            <p:ph type="title"/>
          </p:nvPr>
        </p:nvSpPr>
        <p:spPr>
          <a:xfrm>
            <a:off x="1362456" y="1521944"/>
            <a:ext cx="6419088" cy="390906"/>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lt1"/>
              </a:buClr>
              <a:buSzPts val="1800"/>
              <a:buFont typeface="Libre Franklin Medium"/>
              <a:buNone/>
              <a:defRPr sz="1800" b="0" i="0" cap="none">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0" name="Google Shape;300;p42"/>
          <p:cNvSpPr txBox="1">
            <a:spLocks noGrp="1"/>
          </p:cNvSpPr>
          <p:nvPr>
            <p:ph type="body" idx="1"/>
          </p:nvPr>
        </p:nvSpPr>
        <p:spPr>
          <a:xfrm>
            <a:off x="1358884" y="1955222"/>
            <a:ext cx="6417392" cy="923840"/>
          </a:xfrm>
          <a:prstGeom prst="rect">
            <a:avLst/>
          </a:prstGeom>
          <a:noFill/>
          <a:ln>
            <a:noFill/>
          </a:ln>
        </p:spPr>
        <p:txBody>
          <a:bodyPr spcFirstLastPara="1" wrap="square" lIns="0" tIns="0" rIns="0" bIns="0" anchor="t" anchorCtr="0">
            <a:noAutofit/>
          </a:bodyPr>
          <a:lstStyle>
            <a:lvl1pPr marL="457200" lvl="0" indent="-228600" algn="ctr">
              <a:lnSpc>
                <a:spcPct val="140000"/>
              </a:lnSpc>
              <a:spcBef>
                <a:spcPts val="0"/>
              </a:spcBef>
              <a:spcAft>
                <a:spcPts val="0"/>
              </a:spcAft>
              <a:buSzPts val="1400"/>
              <a:buNone/>
              <a:defRPr sz="1400" cap="none">
                <a:solidFill>
                  <a:schemeClr val="lt1"/>
                </a:solidFill>
              </a:defRPr>
            </a:lvl1pPr>
            <a:lvl2pPr marL="914400" lvl="1" indent="-317500" algn="l">
              <a:lnSpc>
                <a:spcPct val="125000"/>
              </a:lnSpc>
              <a:spcBef>
                <a:spcPts val="1400"/>
              </a:spcBef>
              <a:spcAft>
                <a:spcPts val="0"/>
              </a:spcAft>
              <a:buSzPts val="1400"/>
              <a:buChar char="–"/>
              <a:defRPr/>
            </a:lvl2pPr>
            <a:lvl3pPr marL="1371600" lvl="2" indent="-317500" algn="l">
              <a:lnSpc>
                <a:spcPct val="125000"/>
              </a:lnSpc>
              <a:spcBef>
                <a:spcPts val="1400"/>
              </a:spcBef>
              <a:spcAft>
                <a:spcPts val="0"/>
              </a:spcAft>
              <a:buSzPts val="1400"/>
              <a:buChar char="»"/>
              <a:defRPr/>
            </a:lvl3pPr>
            <a:lvl4pPr marL="1828800" lvl="3" indent="-323850" algn="l">
              <a:lnSpc>
                <a:spcPct val="125000"/>
              </a:lnSpc>
              <a:spcBef>
                <a:spcPts val="1400"/>
              </a:spcBef>
              <a:spcAft>
                <a:spcPts val="0"/>
              </a:spcAft>
              <a:buSzPts val="1500"/>
              <a:buChar char="◦"/>
              <a:defRPr/>
            </a:lvl4pPr>
            <a:lvl5pPr marL="2286000" lvl="4" indent="-317500" algn="l">
              <a:lnSpc>
                <a:spcPct val="125000"/>
              </a:lnSpc>
              <a:spcBef>
                <a:spcPts val="1400"/>
              </a:spcBef>
              <a:spcAft>
                <a:spcPts val="0"/>
              </a:spcAft>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301" name="Google Shape;301;p42"/>
          <p:cNvSpPr txBox="1">
            <a:spLocks noGrp="1"/>
          </p:cNvSpPr>
          <p:nvPr>
            <p:ph type="body" idx="2"/>
          </p:nvPr>
        </p:nvSpPr>
        <p:spPr>
          <a:xfrm>
            <a:off x="255710" y="4857002"/>
            <a:ext cx="322204" cy="69250"/>
          </a:xfrm>
          <a:prstGeom prst="rect">
            <a:avLst/>
          </a:prstGeom>
          <a:noFill/>
          <a:ln>
            <a:noFill/>
          </a:ln>
        </p:spPr>
        <p:txBody>
          <a:bodyPr spcFirstLastPara="1" wrap="square" lIns="0" tIns="0" rIns="0" bIns="0" anchor="b" anchorCtr="0">
            <a:spAutoFit/>
          </a:bodyPr>
          <a:lstStyle>
            <a:lvl1pPr marL="457200" lvl="0" indent="-228600" algn="r">
              <a:lnSpc>
                <a:spcPct val="100000"/>
              </a:lnSpc>
              <a:spcBef>
                <a:spcPts val="0"/>
              </a:spcBef>
              <a:spcAft>
                <a:spcPts val="0"/>
              </a:spcAft>
              <a:buSzPts val="500"/>
              <a:buNone/>
              <a:defRPr sz="500">
                <a:solidFill>
                  <a:schemeClr val="lt1"/>
                </a:solidFill>
              </a:defRPr>
            </a:lvl1pPr>
            <a:lvl2pPr marL="914400" lvl="1" indent="-228600" algn="l">
              <a:lnSpc>
                <a:spcPct val="100000"/>
              </a:lnSpc>
              <a:spcBef>
                <a:spcPts val="0"/>
              </a:spcBef>
              <a:spcAft>
                <a:spcPts val="0"/>
              </a:spcAft>
              <a:buSzPts val="500"/>
              <a:buNone/>
              <a:defRPr sz="500"/>
            </a:lvl2pPr>
            <a:lvl3pPr marL="1371600" lvl="2" indent="-228600" algn="l">
              <a:lnSpc>
                <a:spcPct val="100000"/>
              </a:lnSpc>
              <a:spcBef>
                <a:spcPts val="0"/>
              </a:spcBef>
              <a:spcAft>
                <a:spcPts val="0"/>
              </a:spcAft>
              <a:buSzPts val="500"/>
              <a:buNone/>
              <a:defRPr sz="500"/>
            </a:lvl3pPr>
            <a:lvl4pPr marL="1828800" lvl="3" indent="-228600" algn="l">
              <a:lnSpc>
                <a:spcPct val="100000"/>
              </a:lnSpc>
              <a:spcBef>
                <a:spcPts val="0"/>
              </a:spcBef>
              <a:spcAft>
                <a:spcPts val="0"/>
              </a:spcAft>
              <a:buSzPts val="500"/>
              <a:buNone/>
              <a:defRPr sz="500"/>
            </a:lvl4pPr>
            <a:lvl5pPr marL="2286000" lvl="4" indent="-228600" algn="l">
              <a:lnSpc>
                <a:spcPct val="100000"/>
              </a:lnSpc>
              <a:spcBef>
                <a:spcPts val="0"/>
              </a:spcBef>
              <a:spcAft>
                <a:spcPts val="0"/>
              </a:spcAft>
              <a:buSzPts val="500"/>
              <a:buNone/>
              <a:defRPr sz="5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302" name="Google Shape;302;p42"/>
          <p:cNvSpPr txBox="1">
            <a:spLocks noGrp="1"/>
          </p:cNvSpPr>
          <p:nvPr>
            <p:ph type="ftr" idx="11"/>
          </p:nvPr>
        </p:nvSpPr>
        <p:spPr>
          <a:xfrm>
            <a:off x="255710" y="4684198"/>
            <a:ext cx="7148774" cy="692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100"/>
              <a:buNone/>
              <a:defRPr sz="500">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303" name="Google Shape;303;p42"/>
          <p:cNvSpPr/>
          <p:nvPr/>
        </p:nvSpPr>
        <p:spPr>
          <a:xfrm>
            <a:off x="0" y="4415982"/>
            <a:ext cx="9144000" cy="3429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pic>
        <p:nvPicPr>
          <p:cNvPr id="304" name="Google Shape;304;p42" descr="A picture containing drawing&#10;&#10;Description automatically generated"/>
          <p:cNvPicPr preferRelativeResize="0"/>
          <p:nvPr/>
        </p:nvPicPr>
        <p:blipFill rotWithShape="1">
          <a:blip r:embed="rId2">
            <a:alphaModFix/>
          </a:blip>
          <a:srcRect/>
          <a:stretch/>
        </p:blipFill>
        <p:spPr>
          <a:xfrm>
            <a:off x="8494384" y="4676555"/>
            <a:ext cx="286504" cy="22534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4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grpSp>
        <p:nvGrpSpPr>
          <p:cNvPr id="136" name="Google Shape;136;p22"/>
          <p:cNvGrpSpPr/>
          <p:nvPr/>
        </p:nvGrpSpPr>
        <p:grpSpPr>
          <a:xfrm>
            <a:off x="0" y="-4871"/>
            <a:ext cx="9144000" cy="532214"/>
            <a:chOff x="0" y="-6495"/>
            <a:chExt cx="9144000" cy="709619"/>
          </a:xfrm>
        </p:grpSpPr>
        <p:sp>
          <p:nvSpPr>
            <p:cNvPr id="137" name="Google Shape;137;p22"/>
            <p:cNvSpPr/>
            <p:nvPr/>
          </p:nvSpPr>
          <p:spPr>
            <a:xfrm>
              <a:off x="0" y="-6495"/>
              <a:ext cx="9144000" cy="68799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8" name="Google Shape;138;p22"/>
            <p:cNvSpPr/>
            <p:nvPr/>
          </p:nvSpPr>
          <p:spPr>
            <a:xfrm>
              <a:off x="0" y="657405"/>
              <a:ext cx="9143266" cy="45719"/>
            </a:xfrm>
            <a:prstGeom prst="rect">
              <a:avLst/>
            </a:prstGeom>
            <a:solidFill>
              <a:srgbClr val="35A0C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grpSp>
      <p:grpSp>
        <p:nvGrpSpPr>
          <p:cNvPr id="139" name="Google Shape;139;p22"/>
          <p:cNvGrpSpPr/>
          <p:nvPr/>
        </p:nvGrpSpPr>
        <p:grpSpPr>
          <a:xfrm>
            <a:off x="0" y="4665376"/>
            <a:ext cx="9144000" cy="478124"/>
            <a:chOff x="0" y="6220502"/>
            <a:chExt cx="12192000" cy="637498"/>
          </a:xfrm>
        </p:grpSpPr>
        <p:sp>
          <p:nvSpPr>
            <p:cNvPr id="140" name="Google Shape;140;p22"/>
            <p:cNvSpPr/>
            <p:nvPr/>
          </p:nvSpPr>
          <p:spPr>
            <a:xfrm>
              <a:off x="0" y="6220502"/>
              <a:ext cx="12192000" cy="130601"/>
            </a:xfrm>
            <a:prstGeom prst="rect">
              <a:avLst/>
            </a:prstGeom>
            <a:solidFill>
              <a:srgbClr val="BFBFB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sp>
          <p:nvSpPr>
            <p:cNvPr id="141" name="Google Shape;141;p22"/>
            <p:cNvSpPr/>
            <p:nvPr/>
          </p:nvSpPr>
          <p:spPr>
            <a:xfrm>
              <a:off x="0" y="6275394"/>
              <a:ext cx="12192000" cy="58260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a:solidFill>
                  <a:schemeClr val="dk2"/>
                </a:solidFill>
                <a:latin typeface="Libre Franklin"/>
                <a:ea typeface="Libre Franklin"/>
                <a:cs typeface="Libre Franklin"/>
                <a:sym typeface="Libre Franklin"/>
              </a:endParaRPr>
            </a:p>
          </p:txBody>
        </p:sp>
      </p:grpSp>
      <p:sp>
        <p:nvSpPr>
          <p:cNvPr id="142" name="Google Shape;142;p22"/>
          <p:cNvSpPr txBox="1">
            <a:spLocks noGrp="1"/>
          </p:cNvSpPr>
          <p:nvPr>
            <p:ph type="body" idx="1"/>
          </p:nvPr>
        </p:nvSpPr>
        <p:spPr>
          <a:xfrm>
            <a:off x="342901" y="735019"/>
            <a:ext cx="8238923" cy="3894131"/>
          </a:xfrm>
          <a:prstGeom prst="rect">
            <a:avLst/>
          </a:prstGeom>
          <a:noFill/>
          <a:ln>
            <a:noFill/>
          </a:ln>
        </p:spPr>
        <p:txBody>
          <a:bodyPr spcFirstLastPara="1" wrap="square" lIns="0" tIns="0" rIns="0" bIns="0" anchor="t" anchorCtr="0">
            <a:normAutofit/>
          </a:bodyPr>
          <a:lstStyle>
            <a:lvl1pPr marL="457200" marR="0" lvl="0" indent="-336550" algn="l" rtl="0">
              <a:lnSpc>
                <a:spcPct val="125000"/>
              </a:lnSpc>
              <a:spcBef>
                <a:spcPts val="1400"/>
              </a:spcBef>
              <a:spcAft>
                <a:spcPts val="0"/>
              </a:spcAft>
              <a:buClr>
                <a:schemeClr val="dk1"/>
              </a:buClr>
              <a:buSzPts val="1700"/>
              <a:buFont typeface="Times New Roman"/>
              <a:buChar char="•"/>
              <a:defRPr sz="1700" b="0" i="0" u="none" strike="noStrike" cap="none">
                <a:solidFill>
                  <a:schemeClr val="dk1"/>
                </a:solidFill>
                <a:latin typeface="Libre Franklin"/>
                <a:ea typeface="Libre Franklin"/>
                <a:cs typeface="Libre Franklin"/>
                <a:sym typeface="Libre Franklin"/>
              </a:defRPr>
            </a:lvl1pPr>
            <a:lvl2pPr marL="914400" marR="0" lvl="1" indent="-336550" algn="l" rtl="0">
              <a:lnSpc>
                <a:spcPct val="125000"/>
              </a:lnSpc>
              <a:spcBef>
                <a:spcPts val="1400"/>
              </a:spcBef>
              <a:spcAft>
                <a:spcPts val="0"/>
              </a:spcAft>
              <a:buClr>
                <a:schemeClr val="dk1"/>
              </a:buClr>
              <a:buSzPts val="1700"/>
              <a:buFont typeface="Calibri"/>
              <a:buChar char="–"/>
              <a:defRPr sz="1700" b="0" i="0" u="none" strike="noStrike" cap="none">
                <a:solidFill>
                  <a:schemeClr val="dk1"/>
                </a:solidFill>
                <a:latin typeface="Libre Franklin"/>
                <a:ea typeface="Libre Franklin"/>
                <a:cs typeface="Libre Franklin"/>
                <a:sym typeface="Libre Franklin"/>
              </a:defRPr>
            </a:lvl2pPr>
            <a:lvl3pPr marL="1371600" marR="0" lvl="2" indent="-336550" algn="l" rtl="0">
              <a:lnSpc>
                <a:spcPct val="125000"/>
              </a:lnSpc>
              <a:spcBef>
                <a:spcPts val="1400"/>
              </a:spcBef>
              <a:spcAft>
                <a:spcPts val="0"/>
              </a:spcAft>
              <a:buClr>
                <a:schemeClr val="dk1"/>
              </a:buClr>
              <a:buSzPts val="1700"/>
              <a:buFont typeface="Calibri"/>
              <a:buChar char="»"/>
              <a:defRPr sz="17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125000"/>
              </a:lnSpc>
              <a:spcBef>
                <a:spcPts val="1400"/>
              </a:spcBef>
              <a:spcAft>
                <a:spcPts val="0"/>
              </a:spcAft>
              <a:buClr>
                <a:schemeClr val="dk1"/>
              </a:buClr>
              <a:buSzPts val="1800"/>
              <a:buFont typeface="Calibri"/>
              <a:buChar char="◦"/>
              <a:defRPr sz="1700" b="0" i="0" u="none" strike="noStrike" cap="none">
                <a:solidFill>
                  <a:schemeClr val="dk1"/>
                </a:solidFill>
                <a:latin typeface="Libre Franklin"/>
                <a:ea typeface="Libre Franklin"/>
                <a:cs typeface="Libre Franklin"/>
                <a:sym typeface="Libre Franklin"/>
              </a:defRPr>
            </a:lvl4pPr>
            <a:lvl5pPr marL="2286000" marR="0" lvl="4" indent="-336550" algn="l" rtl="0">
              <a:lnSpc>
                <a:spcPct val="125000"/>
              </a:lnSpc>
              <a:spcBef>
                <a:spcPts val="1400"/>
              </a:spcBef>
              <a:spcAft>
                <a:spcPts val="0"/>
              </a:spcAft>
              <a:buClr>
                <a:schemeClr val="dk1"/>
              </a:buClr>
              <a:buSzPts val="1700"/>
              <a:buFont typeface="Calibri"/>
              <a:buChar char="›"/>
              <a:defRPr sz="1700" b="0" i="0" u="none" strike="noStrike" cap="none">
                <a:solidFill>
                  <a:schemeClr val="dk1"/>
                </a:solidFill>
                <a:latin typeface="Libre Franklin"/>
                <a:ea typeface="Libre Franklin"/>
                <a:cs typeface="Libre Franklin"/>
                <a:sym typeface="Libre Franklin"/>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Libre Franklin"/>
                <a:ea typeface="Libre Franklin"/>
                <a:cs typeface="Libre Franklin"/>
                <a:sym typeface="Libre Franklin"/>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Libre Franklin"/>
                <a:ea typeface="Libre Franklin"/>
                <a:cs typeface="Libre Franklin"/>
                <a:sym typeface="Libre Franklin"/>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Libre Franklin"/>
                <a:ea typeface="Libre Franklin"/>
                <a:cs typeface="Libre Franklin"/>
                <a:sym typeface="Libre Franklin"/>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143" name="Google Shape;143;p22"/>
          <p:cNvSpPr txBox="1">
            <a:spLocks noGrp="1"/>
          </p:cNvSpPr>
          <p:nvPr>
            <p:ph type="sldNum" idx="12"/>
          </p:nvPr>
        </p:nvSpPr>
        <p:spPr>
          <a:xfrm>
            <a:off x="8581824" y="4833583"/>
            <a:ext cx="529993" cy="20911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chemeClr val="lt1"/>
                </a:solidFill>
                <a:latin typeface="Libre Franklin Medium"/>
                <a:ea typeface="Libre Franklin Medium"/>
                <a:cs typeface="Libre Franklin Medium"/>
                <a:sym typeface="Libre Franklin Medium"/>
              </a:defRPr>
            </a:lvl1pPr>
            <a:lvl2pPr marL="0" marR="0" lvl="1" indent="0" algn="r" rtl="0">
              <a:spcBef>
                <a:spcPts val="0"/>
              </a:spcBef>
              <a:buNone/>
              <a:defRPr sz="800">
                <a:solidFill>
                  <a:schemeClr val="lt1"/>
                </a:solidFill>
                <a:latin typeface="Libre Franklin Medium"/>
                <a:ea typeface="Libre Franklin Medium"/>
                <a:cs typeface="Libre Franklin Medium"/>
                <a:sym typeface="Libre Franklin Medium"/>
              </a:defRPr>
            </a:lvl2pPr>
            <a:lvl3pPr marL="0" marR="0" lvl="2" indent="0" algn="r" rtl="0">
              <a:spcBef>
                <a:spcPts val="0"/>
              </a:spcBef>
              <a:buNone/>
              <a:defRPr sz="800">
                <a:solidFill>
                  <a:schemeClr val="lt1"/>
                </a:solidFill>
                <a:latin typeface="Libre Franklin Medium"/>
                <a:ea typeface="Libre Franklin Medium"/>
                <a:cs typeface="Libre Franklin Medium"/>
                <a:sym typeface="Libre Franklin Medium"/>
              </a:defRPr>
            </a:lvl3pPr>
            <a:lvl4pPr marL="0" marR="0" lvl="3" indent="0" algn="r" rtl="0">
              <a:spcBef>
                <a:spcPts val="0"/>
              </a:spcBef>
              <a:buNone/>
              <a:defRPr sz="800">
                <a:solidFill>
                  <a:schemeClr val="lt1"/>
                </a:solidFill>
                <a:latin typeface="Libre Franklin Medium"/>
                <a:ea typeface="Libre Franklin Medium"/>
                <a:cs typeface="Libre Franklin Medium"/>
                <a:sym typeface="Libre Franklin Medium"/>
              </a:defRPr>
            </a:lvl4pPr>
            <a:lvl5pPr marL="0" marR="0" lvl="4" indent="0" algn="r" rtl="0">
              <a:spcBef>
                <a:spcPts val="0"/>
              </a:spcBef>
              <a:buNone/>
              <a:defRPr sz="800">
                <a:solidFill>
                  <a:schemeClr val="lt1"/>
                </a:solidFill>
                <a:latin typeface="Libre Franklin Medium"/>
                <a:ea typeface="Libre Franklin Medium"/>
                <a:cs typeface="Libre Franklin Medium"/>
                <a:sym typeface="Libre Franklin Medium"/>
              </a:defRPr>
            </a:lvl5pPr>
            <a:lvl6pPr marL="0" marR="0" lvl="5" indent="0" algn="r" rtl="0">
              <a:spcBef>
                <a:spcPts val="0"/>
              </a:spcBef>
              <a:buNone/>
              <a:defRPr sz="800">
                <a:solidFill>
                  <a:schemeClr val="lt1"/>
                </a:solidFill>
                <a:latin typeface="Libre Franklin Medium"/>
                <a:ea typeface="Libre Franklin Medium"/>
                <a:cs typeface="Libre Franklin Medium"/>
                <a:sym typeface="Libre Franklin Medium"/>
              </a:defRPr>
            </a:lvl6pPr>
            <a:lvl7pPr marL="0" marR="0" lvl="6" indent="0" algn="r" rtl="0">
              <a:spcBef>
                <a:spcPts val="0"/>
              </a:spcBef>
              <a:buNone/>
              <a:defRPr sz="800">
                <a:solidFill>
                  <a:schemeClr val="lt1"/>
                </a:solidFill>
                <a:latin typeface="Libre Franklin Medium"/>
                <a:ea typeface="Libre Franklin Medium"/>
                <a:cs typeface="Libre Franklin Medium"/>
                <a:sym typeface="Libre Franklin Medium"/>
              </a:defRPr>
            </a:lvl7pPr>
            <a:lvl8pPr marL="0" marR="0" lvl="7" indent="0" algn="r" rtl="0">
              <a:spcBef>
                <a:spcPts val="0"/>
              </a:spcBef>
              <a:buNone/>
              <a:defRPr sz="800">
                <a:solidFill>
                  <a:schemeClr val="lt1"/>
                </a:solidFill>
                <a:latin typeface="Libre Franklin Medium"/>
                <a:ea typeface="Libre Franklin Medium"/>
                <a:cs typeface="Libre Franklin Medium"/>
                <a:sym typeface="Libre Franklin Medium"/>
              </a:defRPr>
            </a:lvl8pPr>
            <a:lvl9pPr marL="0" marR="0" lvl="8" indent="0" algn="r" rtl="0">
              <a:spcBef>
                <a:spcPts val="0"/>
              </a:spcBef>
              <a:buNone/>
              <a:defRPr sz="800">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22"/>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1"/>
              </a:buClr>
              <a:buSzPts val="2400"/>
              <a:buFont typeface="Libre Franklin Medium"/>
              <a:buNone/>
              <a:defRPr sz="2400" b="0" i="0" u="none" strike="noStrike" cap="none">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145" name="Google Shape;145;p22" descr="A picture containing drawing&#10;&#10;Description automatically generated"/>
          <p:cNvPicPr preferRelativeResize="0"/>
          <p:nvPr/>
        </p:nvPicPr>
        <p:blipFill rotWithShape="1">
          <a:blip r:embed="rId22">
            <a:alphaModFix/>
          </a:blip>
          <a:srcRect/>
          <a:stretch/>
        </p:blipFill>
        <p:spPr>
          <a:xfrm>
            <a:off x="342901" y="4821715"/>
            <a:ext cx="286504" cy="2253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70.pn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64.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2.xml"/><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2.xml"/><Relationship Id="rId5" Type="http://schemas.openxmlformats.org/officeDocument/2006/relationships/image" Target="../media/image78.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22.xml"/><Relationship Id="rId5" Type="http://schemas.openxmlformats.org/officeDocument/2006/relationships/image" Target="../media/image88.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89.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21.xml"/><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93.png"/></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95.png"/></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0.xml"/><Relationship Id="rId1" Type="http://schemas.openxmlformats.org/officeDocument/2006/relationships/slideLayout" Target="../slideLayouts/slideLayout22.xml"/><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1.xml"/><Relationship Id="rId1" Type="http://schemas.openxmlformats.org/officeDocument/2006/relationships/slideLayout" Target="../slideLayouts/slideLayout22.xml"/><Relationship Id="rId4" Type="http://schemas.openxmlformats.org/officeDocument/2006/relationships/image" Target="../media/image99.png"/></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2.xml"/><Relationship Id="rId1" Type="http://schemas.openxmlformats.org/officeDocument/2006/relationships/slideLayout" Target="../slideLayouts/slideLayout22.xml"/><Relationship Id="rId4" Type="http://schemas.openxmlformats.org/officeDocument/2006/relationships/image" Target="../media/image100.png"/></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101.png"/></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22.xml"/><Relationship Id="rId4" Type="http://schemas.openxmlformats.org/officeDocument/2006/relationships/image" Target="../media/image10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7.xml"/><Relationship Id="rId1" Type="http://schemas.openxmlformats.org/officeDocument/2006/relationships/slideLayout" Target="../slideLayouts/slideLayout22.xml"/><Relationship Id="rId4" Type="http://schemas.openxmlformats.org/officeDocument/2006/relationships/image" Target="../media/image104.png"/></Relationships>
</file>

<file path=ppt/slides/_rels/slide5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8.xml"/><Relationship Id="rId1" Type="http://schemas.openxmlformats.org/officeDocument/2006/relationships/slideLayout" Target="../slideLayouts/slideLayout22.xml"/><Relationship Id="rId4" Type="http://schemas.openxmlformats.org/officeDocument/2006/relationships/image" Target="../media/image105.png"/></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9.xml"/><Relationship Id="rId1" Type="http://schemas.openxmlformats.org/officeDocument/2006/relationships/slideLayout" Target="../slideLayouts/slideLayout22.xml"/><Relationship Id="rId4" Type="http://schemas.openxmlformats.org/officeDocument/2006/relationships/image" Target="../media/image106.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6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1.xml"/><Relationship Id="rId1" Type="http://schemas.openxmlformats.org/officeDocument/2006/relationships/slideLayout" Target="../slideLayouts/slideLayout22.xml"/><Relationship Id="rId4" Type="http://schemas.openxmlformats.org/officeDocument/2006/relationships/image" Target="../media/image108.png"/></Relationships>
</file>

<file path=ppt/slides/_rels/slide6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2.xml"/><Relationship Id="rId1" Type="http://schemas.openxmlformats.org/officeDocument/2006/relationships/slideLayout" Target="../slideLayouts/slideLayout22.xml"/><Relationship Id="rId5" Type="http://schemas.openxmlformats.org/officeDocument/2006/relationships/image" Target="../media/image107.png"/><Relationship Id="rId4" Type="http://schemas.openxmlformats.org/officeDocument/2006/relationships/image" Target="../media/image110.png"/></Relationships>
</file>

<file path=ppt/slides/_rels/slide6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3.xml"/><Relationship Id="rId1" Type="http://schemas.openxmlformats.org/officeDocument/2006/relationships/slideLayout" Target="../slideLayouts/slideLayout2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4.xml"/><Relationship Id="rId1" Type="http://schemas.openxmlformats.org/officeDocument/2006/relationships/slideLayout" Target="../slideLayouts/slideLayout22.xml"/><Relationship Id="rId4" Type="http://schemas.openxmlformats.org/officeDocument/2006/relationships/image" Target="../media/image115.png"/></Relationships>
</file>

<file path=ppt/slides/_rels/slide6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5.xml"/><Relationship Id="rId1" Type="http://schemas.openxmlformats.org/officeDocument/2006/relationships/slideLayout" Target="../slideLayouts/slideLayout22.xml"/><Relationship Id="rId4" Type="http://schemas.openxmlformats.org/officeDocument/2006/relationships/image" Target="../media/image116.png"/></Relationships>
</file>

<file path=ppt/slides/_rels/slide6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6.xml"/><Relationship Id="rId1" Type="http://schemas.openxmlformats.org/officeDocument/2006/relationships/slideLayout" Target="../slideLayouts/slideLayout22.xml"/><Relationship Id="rId4" Type="http://schemas.openxmlformats.org/officeDocument/2006/relationships/image" Target="../media/image118.png"/></Relationships>
</file>

<file path=ppt/slides/_rels/slide6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7.xml"/><Relationship Id="rId1" Type="http://schemas.openxmlformats.org/officeDocument/2006/relationships/slideLayout" Target="../slideLayouts/slideLayout22.xml"/><Relationship Id="rId4" Type="http://schemas.openxmlformats.org/officeDocument/2006/relationships/image" Target="../media/image107.png"/></Relationships>
</file>

<file path=ppt/slides/_rels/slide6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8.xml"/><Relationship Id="rId1" Type="http://schemas.openxmlformats.org/officeDocument/2006/relationships/slideLayout" Target="../slideLayouts/slideLayout22.xml"/><Relationship Id="rId5" Type="http://schemas.openxmlformats.org/officeDocument/2006/relationships/image" Target="../media/image121.png"/><Relationship Id="rId4" Type="http://schemas.openxmlformats.org/officeDocument/2006/relationships/image" Target="../media/image120.png"/></Relationships>
</file>

<file path=ppt/slides/_rels/slide6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9.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0.xml"/><Relationship Id="rId1" Type="http://schemas.openxmlformats.org/officeDocument/2006/relationships/slideLayout" Target="../slideLayouts/slideLayout22.xml"/><Relationship Id="rId5" Type="http://schemas.openxmlformats.org/officeDocument/2006/relationships/image" Target="../media/image124.png"/><Relationship Id="rId4" Type="http://schemas.openxmlformats.org/officeDocument/2006/relationships/image" Target="../media/image123.png"/></Relationships>
</file>

<file path=ppt/slides/_rels/slide7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1.xml"/><Relationship Id="rId1" Type="http://schemas.openxmlformats.org/officeDocument/2006/relationships/slideLayout" Target="../slideLayouts/slideLayout22.xml"/><Relationship Id="rId4" Type="http://schemas.openxmlformats.org/officeDocument/2006/relationships/image" Target="../media/image122.png"/></Relationships>
</file>

<file path=ppt/slides/_rels/slide7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2.xml"/><Relationship Id="rId1" Type="http://schemas.openxmlformats.org/officeDocument/2006/relationships/slideLayout" Target="../slideLayouts/slideLayout22.xml"/><Relationship Id="rId4" Type="http://schemas.openxmlformats.org/officeDocument/2006/relationships/image" Target="../media/image126.png"/></Relationships>
</file>

<file path=ppt/slides/_rels/slide7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3.xml"/><Relationship Id="rId1" Type="http://schemas.openxmlformats.org/officeDocument/2006/relationships/slideLayout" Target="../slideLayouts/slideLayout22.xml"/><Relationship Id="rId4" Type="http://schemas.openxmlformats.org/officeDocument/2006/relationships/image" Target="../media/image127.png"/></Relationships>
</file>

<file path=ppt/slides/_rels/slide7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75.xml"/><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7.xml"/><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78.xml"/><Relationship Id="rId1" Type="http://schemas.openxmlformats.org/officeDocument/2006/relationships/slideLayout" Target="../slideLayouts/slideLayout22.xml"/><Relationship Id="rId4" Type="http://schemas.openxmlformats.org/officeDocument/2006/relationships/image" Target="../media/image131.png"/></Relationships>
</file>

<file path=ppt/slides/_rels/slide7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79.xml"/><Relationship Id="rId1" Type="http://schemas.openxmlformats.org/officeDocument/2006/relationships/slideLayout" Target="../slideLayouts/slideLayout22.xml"/><Relationship Id="rId6" Type="http://schemas.openxmlformats.org/officeDocument/2006/relationships/image" Target="../media/image133.png"/><Relationship Id="rId5" Type="http://schemas.openxmlformats.org/officeDocument/2006/relationships/image" Target="../media/image80.png"/><Relationship Id="rId4" Type="http://schemas.openxmlformats.org/officeDocument/2006/relationships/image" Target="../media/image132.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ctrTitle"/>
          </p:nvPr>
        </p:nvSpPr>
        <p:spPr>
          <a:xfrm>
            <a:off x="3979444" y="375214"/>
            <a:ext cx="4732385" cy="2432837"/>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600"/>
              <a:buFont typeface="Arial"/>
              <a:buNone/>
            </a:pPr>
            <a:r>
              <a:rPr lang="en" cap="none"/>
              <a:t>Test Information Distribution Engine (TIDE)</a:t>
            </a:r>
            <a:endParaRPr/>
          </a:p>
        </p:txBody>
      </p:sp>
      <p:sp>
        <p:nvSpPr>
          <p:cNvPr id="313" name="Google Shape;313;p43"/>
          <p:cNvSpPr txBox="1">
            <a:spLocks noGrp="1"/>
          </p:cNvSpPr>
          <p:nvPr>
            <p:ph type="subTitle" idx="1"/>
          </p:nvPr>
        </p:nvSpPr>
        <p:spPr>
          <a:xfrm>
            <a:off x="5378116" y="3306840"/>
            <a:ext cx="3333712" cy="833060"/>
          </a:xfrm>
          <a:prstGeom prst="rect">
            <a:avLst/>
          </a:prstGeom>
          <a:noFill/>
          <a:ln>
            <a:noFill/>
          </a:ln>
        </p:spPr>
        <p:txBody>
          <a:bodyPr spcFirstLastPara="1" wrap="square" lIns="68575" tIns="34275" rIns="68575" bIns="34275" anchor="t" anchorCtr="0">
            <a:normAutofit/>
          </a:bodyPr>
          <a:lstStyle/>
          <a:p>
            <a:pPr marL="0" lvl="0" indent="0" algn="r" rtl="0">
              <a:lnSpc>
                <a:spcPct val="90000"/>
              </a:lnSpc>
              <a:spcBef>
                <a:spcPts val="0"/>
              </a:spcBef>
              <a:spcAft>
                <a:spcPts val="0"/>
              </a:spcAft>
              <a:buClr>
                <a:schemeClr val="dk1"/>
              </a:buClr>
              <a:buSzPts val="1700"/>
              <a:buNone/>
            </a:pPr>
            <a:r>
              <a:rPr lang="en" sz="1700" cap="none"/>
              <a:t>Training Module</a:t>
            </a:r>
            <a:endParaRPr/>
          </a:p>
          <a:p>
            <a:pPr marL="0" lvl="0" indent="0" algn="r" rtl="0">
              <a:lnSpc>
                <a:spcPct val="90000"/>
              </a:lnSpc>
              <a:spcBef>
                <a:spcPts val="800"/>
              </a:spcBef>
              <a:spcAft>
                <a:spcPts val="0"/>
              </a:spcAft>
              <a:buClr>
                <a:schemeClr val="dk1"/>
              </a:buClr>
              <a:buSzPts val="1700"/>
              <a:buNone/>
            </a:pPr>
            <a:r>
              <a:rPr lang="en" sz="1700" cap="none"/>
              <a:t>2023–2024 </a:t>
            </a:r>
            <a:endParaRPr/>
          </a:p>
        </p:txBody>
      </p:sp>
      <p:sp>
        <p:nvSpPr>
          <p:cNvPr id="314" name="Google Shape;314;p43"/>
          <p:cNvSpPr/>
          <p:nvPr/>
        </p:nvSpPr>
        <p:spPr>
          <a:xfrm>
            <a:off x="6214238" y="4894980"/>
            <a:ext cx="1992372" cy="16158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600" b="0" i="0" u="none" strike="noStrike" cap="none">
                <a:solidFill>
                  <a:schemeClr val="lt1"/>
                </a:solidFill>
                <a:latin typeface="Arial"/>
                <a:ea typeface="Arial"/>
                <a:cs typeface="Arial"/>
                <a:sym typeface="Arial"/>
              </a:rPr>
              <a:t>Copyright © Cambium Assessment, Inc. All rights reserved.</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52"/>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TIDE Tasks: Administering Tests</a:t>
            </a:r>
            <a:endParaRPr/>
          </a:p>
        </p:txBody>
      </p:sp>
      <p:pic>
        <p:nvPicPr>
          <p:cNvPr id="397" name="Google Shape;397;p52" descr="TIDE Home page with the sections Preparing for Testing, Administering Tests, and After Testing. A red box highlights the Preparing for Testing section with a red arrow pointing to Administering Tests icon."/>
          <p:cNvPicPr preferRelativeResize="0"/>
          <p:nvPr/>
        </p:nvPicPr>
        <p:blipFill rotWithShape="1">
          <a:blip r:embed="rId3">
            <a:alphaModFix/>
          </a:blip>
          <a:srcRect/>
          <a:stretch/>
        </p:blipFill>
        <p:spPr>
          <a:xfrm>
            <a:off x="52424" y="988739"/>
            <a:ext cx="9039152" cy="3293813"/>
          </a:xfrm>
          <a:prstGeom prst="rect">
            <a:avLst/>
          </a:prstGeom>
          <a:noFill/>
          <a:ln>
            <a:noFill/>
          </a:ln>
        </p:spPr>
      </p:pic>
      <p:sp>
        <p:nvSpPr>
          <p:cNvPr id="399" name="Google Shape;399;p52"/>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10</a:t>
            </a:fld>
            <a:endParaRPr sz="800" b="0" i="0" u="none" strike="noStrike" cap="none">
              <a:latin typeface="Arial"/>
              <a:ea typeface="Arial"/>
              <a:cs typeface="Arial"/>
              <a:sym typeface="Arial"/>
            </a:endParaRPr>
          </a:p>
        </p:txBody>
      </p:sp>
      <p:sp>
        <p:nvSpPr>
          <p:cNvPr id="400" name="Google Shape;400;p52">
            <a:extLst>
              <a:ext uri="{C183D7F6-B498-43B3-948B-1728B52AA6E4}">
                <adec:decorative xmlns:adec="http://schemas.microsoft.com/office/drawing/2017/decorative" val="1"/>
              </a:ext>
            </a:extLst>
          </p:cNvPr>
          <p:cNvSpPr/>
          <p:nvPr/>
        </p:nvSpPr>
        <p:spPr>
          <a:xfrm>
            <a:off x="3113903" y="988738"/>
            <a:ext cx="3104636" cy="3293813"/>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401" name="Google Shape;401;p52">
            <a:extLst>
              <a:ext uri="{C183D7F6-B498-43B3-948B-1728B52AA6E4}">
                <adec:decorative xmlns:adec="http://schemas.microsoft.com/office/drawing/2017/decorative" val="1"/>
              </a:ext>
            </a:extLst>
          </p:cNvPr>
          <p:cNvSpPr/>
          <p:nvPr/>
        </p:nvSpPr>
        <p:spPr>
          <a:xfrm rot="10800000">
            <a:off x="3492897" y="1353624"/>
            <a:ext cx="742950" cy="342797"/>
          </a:xfrm>
          <a:prstGeom prst="lef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53"/>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TIDE Tasks: After Testing</a:t>
            </a:r>
            <a:endParaRPr/>
          </a:p>
        </p:txBody>
      </p:sp>
      <p:pic>
        <p:nvPicPr>
          <p:cNvPr id="407" name="Google Shape;407;p53" descr="TIDE Home page with the sections Preparing for Testing, Administering Tests, and After Testing. A red box highlights the Preparing for Testing section with a red arrow pointing to After Testing icon."/>
          <p:cNvPicPr preferRelativeResize="0"/>
          <p:nvPr/>
        </p:nvPicPr>
        <p:blipFill rotWithShape="1">
          <a:blip r:embed="rId3">
            <a:alphaModFix/>
          </a:blip>
          <a:srcRect/>
          <a:stretch/>
        </p:blipFill>
        <p:spPr>
          <a:xfrm>
            <a:off x="52424" y="988739"/>
            <a:ext cx="9039152" cy="3293813"/>
          </a:xfrm>
          <a:prstGeom prst="rect">
            <a:avLst/>
          </a:prstGeom>
          <a:noFill/>
          <a:ln>
            <a:noFill/>
          </a:ln>
        </p:spPr>
      </p:pic>
      <p:sp>
        <p:nvSpPr>
          <p:cNvPr id="409" name="Google Shape;409;p53"/>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11</a:t>
            </a:fld>
            <a:endParaRPr sz="800" b="0" i="0" u="none" strike="noStrike" cap="none">
              <a:latin typeface="Arial"/>
              <a:ea typeface="Arial"/>
              <a:cs typeface="Arial"/>
              <a:sym typeface="Arial"/>
            </a:endParaRPr>
          </a:p>
        </p:txBody>
      </p:sp>
      <p:sp>
        <p:nvSpPr>
          <p:cNvPr id="410" name="Google Shape;410;p53">
            <a:extLst>
              <a:ext uri="{C183D7F6-B498-43B3-948B-1728B52AA6E4}">
                <adec:decorative xmlns:adec="http://schemas.microsoft.com/office/drawing/2017/decorative" val="1"/>
              </a:ext>
            </a:extLst>
          </p:cNvPr>
          <p:cNvSpPr/>
          <p:nvPr/>
        </p:nvSpPr>
        <p:spPr>
          <a:xfrm>
            <a:off x="6255608" y="974837"/>
            <a:ext cx="2835968" cy="3293813"/>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411" name="Google Shape;411;p53">
            <a:extLst>
              <a:ext uri="{C183D7F6-B498-43B3-948B-1728B52AA6E4}">
                <adec:decorative xmlns:adec="http://schemas.microsoft.com/office/drawing/2017/decorative" val="1"/>
              </a:ext>
            </a:extLst>
          </p:cNvPr>
          <p:cNvSpPr/>
          <p:nvPr/>
        </p:nvSpPr>
        <p:spPr>
          <a:xfrm rot="10800000">
            <a:off x="6582559" y="1334030"/>
            <a:ext cx="742950" cy="342797"/>
          </a:xfrm>
          <a:prstGeom prst="lef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4"/>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TIDE Banner</a:t>
            </a:r>
            <a:endParaRPr/>
          </a:p>
        </p:txBody>
      </p:sp>
      <p:sp>
        <p:nvSpPr>
          <p:cNvPr id="418" name="Google Shape;418;p54"/>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12</a:t>
            </a:fld>
            <a:endParaRPr sz="800" b="0" i="0" u="none" strike="noStrike" cap="none">
              <a:latin typeface="Arial"/>
              <a:ea typeface="Arial"/>
              <a:cs typeface="Arial"/>
              <a:sym typeface="Arial"/>
            </a:endParaRPr>
          </a:p>
        </p:txBody>
      </p:sp>
      <p:pic>
        <p:nvPicPr>
          <p:cNvPr id="419" name="Google Shape;419;p54" descr="Screenshot of the TIDE Banner.&#10;&#10;Red arrows point to the Switch Applications menu and the Account menu."/>
          <p:cNvPicPr preferRelativeResize="0"/>
          <p:nvPr/>
        </p:nvPicPr>
        <p:blipFill rotWithShape="1">
          <a:blip r:embed="rId3">
            <a:alphaModFix/>
          </a:blip>
          <a:srcRect/>
          <a:stretch/>
        </p:blipFill>
        <p:spPr>
          <a:xfrm>
            <a:off x="427382" y="682940"/>
            <a:ext cx="8533768" cy="38890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5"/>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TIDE Banner: General Resources</a:t>
            </a:r>
            <a:endParaRPr/>
          </a:p>
        </p:txBody>
      </p:sp>
      <p:sp>
        <p:nvSpPr>
          <p:cNvPr id="426" name="Google Shape;426;p55"/>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13</a:t>
            </a:fld>
            <a:endParaRPr sz="800" b="0" i="0" u="none" strike="noStrike" cap="none">
              <a:latin typeface="Arial"/>
              <a:ea typeface="Arial"/>
              <a:cs typeface="Arial"/>
              <a:sym typeface="Arial"/>
            </a:endParaRPr>
          </a:p>
        </p:txBody>
      </p:sp>
      <p:pic>
        <p:nvPicPr>
          <p:cNvPr id="427" name="Google Shape;427;p55" descr="Screenshot of the TIDE Banner with the General Resources Menu displayed."/>
          <p:cNvPicPr preferRelativeResize="0"/>
          <p:nvPr/>
        </p:nvPicPr>
        <p:blipFill rotWithShape="1">
          <a:blip r:embed="rId3">
            <a:alphaModFix/>
          </a:blip>
          <a:srcRect/>
          <a:stretch/>
        </p:blipFill>
        <p:spPr>
          <a:xfrm>
            <a:off x="156828" y="1391478"/>
            <a:ext cx="8830344" cy="1643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5" name="Google Shape;435;p56"/>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Secure File Center: View Documents</a:t>
            </a:r>
            <a:endParaRPr/>
          </a:p>
        </p:txBody>
      </p:sp>
      <p:pic>
        <p:nvPicPr>
          <p:cNvPr id="433" name="Google Shape;433;p56" descr="A screenshot of the TIDE banner with Secure File Center highlighted."/>
          <p:cNvPicPr preferRelativeResize="0"/>
          <p:nvPr/>
        </p:nvPicPr>
        <p:blipFill>
          <a:blip r:embed="rId3">
            <a:alphaModFix/>
          </a:blip>
          <a:stretch>
            <a:fillRect/>
          </a:stretch>
        </p:blipFill>
        <p:spPr>
          <a:xfrm>
            <a:off x="1684340" y="582700"/>
            <a:ext cx="5709623" cy="457350"/>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pic>
        <p:nvPicPr>
          <p:cNvPr id="434" name="Google Shape;434;p56" descr="A screenshot of the Secure File Center page."/>
          <p:cNvPicPr preferRelativeResize="0"/>
          <p:nvPr/>
        </p:nvPicPr>
        <p:blipFill>
          <a:blip r:embed="rId4">
            <a:alphaModFix/>
          </a:blip>
          <a:stretch>
            <a:fillRect/>
          </a:stretch>
        </p:blipFill>
        <p:spPr>
          <a:xfrm>
            <a:off x="1211432" y="1408725"/>
            <a:ext cx="6960693" cy="3229550"/>
          </a:xfrm>
          <a:prstGeom prst="rect">
            <a:avLst/>
          </a:prstGeom>
          <a:noFill/>
          <a:ln>
            <a:noFill/>
          </a:ln>
        </p:spPr>
      </p:pic>
      <p:sp>
        <p:nvSpPr>
          <p:cNvPr id="436" name="Google Shape;436;p56"/>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14</a:t>
            </a:fld>
            <a:endParaRPr sz="800" b="0" i="0" u="none" strike="noStrike" cap="none">
              <a:latin typeface="Arial"/>
              <a:ea typeface="Arial"/>
              <a:cs typeface="Arial"/>
              <a:sym typeface="Arial"/>
            </a:endParaRPr>
          </a:p>
        </p:txBody>
      </p:sp>
      <p:sp>
        <p:nvSpPr>
          <p:cNvPr id="437" name="Google Shape;437;p56">
            <a:extLst>
              <a:ext uri="{C183D7F6-B498-43B3-948B-1728B52AA6E4}">
                <adec:decorative xmlns:adec="http://schemas.microsoft.com/office/drawing/2017/decorative" val="1"/>
              </a:ext>
            </a:extLst>
          </p:cNvPr>
          <p:cNvSpPr/>
          <p:nvPr/>
        </p:nvSpPr>
        <p:spPr>
          <a:xfrm>
            <a:off x="5304695" y="951379"/>
            <a:ext cx="285835" cy="457335"/>
          </a:xfrm>
          <a:prstGeom prst="down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438" name="Google Shape;438;p56">
            <a:extLst>
              <a:ext uri="{C183D7F6-B498-43B3-948B-1728B52AA6E4}">
                <adec:decorative xmlns:adec="http://schemas.microsoft.com/office/drawing/2017/decorative" val="1"/>
              </a:ext>
            </a:extLst>
          </p:cNvPr>
          <p:cNvSpPr/>
          <p:nvPr/>
        </p:nvSpPr>
        <p:spPr>
          <a:xfrm>
            <a:off x="4952725" y="678700"/>
            <a:ext cx="962400" cy="265500"/>
          </a:xfrm>
          <a:prstGeom prst="rect">
            <a:avLst/>
          </a:prstGeom>
          <a:noFill/>
          <a:ln w="28575"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50" name="Google Shape;450;p57"/>
          <p:cNvSpPr txBox="1">
            <a:spLocks noGrp="1"/>
          </p:cNvSpPr>
          <p:nvPr>
            <p:ph type="title"/>
          </p:nvPr>
        </p:nvSpPr>
        <p:spPr>
          <a:xfrm>
            <a:off x="239755" y="36898"/>
            <a:ext cx="6196800" cy="291300"/>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1"/>
              </a:buClr>
              <a:buSzPct val="100000"/>
              <a:buFont typeface="Libre Franklin Medium"/>
              <a:buNone/>
            </a:pPr>
            <a:r>
              <a:rPr lang="en"/>
              <a:t>Secure File Center: Sending Files</a:t>
            </a:r>
            <a:endParaRPr/>
          </a:p>
        </p:txBody>
      </p:sp>
      <p:pic>
        <p:nvPicPr>
          <p:cNvPr id="449" name="Google Shape;449;p57" descr="A screenshot of the TIDE Banner with Secure File Center highlighted."/>
          <p:cNvPicPr preferRelativeResize="0"/>
          <p:nvPr/>
        </p:nvPicPr>
        <p:blipFill rotWithShape="1">
          <a:blip r:embed="rId3">
            <a:alphaModFix/>
          </a:blip>
          <a:srcRect/>
          <a:stretch/>
        </p:blipFill>
        <p:spPr>
          <a:xfrm>
            <a:off x="1853649" y="626015"/>
            <a:ext cx="5436701" cy="348059"/>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grpSp>
        <p:nvGrpSpPr>
          <p:cNvPr id="446" name="Google Shape;446;p57" descr="A screenshot of the Secure File Center Send Files page."/>
          <p:cNvGrpSpPr/>
          <p:nvPr/>
        </p:nvGrpSpPr>
        <p:grpSpPr>
          <a:xfrm>
            <a:off x="1335461" y="1086200"/>
            <a:ext cx="6473078" cy="3452308"/>
            <a:chOff x="1780615" y="1448267"/>
            <a:chExt cx="8630771" cy="4603078"/>
          </a:xfrm>
        </p:grpSpPr>
        <p:pic>
          <p:nvPicPr>
            <p:cNvPr id="447" name="Google Shape;447;p57" descr="A screenshot of a computer&#10;&#10;Description automatically generated"/>
            <p:cNvPicPr preferRelativeResize="0"/>
            <p:nvPr/>
          </p:nvPicPr>
          <p:blipFill rotWithShape="1">
            <a:blip r:embed="rId4">
              <a:alphaModFix/>
            </a:blip>
            <a:srcRect/>
            <a:stretch/>
          </p:blipFill>
          <p:spPr>
            <a:xfrm>
              <a:off x="1780615" y="1448267"/>
              <a:ext cx="8630771" cy="4603078"/>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pic>
          <p:nvPicPr>
            <p:cNvPr id="448" name="Google Shape;448;p57"/>
            <p:cNvPicPr preferRelativeResize="0"/>
            <p:nvPr/>
          </p:nvPicPr>
          <p:blipFill rotWithShape="1">
            <a:blip r:embed="rId5">
              <a:alphaModFix/>
            </a:blip>
            <a:srcRect/>
            <a:stretch/>
          </p:blipFill>
          <p:spPr>
            <a:xfrm>
              <a:off x="5532419" y="1451757"/>
              <a:ext cx="673003" cy="336702"/>
            </a:xfrm>
            <a:prstGeom prst="rect">
              <a:avLst/>
            </a:prstGeom>
            <a:noFill/>
            <a:ln>
              <a:noFill/>
            </a:ln>
          </p:spPr>
        </p:pic>
      </p:grpSp>
      <p:sp>
        <p:nvSpPr>
          <p:cNvPr id="451" name="Google Shape;451;p57">
            <a:extLst>
              <a:ext uri="{C183D7F6-B498-43B3-948B-1728B52AA6E4}">
                <adec:decorative xmlns:adec="http://schemas.microsoft.com/office/drawing/2017/decorative" val="1"/>
              </a:ext>
            </a:extLst>
          </p:cNvPr>
          <p:cNvSpPr/>
          <p:nvPr/>
        </p:nvSpPr>
        <p:spPr>
          <a:xfrm rot="-5400000">
            <a:off x="4464381" y="4214357"/>
            <a:ext cx="215100" cy="3543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452" name="Google Shape;452;p57">
            <a:extLst>
              <a:ext uri="{C183D7F6-B498-43B3-948B-1728B52AA6E4}">
                <adec:decorative xmlns:adec="http://schemas.microsoft.com/office/drawing/2017/decorative" val="1"/>
              </a:ext>
            </a:extLst>
          </p:cNvPr>
          <p:cNvSpPr/>
          <p:nvPr/>
        </p:nvSpPr>
        <p:spPr>
          <a:xfrm rot="5400000">
            <a:off x="3204195" y="3600065"/>
            <a:ext cx="215100" cy="3543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453" name="Google Shape;453;p57">
            <a:extLst>
              <a:ext uri="{C183D7F6-B498-43B3-948B-1728B52AA6E4}">
                <adec:decorative xmlns:adec="http://schemas.microsoft.com/office/drawing/2017/decorative" val="1"/>
              </a:ext>
            </a:extLst>
          </p:cNvPr>
          <p:cNvSpPr/>
          <p:nvPr/>
        </p:nvSpPr>
        <p:spPr>
          <a:xfrm rot="-5400000">
            <a:off x="1079001" y="2334150"/>
            <a:ext cx="215100" cy="3543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454" name="Google Shape;454;p57">
            <a:extLst>
              <a:ext uri="{C183D7F6-B498-43B3-948B-1728B52AA6E4}">
                <adec:decorative xmlns:adec="http://schemas.microsoft.com/office/drawing/2017/decorative" val="1"/>
              </a:ext>
            </a:extLst>
          </p:cNvPr>
          <p:cNvSpPr/>
          <p:nvPr/>
        </p:nvSpPr>
        <p:spPr>
          <a:xfrm rot="-5400000">
            <a:off x="1079001" y="1685656"/>
            <a:ext cx="215100" cy="3543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455" name="Google Shape;455;p57">
            <a:extLst>
              <a:ext uri="{C183D7F6-B498-43B3-948B-1728B52AA6E4}">
                <adec:decorative xmlns:adec="http://schemas.microsoft.com/office/drawing/2017/decorative" val="1"/>
              </a:ext>
            </a:extLst>
          </p:cNvPr>
          <p:cNvSpPr/>
          <p:nvPr/>
        </p:nvSpPr>
        <p:spPr>
          <a:xfrm rot="-5400000">
            <a:off x="1105362" y="1347445"/>
            <a:ext cx="215100" cy="3543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456" name="Google Shape;456;p57">
            <a:extLst>
              <a:ext uri="{C183D7F6-B498-43B3-948B-1728B52AA6E4}">
                <adec:decorative xmlns:adec="http://schemas.microsoft.com/office/drawing/2017/decorative" val="1"/>
              </a:ext>
            </a:extLst>
          </p:cNvPr>
          <p:cNvSpPr/>
          <p:nvPr/>
        </p:nvSpPr>
        <p:spPr>
          <a:xfrm>
            <a:off x="4958783" y="635374"/>
            <a:ext cx="1033200" cy="33870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pic>
        <p:nvPicPr>
          <p:cNvPr id="457" name="Google Shape;457;p57" descr="Send button."/>
          <p:cNvPicPr preferRelativeResize="0"/>
          <p:nvPr/>
        </p:nvPicPr>
        <p:blipFill rotWithShape="1">
          <a:blip r:embed="rId6">
            <a:alphaModFix/>
          </a:blip>
          <a:srcRect/>
          <a:stretch/>
        </p:blipFill>
        <p:spPr>
          <a:xfrm>
            <a:off x="4781730" y="4314824"/>
            <a:ext cx="354105" cy="153446"/>
          </a:xfrm>
          <a:prstGeom prst="rect">
            <a:avLst/>
          </a:prstGeom>
          <a:noFill/>
          <a:ln>
            <a:noFill/>
          </a:ln>
        </p:spPr>
      </p:pic>
      <p:sp>
        <p:nvSpPr>
          <p:cNvPr id="458" name="Google Shape;458;p57">
            <a:extLst>
              <a:ext uri="{C183D7F6-B498-43B3-948B-1728B52AA6E4}">
                <adec:decorative xmlns:adec="http://schemas.microsoft.com/office/drawing/2017/decorative" val="1"/>
              </a:ext>
            </a:extLst>
          </p:cNvPr>
          <p:cNvSpPr/>
          <p:nvPr/>
        </p:nvSpPr>
        <p:spPr>
          <a:xfrm>
            <a:off x="3631657" y="1092994"/>
            <a:ext cx="497400" cy="23610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459" name="Google Shape;459;p57"/>
          <p:cNvSpPr txBox="1">
            <a:spLocks noGrp="1"/>
          </p:cNvSpPr>
          <p:nvPr>
            <p:ph type="sldNum" idx="12"/>
          </p:nvPr>
        </p:nvSpPr>
        <p:spPr>
          <a:xfrm>
            <a:off x="8481950" y="4833583"/>
            <a:ext cx="530100" cy="209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8"/>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TIDE Banner: Manage Account</a:t>
            </a:r>
            <a:endParaRPr/>
          </a:p>
        </p:txBody>
      </p:sp>
      <p:pic>
        <p:nvPicPr>
          <p:cNvPr id="467" name="Google Shape;467;p58" descr="Screenshot of the TIDE Banner with the Account menu highlighted. Also highlighed are the following selections:&#10;Change Role&#10;My Contact&#10;Reset Password&#10;Logout"/>
          <p:cNvPicPr preferRelativeResize="0"/>
          <p:nvPr/>
        </p:nvPicPr>
        <p:blipFill rotWithShape="1">
          <a:blip r:embed="rId3">
            <a:alphaModFix/>
          </a:blip>
          <a:srcRect/>
          <a:stretch/>
        </p:blipFill>
        <p:spPr>
          <a:xfrm>
            <a:off x="1809727" y="693280"/>
            <a:ext cx="5705060" cy="3884729"/>
          </a:xfrm>
          <a:prstGeom prst="rect">
            <a:avLst/>
          </a:prstGeom>
          <a:noFill/>
          <a:ln>
            <a:noFill/>
          </a:ln>
        </p:spPr>
      </p:pic>
      <p:sp>
        <p:nvSpPr>
          <p:cNvPr id="466" name="Google Shape;466;p58"/>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16</a:t>
            </a:fld>
            <a:endParaRPr sz="800"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9"/>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Navigation Toolbars</a:t>
            </a:r>
            <a:endParaRPr/>
          </a:p>
        </p:txBody>
      </p:sp>
      <p:sp>
        <p:nvSpPr>
          <p:cNvPr id="474" name="Google Shape;474;p59"/>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17</a:t>
            </a:fld>
            <a:endParaRPr sz="800" b="0" i="0" u="none" strike="noStrike" cap="none">
              <a:latin typeface="Arial"/>
              <a:ea typeface="Arial"/>
              <a:cs typeface="Arial"/>
              <a:sym typeface="Arial"/>
            </a:endParaRPr>
          </a:p>
        </p:txBody>
      </p:sp>
      <p:pic>
        <p:nvPicPr>
          <p:cNvPr id="475" name="Google Shape;475;p59" descr="Screenshot of the View/Edit Student page with a red box highlighting the panels on the left and an arrow pointing to the collapse icon."/>
          <p:cNvPicPr preferRelativeResize="0"/>
          <p:nvPr/>
        </p:nvPicPr>
        <p:blipFill rotWithShape="1">
          <a:blip r:embed="rId3">
            <a:alphaModFix/>
          </a:blip>
          <a:srcRect/>
          <a:stretch/>
        </p:blipFill>
        <p:spPr>
          <a:xfrm>
            <a:off x="78959" y="623680"/>
            <a:ext cx="8986082" cy="38961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0"/>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Help Text</a:t>
            </a:r>
            <a:endParaRPr/>
          </a:p>
        </p:txBody>
      </p:sp>
      <p:pic>
        <p:nvPicPr>
          <p:cNvPr id="483" name="Google Shape;483;p60" descr="Screenshot of the TIDE banner with an arrow pointing to the Help button."/>
          <p:cNvPicPr preferRelativeResize="0"/>
          <p:nvPr/>
        </p:nvPicPr>
        <p:blipFill rotWithShape="1">
          <a:blip r:embed="rId3">
            <a:alphaModFix/>
          </a:blip>
          <a:srcRect/>
          <a:stretch/>
        </p:blipFill>
        <p:spPr>
          <a:xfrm>
            <a:off x="512472" y="622739"/>
            <a:ext cx="7863876" cy="1056974"/>
          </a:xfrm>
          <a:prstGeom prst="rect">
            <a:avLst/>
          </a:prstGeom>
          <a:noFill/>
          <a:ln>
            <a:noFill/>
          </a:ln>
        </p:spPr>
      </p:pic>
      <p:pic>
        <p:nvPicPr>
          <p:cNvPr id="484" name="Google Shape;484;p60" descr="Screenshot of the View/Edit Student page with the page details highlighted in a red box."/>
          <p:cNvPicPr preferRelativeResize="0"/>
          <p:nvPr/>
        </p:nvPicPr>
        <p:blipFill rotWithShape="1">
          <a:blip r:embed="rId4">
            <a:alphaModFix/>
          </a:blip>
          <a:srcRect/>
          <a:stretch/>
        </p:blipFill>
        <p:spPr>
          <a:xfrm>
            <a:off x="59634" y="1679713"/>
            <a:ext cx="8979578" cy="2606974"/>
          </a:xfrm>
          <a:prstGeom prst="rect">
            <a:avLst/>
          </a:prstGeom>
          <a:noFill/>
          <a:ln>
            <a:noFill/>
          </a:ln>
        </p:spPr>
      </p:pic>
      <p:sp>
        <p:nvSpPr>
          <p:cNvPr id="482" name="Google Shape;482;p60"/>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18</a:t>
            </a:fld>
            <a:endParaRPr sz="800" b="0" i="0" u="none" strike="noStrike" cap="non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title"/>
          </p:nvPr>
        </p:nvSpPr>
        <p:spPr>
          <a:xfrm>
            <a:off x="319673" y="49199"/>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1800"/>
              <a:buFont typeface="Libre Franklin Medium"/>
              <a:buNone/>
            </a:pPr>
            <a:r>
              <a:rPr lang="en" dirty="0"/>
              <a:t>Online Guide</a:t>
            </a:r>
            <a:endParaRPr dirty="0"/>
          </a:p>
        </p:txBody>
      </p:sp>
      <p:pic>
        <p:nvPicPr>
          <p:cNvPr id="491" name="Google Shape;491;p61" descr="The Online TIDE user Guide is displayed. A red rectangle surrounds a list of topics on the left. At the top, a red arrow points to the Search box."/>
          <p:cNvPicPr preferRelativeResize="0"/>
          <p:nvPr/>
        </p:nvPicPr>
        <p:blipFill rotWithShape="1">
          <a:blip r:embed="rId3">
            <a:alphaModFix/>
          </a:blip>
          <a:srcRect/>
          <a:stretch/>
        </p:blipFill>
        <p:spPr>
          <a:xfrm>
            <a:off x="1506579" y="567274"/>
            <a:ext cx="5847966" cy="4048592"/>
          </a:xfrm>
          <a:prstGeom prst="rect">
            <a:avLst/>
          </a:prstGeom>
          <a:noFill/>
          <a:ln>
            <a:noFill/>
          </a:ln>
        </p:spPr>
      </p:pic>
      <p:sp>
        <p:nvSpPr>
          <p:cNvPr id="492" name="Google Shape;492;p61"/>
          <p:cNvSpPr txBox="1">
            <a:spLocks noGrp="1"/>
          </p:cNvSpPr>
          <p:nvPr>
            <p:ph type="sldNum" idx="12"/>
          </p:nvPr>
        </p:nvSpPr>
        <p:spPr>
          <a:xfrm>
            <a:off x="8581825" y="4833583"/>
            <a:ext cx="529993" cy="209115"/>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Clr>
                <a:schemeClr val="lt1"/>
              </a:buClr>
              <a:buSzPts val="600"/>
              <a:buFont typeface="Libre Franklin Medium"/>
              <a:buNone/>
            </a:pPr>
            <a:fld id="{00000000-1234-1234-1234-123412341234}" type="slidenum">
              <a:rPr lang="en" sz="800">
                <a:solidFill>
                  <a:schemeClr val="lt1"/>
                </a:solidFill>
                <a:latin typeface="Libre Franklin Medium"/>
                <a:ea typeface="Libre Franklin Medium"/>
                <a:cs typeface="Libre Franklin Medium"/>
                <a:sym typeface="Libre Franklin Medium"/>
              </a:rPr>
              <a:t>19</a:t>
            </a:fld>
            <a:endParaRPr sz="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44"/>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Objectives</a:t>
            </a:r>
            <a:endParaRPr/>
          </a:p>
        </p:txBody>
      </p:sp>
      <p:sp>
        <p:nvSpPr>
          <p:cNvPr id="320" name="Google Shape;320;p44"/>
          <p:cNvSpPr txBox="1">
            <a:spLocks noGrp="1"/>
          </p:cNvSpPr>
          <p:nvPr>
            <p:ph type="body" idx="1"/>
          </p:nvPr>
        </p:nvSpPr>
        <p:spPr>
          <a:xfrm>
            <a:off x="505326" y="714991"/>
            <a:ext cx="6538243" cy="359344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 b="1" dirty="0">
                <a:solidFill>
                  <a:srgbClr val="53565A"/>
                </a:solidFill>
              </a:rPr>
              <a:t>Preparing for Testing</a:t>
            </a:r>
            <a:endParaRPr dirty="0"/>
          </a:p>
          <a:p>
            <a:pPr marL="254000" lvl="0" indent="-260350" algn="l" rtl="0">
              <a:lnSpc>
                <a:spcPct val="100000"/>
              </a:lnSpc>
              <a:spcBef>
                <a:spcPts val="500"/>
              </a:spcBef>
              <a:spcAft>
                <a:spcPts val="0"/>
              </a:spcAft>
              <a:buSzPts val="1700"/>
              <a:buFont typeface="Arial"/>
              <a:buChar char="•"/>
            </a:pPr>
            <a:r>
              <a:rPr lang="en" dirty="0">
                <a:solidFill>
                  <a:srgbClr val="53565A"/>
                </a:solidFill>
              </a:rPr>
              <a:t>Activating your new TIDE account and logging in to TIDE</a:t>
            </a:r>
            <a:endParaRPr dirty="0"/>
          </a:p>
          <a:p>
            <a:pPr marL="254000" lvl="0" indent="-260350" algn="l" rtl="0">
              <a:lnSpc>
                <a:spcPct val="100000"/>
              </a:lnSpc>
              <a:spcBef>
                <a:spcPts val="500"/>
              </a:spcBef>
              <a:spcAft>
                <a:spcPts val="0"/>
              </a:spcAft>
              <a:buSzPts val="1700"/>
              <a:buFont typeface="Arial"/>
              <a:buChar char="•"/>
            </a:pPr>
            <a:r>
              <a:rPr lang="en" dirty="0">
                <a:solidFill>
                  <a:srgbClr val="53565A"/>
                </a:solidFill>
              </a:rPr>
              <a:t>Navigating the TIDE interface</a:t>
            </a:r>
            <a:endParaRPr dirty="0"/>
          </a:p>
          <a:p>
            <a:pPr marL="254000" lvl="0" indent="-260350" algn="l" rtl="0">
              <a:lnSpc>
                <a:spcPct val="100000"/>
              </a:lnSpc>
              <a:spcBef>
                <a:spcPts val="500"/>
              </a:spcBef>
              <a:spcAft>
                <a:spcPts val="0"/>
              </a:spcAft>
              <a:buSzPts val="1700"/>
              <a:buFont typeface="Arial"/>
              <a:buChar char="•"/>
            </a:pPr>
            <a:r>
              <a:rPr lang="en" dirty="0">
                <a:solidFill>
                  <a:srgbClr val="53565A"/>
                </a:solidFill>
              </a:rPr>
              <a:t>Understanding account permissions</a:t>
            </a:r>
            <a:endParaRPr dirty="0"/>
          </a:p>
          <a:p>
            <a:pPr marL="254000" lvl="0" indent="-260350" algn="l" rtl="0">
              <a:lnSpc>
                <a:spcPct val="100000"/>
              </a:lnSpc>
              <a:spcBef>
                <a:spcPts val="500"/>
              </a:spcBef>
              <a:spcAft>
                <a:spcPts val="0"/>
              </a:spcAft>
              <a:buSzPts val="1700"/>
              <a:buFont typeface="Arial"/>
              <a:buChar char="•"/>
            </a:pPr>
            <a:r>
              <a:rPr lang="en" dirty="0">
                <a:solidFill>
                  <a:srgbClr val="53565A"/>
                </a:solidFill>
              </a:rPr>
              <a:t>Managing user accounts </a:t>
            </a:r>
            <a:endParaRPr dirty="0"/>
          </a:p>
          <a:p>
            <a:pPr marL="254000" lvl="0" indent="-260350" algn="l" rtl="0">
              <a:lnSpc>
                <a:spcPct val="100000"/>
              </a:lnSpc>
              <a:spcBef>
                <a:spcPts val="500"/>
              </a:spcBef>
              <a:spcAft>
                <a:spcPts val="0"/>
              </a:spcAft>
              <a:buSzPts val="1700"/>
              <a:buFont typeface="Arial"/>
              <a:buChar char="•"/>
            </a:pPr>
            <a:r>
              <a:rPr lang="en" dirty="0">
                <a:solidFill>
                  <a:srgbClr val="53565A"/>
                </a:solidFill>
              </a:rPr>
              <a:t>Managing student information and test settings</a:t>
            </a:r>
            <a:endParaRPr dirty="0"/>
          </a:p>
          <a:p>
            <a:pPr marL="254000" lvl="0" indent="-260350" algn="l" rtl="0">
              <a:lnSpc>
                <a:spcPct val="100000"/>
              </a:lnSpc>
              <a:spcBef>
                <a:spcPts val="500"/>
              </a:spcBef>
              <a:spcAft>
                <a:spcPts val="0"/>
              </a:spcAft>
              <a:buSzPts val="1700"/>
              <a:buFont typeface="Arial"/>
              <a:buChar char="•"/>
            </a:pPr>
            <a:r>
              <a:rPr lang="en" dirty="0">
                <a:solidFill>
                  <a:srgbClr val="53565A"/>
                </a:solidFill>
              </a:rPr>
              <a:t>Managing test windows</a:t>
            </a:r>
            <a:endParaRPr dirty="0"/>
          </a:p>
          <a:p>
            <a:pPr marL="0" lvl="0" indent="0" algn="l" rtl="0">
              <a:lnSpc>
                <a:spcPct val="100000"/>
              </a:lnSpc>
              <a:spcBef>
                <a:spcPts val="500"/>
              </a:spcBef>
              <a:spcAft>
                <a:spcPts val="0"/>
              </a:spcAft>
              <a:buSzPts val="1700"/>
              <a:buNone/>
            </a:pPr>
            <a:r>
              <a:rPr lang="en" b="1" dirty="0">
                <a:solidFill>
                  <a:srgbClr val="53565A"/>
                </a:solidFill>
              </a:rPr>
              <a:t>Administering Tests</a:t>
            </a:r>
            <a:endParaRPr dirty="0"/>
          </a:p>
          <a:p>
            <a:pPr marL="254000" lvl="0" indent="-260350" algn="l" rtl="0">
              <a:lnSpc>
                <a:spcPct val="100000"/>
              </a:lnSpc>
              <a:spcBef>
                <a:spcPts val="500"/>
              </a:spcBef>
              <a:spcAft>
                <a:spcPts val="0"/>
              </a:spcAft>
              <a:buSzPts val="1700"/>
              <a:buFont typeface="Arial"/>
              <a:buChar char="•"/>
            </a:pPr>
            <a:r>
              <a:rPr lang="en" dirty="0">
                <a:solidFill>
                  <a:srgbClr val="53565A"/>
                </a:solidFill>
              </a:rPr>
              <a:t>Managing appeals</a:t>
            </a:r>
            <a:endParaRPr dirty="0"/>
          </a:p>
          <a:p>
            <a:pPr marL="254000" lvl="0" indent="-260350" algn="l" rtl="0">
              <a:lnSpc>
                <a:spcPct val="100000"/>
              </a:lnSpc>
              <a:spcBef>
                <a:spcPts val="500"/>
              </a:spcBef>
              <a:spcAft>
                <a:spcPts val="0"/>
              </a:spcAft>
              <a:buSzPts val="1700"/>
              <a:buFont typeface="Arial"/>
              <a:buChar char="•"/>
            </a:pPr>
            <a:r>
              <a:rPr lang="en" dirty="0">
                <a:solidFill>
                  <a:srgbClr val="53565A"/>
                </a:solidFill>
              </a:rPr>
              <a:t>Monitoring test progress</a:t>
            </a:r>
            <a:endParaRPr dirty="0"/>
          </a:p>
          <a:p>
            <a:pPr marL="0" lvl="0" indent="0" algn="l" rtl="0">
              <a:lnSpc>
                <a:spcPct val="100000"/>
              </a:lnSpc>
              <a:spcBef>
                <a:spcPts val="500"/>
              </a:spcBef>
              <a:spcAft>
                <a:spcPts val="0"/>
              </a:spcAft>
              <a:buSzPts val="1700"/>
              <a:buNone/>
            </a:pPr>
            <a:r>
              <a:rPr lang="en" b="1" dirty="0">
                <a:solidFill>
                  <a:srgbClr val="53565A"/>
                </a:solidFill>
              </a:rPr>
              <a:t>After Testing</a:t>
            </a:r>
            <a:endParaRPr dirty="0"/>
          </a:p>
          <a:p>
            <a:pPr marL="254000" lvl="0" indent="-260350" algn="l" rtl="0">
              <a:lnSpc>
                <a:spcPct val="100000"/>
              </a:lnSpc>
              <a:spcBef>
                <a:spcPts val="500"/>
              </a:spcBef>
              <a:spcAft>
                <a:spcPts val="0"/>
              </a:spcAft>
              <a:buSzPts val="1700"/>
              <a:buFont typeface="Arial"/>
              <a:buChar char="•"/>
            </a:pPr>
            <a:r>
              <a:rPr lang="en" dirty="0">
                <a:solidFill>
                  <a:srgbClr val="53565A"/>
                </a:solidFill>
              </a:rPr>
              <a:t>Managing participation codes</a:t>
            </a:r>
            <a:endParaRPr dirty="0"/>
          </a:p>
        </p:txBody>
      </p:sp>
      <p:sp>
        <p:nvSpPr>
          <p:cNvPr id="322" name="Google Shape;322;p44"/>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2</a:t>
            </a:fld>
            <a:endParaRPr sz="800" b="0" i="0" u="none" strike="noStrike" cap="non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2"/>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Quick Search</a:t>
            </a:r>
            <a:endParaRPr/>
          </a:p>
        </p:txBody>
      </p:sp>
      <p:sp>
        <p:nvSpPr>
          <p:cNvPr id="499" name="Google Shape;499;p62"/>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20</a:t>
            </a:fld>
            <a:endParaRPr sz="800" b="0" i="0" u="none" strike="noStrike" cap="none">
              <a:latin typeface="Arial"/>
              <a:ea typeface="Arial"/>
              <a:cs typeface="Arial"/>
              <a:sym typeface="Arial"/>
            </a:endParaRPr>
          </a:p>
        </p:txBody>
      </p:sp>
      <p:pic>
        <p:nvPicPr>
          <p:cNvPr id="500" name="Google Shape;500;p62" descr="Screenshot of TIDE with an arrow pointing to a box around the Search Student ID/User E-mail option."/>
          <p:cNvPicPr preferRelativeResize="0"/>
          <p:nvPr/>
        </p:nvPicPr>
        <p:blipFill rotWithShape="1">
          <a:blip r:embed="rId3">
            <a:alphaModFix/>
          </a:blip>
          <a:srcRect/>
          <a:stretch/>
        </p:blipFill>
        <p:spPr>
          <a:xfrm>
            <a:off x="232879" y="1092911"/>
            <a:ext cx="8639895" cy="23257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3">
            <a:extLst>
              <a:ext uri="{C183D7F6-B498-43B3-948B-1728B52AA6E4}">
                <adec:decorative xmlns:adec="http://schemas.microsoft.com/office/drawing/2017/decorative" val="1"/>
              </a:ext>
            </a:extLst>
          </p:cNvPr>
          <p:cNvSpPr/>
          <p:nvPr/>
        </p:nvSpPr>
        <p:spPr>
          <a:xfrm>
            <a:off x="3768836" y="796556"/>
            <a:ext cx="4990500" cy="3756900"/>
          </a:xfrm>
          <a:prstGeom prst="roundRect">
            <a:avLst>
              <a:gd name="adj" fmla="val 16667"/>
            </a:avLst>
          </a:prstGeom>
          <a:noFill/>
          <a:ln w="12700" cap="flat" cmpd="sng">
            <a:solidFill>
              <a:srgbClr val="7F7F7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507" name="Google Shape;507;p63"/>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Three Things All TIDE Users Must Know How To Do</a:t>
            </a:r>
            <a:endParaRPr/>
          </a:p>
        </p:txBody>
      </p:sp>
      <p:pic>
        <p:nvPicPr>
          <p:cNvPr id="510" name="Google Shape;510;p63" descr="Screenshot of the Preparing for Testing page."/>
          <p:cNvPicPr preferRelativeResize="0"/>
          <p:nvPr/>
        </p:nvPicPr>
        <p:blipFill rotWithShape="1">
          <a:blip r:embed="rId3">
            <a:alphaModFix/>
          </a:blip>
          <a:srcRect/>
          <a:stretch/>
        </p:blipFill>
        <p:spPr>
          <a:xfrm>
            <a:off x="200878" y="871389"/>
            <a:ext cx="3149238" cy="3400720"/>
          </a:xfrm>
          <a:prstGeom prst="rect">
            <a:avLst/>
          </a:prstGeom>
          <a:noFill/>
          <a:ln>
            <a:noFill/>
          </a:ln>
          <a:effectLst>
            <a:outerShdw blurRad="292100" dist="139700" dir="2700000" algn="tl" rotWithShape="0">
              <a:srgbClr val="333333">
                <a:alpha val="64705"/>
              </a:srgbClr>
            </a:outerShdw>
          </a:effectLst>
        </p:spPr>
      </p:pic>
      <p:sp>
        <p:nvSpPr>
          <p:cNvPr id="509" name="Google Shape;509;p63"/>
          <p:cNvSpPr txBox="1">
            <a:spLocks noGrp="1"/>
          </p:cNvSpPr>
          <p:nvPr>
            <p:ph type="body" idx="1"/>
          </p:nvPr>
        </p:nvSpPr>
        <p:spPr>
          <a:xfrm>
            <a:off x="4014107" y="985652"/>
            <a:ext cx="4567800" cy="3339300"/>
          </a:xfrm>
          <a:prstGeom prst="rect">
            <a:avLst/>
          </a:prstGeom>
          <a:noFill/>
          <a:ln>
            <a:noFill/>
          </a:ln>
        </p:spPr>
        <p:txBody>
          <a:bodyPr spcFirstLastPara="1" wrap="square" lIns="0" tIns="0" rIns="0" bIns="0" anchor="t" anchorCtr="0">
            <a:normAutofit fontScale="92500" lnSpcReduction="10000"/>
          </a:bodyPr>
          <a:lstStyle/>
          <a:p>
            <a:pPr marL="381000" lvl="0" indent="-387350" algn="l" rtl="0">
              <a:lnSpc>
                <a:spcPct val="150000"/>
              </a:lnSpc>
              <a:spcBef>
                <a:spcPts val="0"/>
              </a:spcBef>
              <a:spcAft>
                <a:spcPts val="0"/>
              </a:spcAft>
              <a:buSzPts val="2100"/>
              <a:buFont typeface="Libre Franklin Medium"/>
              <a:buAutoNum type="arabicParenR"/>
            </a:pPr>
            <a:r>
              <a:rPr lang="en" sz="2100" dirty="0">
                <a:solidFill>
                  <a:schemeClr val="dk1"/>
                </a:solidFill>
              </a:rPr>
              <a:t>You can add new records one at a time.</a:t>
            </a:r>
            <a:endParaRPr dirty="0"/>
          </a:p>
          <a:p>
            <a:pPr marL="381000" lvl="0" indent="-387350" algn="l" rtl="0">
              <a:lnSpc>
                <a:spcPct val="150000"/>
              </a:lnSpc>
              <a:spcBef>
                <a:spcPts val="1400"/>
              </a:spcBef>
              <a:spcAft>
                <a:spcPts val="0"/>
              </a:spcAft>
              <a:buSzPts val="2100"/>
              <a:buFont typeface="Libre Franklin Medium"/>
              <a:buAutoNum type="arabicParenR"/>
            </a:pPr>
            <a:r>
              <a:rPr lang="en" sz="2100" dirty="0">
                <a:solidFill>
                  <a:schemeClr val="dk1"/>
                </a:solidFill>
              </a:rPr>
              <a:t>You can view or modify existing records one at a time.</a:t>
            </a:r>
            <a:endParaRPr dirty="0"/>
          </a:p>
          <a:p>
            <a:pPr marL="381000" lvl="0" indent="-387350" algn="l" rtl="0">
              <a:lnSpc>
                <a:spcPct val="150000"/>
              </a:lnSpc>
              <a:spcBef>
                <a:spcPts val="1400"/>
              </a:spcBef>
              <a:spcAft>
                <a:spcPts val="0"/>
              </a:spcAft>
              <a:buSzPts val="2100"/>
              <a:buFont typeface="Libre Franklin Medium"/>
              <a:buAutoNum type="arabicParenR"/>
            </a:pPr>
            <a:r>
              <a:rPr lang="en" sz="2100" dirty="0">
                <a:solidFill>
                  <a:schemeClr val="dk1"/>
                </a:solidFill>
              </a:rPr>
              <a:t>You can upload multiple new records or modify existing records in the same file.</a:t>
            </a:r>
            <a:endParaRPr dirty="0"/>
          </a:p>
        </p:txBody>
      </p:sp>
      <p:sp>
        <p:nvSpPr>
          <p:cNvPr id="508" name="Google Shape;508;p63"/>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21</a:t>
            </a:fld>
            <a:endParaRPr sz="800" b="0" i="0" u="none" strike="noStrike" cap="non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4"/>
          <p:cNvSpPr txBox="1">
            <a:spLocks noGrp="1"/>
          </p:cNvSpPr>
          <p:nvPr>
            <p:ph type="title"/>
          </p:nvPr>
        </p:nvSpPr>
        <p:spPr>
          <a:xfrm>
            <a:off x="319673" y="49199"/>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1800"/>
              <a:buFont typeface="Libre Franklin Medium"/>
              <a:buNone/>
            </a:pPr>
            <a:r>
              <a:rPr lang="en"/>
              <a:t>Add Records One at a Time</a:t>
            </a:r>
            <a:endParaRPr/>
          </a:p>
        </p:txBody>
      </p:sp>
      <p:pic>
        <p:nvPicPr>
          <p:cNvPr id="518" name="Google Shape;518;p64" descr="Preparing for Testing section.&#10;&#10;The first image is of the Preparing for Testing Section. A red rectangle around the Users tasks of Add Users. "/>
          <p:cNvPicPr preferRelativeResize="0"/>
          <p:nvPr/>
        </p:nvPicPr>
        <p:blipFill rotWithShape="1">
          <a:blip r:embed="rId3">
            <a:alphaModFix/>
          </a:blip>
          <a:srcRect/>
          <a:stretch/>
        </p:blipFill>
        <p:spPr>
          <a:xfrm>
            <a:off x="1227249" y="690072"/>
            <a:ext cx="2722317" cy="3763356"/>
          </a:xfrm>
          <a:prstGeom prst="rect">
            <a:avLst/>
          </a:prstGeom>
          <a:noFill/>
          <a:ln>
            <a:noFill/>
          </a:ln>
        </p:spPr>
      </p:pic>
      <p:sp>
        <p:nvSpPr>
          <p:cNvPr id="519" name="Google Shape;519;p64">
            <a:extLst>
              <a:ext uri="{C183D7F6-B498-43B3-948B-1728B52AA6E4}">
                <adec:decorative xmlns:adec="http://schemas.microsoft.com/office/drawing/2017/decorative" val="1"/>
              </a:ext>
            </a:extLst>
          </p:cNvPr>
          <p:cNvSpPr/>
          <p:nvPr/>
        </p:nvSpPr>
        <p:spPr>
          <a:xfrm>
            <a:off x="1227249" y="2267280"/>
            <a:ext cx="2722317" cy="187685"/>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pic>
        <p:nvPicPr>
          <p:cNvPr id="520" name="Google Shape;520;p64" descr="Preparing for Testing section.&#10;&#10;The second image is Preparing for Testing section. A red rectangle surrounds the Rosters task around Add Roster."/>
          <p:cNvPicPr preferRelativeResize="0"/>
          <p:nvPr/>
        </p:nvPicPr>
        <p:blipFill rotWithShape="1">
          <a:blip r:embed="rId4">
            <a:alphaModFix/>
          </a:blip>
          <a:srcRect/>
          <a:stretch/>
        </p:blipFill>
        <p:spPr>
          <a:xfrm>
            <a:off x="4572001" y="678419"/>
            <a:ext cx="2769457" cy="3763356"/>
          </a:xfrm>
          <a:prstGeom prst="rect">
            <a:avLst/>
          </a:prstGeom>
          <a:noFill/>
          <a:ln>
            <a:noFill/>
          </a:ln>
        </p:spPr>
      </p:pic>
      <p:sp>
        <p:nvSpPr>
          <p:cNvPr id="521" name="Google Shape;521;p64">
            <a:extLst>
              <a:ext uri="{C183D7F6-B498-43B3-948B-1728B52AA6E4}">
                <adec:decorative xmlns:adec="http://schemas.microsoft.com/office/drawing/2017/decorative" val="1"/>
              </a:ext>
            </a:extLst>
          </p:cNvPr>
          <p:cNvSpPr/>
          <p:nvPr/>
        </p:nvSpPr>
        <p:spPr>
          <a:xfrm>
            <a:off x="4595571" y="3763119"/>
            <a:ext cx="2722317" cy="187685"/>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517" name="Google Shape;517;p64"/>
          <p:cNvSpPr txBox="1">
            <a:spLocks noGrp="1"/>
          </p:cNvSpPr>
          <p:nvPr>
            <p:ph type="sldNum" idx="12"/>
          </p:nvPr>
        </p:nvSpPr>
        <p:spPr>
          <a:xfrm>
            <a:off x="8581825" y="4833583"/>
            <a:ext cx="529993" cy="209115"/>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Clr>
                <a:schemeClr val="lt1"/>
              </a:buClr>
              <a:buSzPts val="600"/>
              <a:buFont typeface="Libre Franklin Medium"/>
              <a:buNone/>
            </a:pPr>
            <a:fld id="{00000000-1234-1234-1234-123412341234}" type="slidenum">
              <a:rPr lang="en" sz="800">
                <a:solidFill>
                  <a:schemeClr val="lt1"/>
                </a:solidFill>
                <a:latin typeface="Libre Franklin Medium"/>
                <a:ea typeface="Libre Franklin Medium"/>
                <a:cs typeface="Libre Franklin Medium"/>
                <a:sym typeface="Libre Franklin Medium"/>
              </a:rPr>
              <a:t>22</a:t>
            </a:fld>
            <a:endParaRPr sz="800">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5"/>
          <p:cNvSpPr txBox="1">
            <a:spLocks noGrp="1"/>
          </p:cNvSpPr>
          <p:nvPr>
            <p:ph type="title"/>
          </p:nvPr>
        </p:nvSpPr>
        <p:spPr>
          <a:xfrm>
            <a:off x="319673" y="49199"/>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1800"/>
              <a:buFont typeface="Libre Franklin Medium"/>
              <a:buNone/>
            </a:pPr>
            <a:r>
              <a:rPr lang="en"/>
              <a:t>Add Users One at a Time</a:t>
            </a:r>
            <a:endParaRPr/>
          </a:p>
        </p:txBody>
      </p:sp>
      <p:pic>
        <p:nvPicPr>
          <p:cNvPr id="530" name="Google Shape;530;p65" descr="Preparing for Testing section.&#10;&#10;The first image is of the Preparing for Testing Section. A red rectangle around the Users tasks of Add Users. "/>
          <p:cNvPicPr preferRelativeResize="0"/>
          <p:nvPr/>
        </p:nvPicPr>
        <p:blipFill rotWithShape="1">
          <a:blip r:embed="rId3">
            <a:alphaModFix/>
          </a:blip>
          <a:srcRect/>
          <a:stretch/>
        </p:blipFill>
        <p:spPr>
          <a:xfrm>
            <a:off x="119268" y="690072"/>
            <a:ext cx="2722317" cy="3763356"/>
          </a:xfrm>
          <a:prstGeom prst="rect">
            <a:avLst/>
          </a:prstGeom>
          <a:noFill/>
          <a:ln>
            <a:noFill/>
          </a:ln>
        </p:spPr>
      </p:pic>
      <p:pic>
        <p:nvPicPr>
          <p:cNvPr id="528" name="Google Shape;528;p65" descr="Add User screen, showing where you input the email address of the Personnel user your want to add. A red rectangle surrounds &quot;Add user or add roles to user with this email&quot;."/>
          <p:cNvPicPr preferRelativeResize="0"/>
          <p:nvPr/>
        </p:nvPicPr>
        <p:blipFill rotWithShape="1">
          <a:blip r:embed="rId4">
            <a:alphaModFix/>
          </a:blip>
          <a:srcRect/>
          <a:stretch/>
        </p:blipFill>
        <p:spPr>
          <a:xfrm>
            <a:off x="2912165" y="1814599"/>
            <a:ext cx="6231836" cy="1298651"/>
          </a:xfrm>
          <a:prstGeom prst="rect">
            <a:avLst/>
          </a:prstGeom>
          <a:noFill/>
          <a:ln>
            <a:noFill/>
          </a:ln>
        </p:spPr>
      </p:pic>
      <p:sp>
        <p:nvSpPr>
          <p:cNvPr id="529" name="Google Shape;529;p65"/>
          <p:cNvSpPr txBox="1">
            <a:spLocks noGrp="1"/>
          </p:cNvSpPr>
          <p:nvPr>
            <p:ph type="sldNum" idx="12"/>
          </p:nvPr>
        </p:nvSpPr>
        <p:spPr>
          <a:xfrm>
            <a:off x="8581825" y="4833583"/>
            <a:ext cx="529993" cy="209115"/>
          </a:xfrm>
          <a:prstGeom prst="rect">
            <a:avLst/>
          </a:prstGeom>
          <a:noFill/>
          <a:ln>
            <a:noFill/>
          </a:ln>
        </p:spPr>
        <p:txBody>
          <a:bodyPr spcFirstLastPara="1" wrap="square" lIns="51425" tIns="25700" rIns="51425" bIns="25700" anchor="ctr" anchorCtr="0">
            <a:noAutofit/>
          </a:bodyPr>
          <a:lstStyle/>
          <a:p>
            <a:pPr marL="0" marR="0" lvl="0" indent="0" algn="r" rtl="0">
              <a:spcBef>
                <a:spcPts val="0"/>
              </a:spcBef>
              <a:spcAft>
                <a:spcPts val="0"/>
              </a:spcAft>
              <a:buClr>
                <a:schemeClr val="lt1"/>
              </a:buClr>
              <a:buSzPts val="600"/>
              <a:buFont typeface="Libre Franklin Medium"/>
              <a:buNone/>
            </a:pPr>
            <a:fld id="{00000000-1234-1234-1234-123412341234}" type="slidenum">
              <a:rPr lang="en" sz="800">
                <a:solidFill>
                  <a:schemeClr val="lt1"/>
                </a:solidFill>
                <a:latin typeface="Libre Franklin Medium"/>
                <a:ea typeface="Libre Franklin Medium"/>
                <a:cs typeface="Libre Franklin Medium"/>
                <a:sym typeface="Libre Franklin Medium"/>
              </a:rPr>
              <a:t>23</a:t>
            </a:fld>
            <a:endParaRPr sz="800">
              <a:solidFill>
                <a:schemeClr val="lt1"/>
              </a:solidFill>
              <a:latin typeface="Arial"/>
              <a:ea typeface="Arial"/>
              <a:cs typeface="Arial"/>
              <a:sym typeface="Arial"/>
            </a:endParaRPr>
          </a:p>
        </p:txBody>
      </p:sp>
      <p:sp>
        <p:nvSpPr>
          <p:cNvPr id="531" name="Google Shape;531;p65">
            <a:extLst>
              <a:ext uri="{C183D7F6-B498-43B3-948B-1728B52AA6E4}">
                <adec:decorative xmlns:adec="http://schemas.microsoft.com/office/drawing/2017/decorative" val="1"/>
              </a:ext>
            </a:extLst>
          </p:cNvPr>
          <p:cNvSpPr/>
          <p:nvPr/>
        </p:nvSpPr>
        <p:spPr>
          <a:xfrm>
            <a:off x="129207" y="2267280"/>
            <a:ext cx="2722317" cy="187685"/>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40" name="Google Shape;540;p66"/>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Add Rosters One at a Time</a:t>
            </a:r>
            <a:endParaRPr/>
          </a:p>
        </p:txBody>
      </p:sp>
      <p:pic>
        <p:nvPicPr>
          <p:cNvPr id="539" name="Google Shape;539;p66" descr="Preparing for Testing section.&#10;&#10;The second image is Preparing for Testing section. A red rectangle surrounds the Rosters task around Add Roster."/>
          <p:cNvPicPr preferRelativeResize="0"/>
          <p:nvPr/>
        </p:nvPicPr>
        <p:blipFill rotWithShape="1">
          <a:blip r:embed="rId3">
            <a:alphaModFix/>
          </a:blip>
          <a:srcRect/>
          <a:stretch/>
        </p:blipFill>
        <p:spPr>
          <a:xfrm>
            <a:off x="223765" y="945612"/>
            <a:ext cx="2605009" cy="3539891"/>
          </a:xfrm>
          <a:prstGeom prst="rect">
            <a:avLst/>
          </a:prstGeom>
          <a:noFill/>
          <a:ln>
            <a:noFill/>
          </a:ln>
        </p:spPr>
      </p:pic>
      <p:pic>
        <p:nvPicPr>
          <p:cNvPr id="537" name="Google Shape;537;p66" descr="A screenshot of the Add Roster - Select School for Roster page."/>
          <p:cNvPicPr preferRelativeResize="0"/>
          <p:nvPr/>
        </p:nvPicPr>
        <p:blipFill rotWithShape="1">
          <a:blip r:embed="rId4">
            <a:alphaModFix/>
          </a:blip>
          <a:srcRect/>
          <a:stretch/>
        </p:blipFill>
        <p:spPr>
          <a:xfrm>
            <a:off x="4177825" y="608050"/>
            <a:ext cx="3452300" cy="1055900"/>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pic>
        <p:nvPicPr>
          <p:cNvPr id="538" name="Google Shape;538;p66" descr="Screenshot of the Add roster page with boxes highlighting the Find and Select students and Roster details areas. An arrow points to the Student Search tab."/>
          <p:cNvPicPr preferRelativeResize="0"/>
          <p:nvPr/>
        </p:nvPicPr>
        <p:blipFill rotWithShape="1">
          <a:blip r:embed="rId5">
            <a:alphaModFix/>
          </a:blip>
          <a:srcRect/>
          <a:stretch/>
        </p:blipFill>
        <p:spPr>
          <a:xfrm>
            <a:off x="2828774" y="1740146"/>
            <a:ext cx="5967357" cy="2846723"/>
          </a:xfrm>
          <a:prstGeom prst="rect">
            <a:avLst/>
          </a:prstGeom>
          <a:noFill/>
          <a:ln>
            <a:noFill/>
          </a:ln>
        </p:spPr>
      </p:pic>
      <p:sp>
        <p:nvSpPr>
          <p:cNvPr id="541" name="Google Shape;541;p66"/>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24</a:t>
            </a:fld>
            <a:endParaRPr sz="800" b="0" i="0" u="none" strike="noStrike" cap="none">
              <a:latin typeface="Arial"/>
              <a:ea typeface="Arial"/>
              <a:cs typeface="Arial"/>
              <a:sym typeface="Arial"/>
            </a:endParaRPr>
          </a:p>
        </p:txBody>
      </p:sp>
      <p:sp>
        <p:nvSpPr>
          <p:cNvPr id="542" name="Google Shape;542;p66">
            <a:extLst>
              <a:ext uri="{C183D7F6-B498-43B3-948B-1728B52AA6E4}">
                <adec:decorative xmlns:adec="http://schemas.microsoft.com/office/drawing/2017/decorative" val="1"/>
              </a:ext>
            </a:extLst>
          </p:cNvPr>
          <p:cNvSpPr/>
          <p:nvPr/>
        </p:nvSpPr>
        <p:spPr>
          <a:xfrm>
            <a:off x="223765" y="3826401"/>
            <a:ext cx="2605009" cy="24206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543" name="Google Shape;543;p66">
            <a:extLst>
              <a:ext uri="{C183D7F6-B498-43B3-948B-1728B52AA6E4}">
                <adec:decorative xmlns:adec="http://schemas.microsoft.com/office/drawing/2017/decorative" val="1"/>
              </a:ext>
            </a:extLst>
          </p:cNvPr>
          <p:cNvSpPr/>
          <p:nvPr/>
        </p:nvSpPr>
        <p:spPr>
          <a:xfrm rot="5400000">
            <a:off x="6211299" y="1323784"/>
            <a:ext cx="215100" cy="3543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7"/>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Add Rosters One at a Time, continued</a:t>
            </a:r>
            <a:endParaRPr/>
          </a:p>
        </p:txBody>
      </p:sp>
      <p:pic>
        <p:nvPicPr>
          <p:cNvPr id="551" name="Google Shape;551;p67" descr="Preparing for Testing section.&#10;&#10;The second image is Preparing for Testing section. A red rectangle surrounds the Rosters task around Add Roster."/>
          <p:cNvPicPr preferRelativeResize="0"/>
          <p:nvPr/>
        </p:nvPicPr>
        <p:blipFill rotWithShape="1">
          <a:blip r:embed="rId3">
            <a:alphaModFix/>
          </a:blip>
          <a:srcRect/>
          <a:stretch/>
        </p:blipFill>
        <p:spPr>
          <a:xfrm>
            <a:off x="101945" y="1038641"/>
            <a:ext cx="2605009" cy="3539891"/>
          </a:xfrm>
          <a:prstGeom prst="rect">
            <a:avLst/>
          </a:prstGeom>
          <a:noFill/>
          <a:ln>
            <a:noFill/>
          </a:ln>
        </p:spPr>
      </p:pic>
      <p:sp>
        <p:nvSpPr>
          <p:cNvPr id="552" name="Google Shape;552;p67">
            <a:extLst>
              <a:ext uri="{C183D7F6-B498-43B3-948B-1728B52AA6E4}">
                <adec:decorative xmlns:adec="http://schemas.microsoft.com/office/drawing/2017/decorative" val="1"/>
              </a:ext>
            </a:extLst>
          </p:cNvPr>
          <p:cNvSpPr/>
          <p:nvPr/>
        </p:nvSpPr>
        <p:spPr>
          <a:xfrm>
            <a:off x="101945" y="3919430"/>
            <a:ext cx="2605009" cy="24206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pic>
        <p:nvPicPr>
          <p:cNvPr id="553" name="Google Shape;553;p67" descr="A screenshot of the Add Roster page."/>
          <p:cNvPicPr preferRelativeResize="0"/>
          <p:nvPr/>
        </p:nvPicPr>
        <p:blipFill rotWithShape="1">
          <a:blip r:embed="rId4">
            <a:alphaModFix/>
          </a:blip>
          <a:srcRect/>
          <a:stretch/>
        </p:blipFill>
        <p:spPr>
          <a:xfrm>
            <a:off x="3022975" y="1248324"/>
            <a:ext cx="5988975" cy="2940421"/>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550" name="Google Shape;550;p67"/>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25</a:t>
            </a:fld>
            <a:endParaRPr sz="800" b="0" i="0" u="none" strike="noStrike" cap="none">
              <a:latin typeface="Arial"/>
              <a:ea typeface="Arial"/>
              <a:cs typeface="Arial"/>
              <a:sym typeface="Arial"/>
            </a:endParaRPr>
          </a:p>
        </p:txBody>
      </p:sp>
      <p:grpSp>
        <p:nvGrpSpPr>
          <p:cNvPr id="554" name="Google Shape;554;p67">
            <a:extLst>
              <a:ext uri="{C183D7F6-B498-43B3-948B-1728B52AA6E4}">
                <adec:decorative xmlns:adec="http://schemas.microsoft.com/office/drawing/2017/decorative" val="1"/>
              </a:ext>
            </a:extLst>
          </p:cNvPr>
          <p:cNvGrpSpPr/>
          <p:nvPr/>
        </p:nvGrpSpPr>
        <p:grpSpPr>
          <a:xfrm>
            <a:off x="6017116" y="1856167"/>
            <a:ext cx="1821910" cy="2276010"/>
            <a:chOff x="4820034" y="1372172"/>
            <a:chExt cx="2428566" cy="2982193"/>
          </a:xfrm>
        </p:grpSpPr>
        <p:sp>
          <p:nvSpPr>
            <p:cNvPr id="555" name="Google Shape;555;p67">
              <a:extLst>
                <a:ext uri="{C183D7F6-B498-43B3-948B-1728B52AA6E4}">
                  <adec:decorative xmlns:adec="http://schemas.microsoft.com/office/drawing/2017/decorative" val="1"/>
                </a:ext>
              </a:extLst>
            </p:cNvPr>
            <p:cNvSpPr/>
            <p:nvPr/>
          </p:nvSpPr>
          <p:spPr>
            <a:xfrm>
              <a:off x="4820034" y="1372172"/>
              <a:ext cx="2066400" cy="6000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556" name="Google Shape;556;p67">
              <a:extLst>
                <a:ext uri="{C183D7F6-B498-43B3-948B-1728B52AA6E4}">
                  <adec:decorative xmlns:adec="http://schemas.microsoft.com/office/drawing/2017/decorative" val="1"/>
                </a:ext>
              </a:extLst>
            </p:cNvPr>
            <p:cNvSpPr/>
            <p:nvPr/>
          </p:nvSpPr>
          <p:spPr>
            <a:xfrm>
              <a:off x="6172200" y="4074165"/>
              <a:ext cx="1076400" cy="2802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grpSp>
      <p:sp>
        <p:nvSpPr>
          <p:cNvPr id="557" name="Google Shape;557;p67">
            <a:extLst>
              <a:ext uri="{C183D7F6-B498-43B3-948B-1728B52AA6E4}">
                <adec:decorative xmlns:adec="http://schemas.microsoft.com/office/drawing/2017/decorative" val="1"/>
              </a:ext>
            </a:extLst>
          </p:cNvPr>
          <p:cNvSpPr/>
          <p:nvPr/>
        </p:nvSpPr>
        <p:spPr>
          <a:xfrm rot="10800000">
            <a:off x="6050354" y="3353830"/>
            <a:ext cx="215100" cy="3606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558" name="Google Shape;558;p67">
            <a:extLst>
              <a:ext uri="{C183D7F6-B498-43B3-948B-1728B52AA6E4}">
                <adec:decorative xmlns:adec="http://schemas.microsoft.com/office/drawing/2017/decorative" val="1"/>
              </a:ext>
            </a:extLst>
          </p:cNvPr>
          <p:cNvSpPr/>
          <p:nvPr/>
        </p:nvSpPr>
        <p:spPr>
          <a:xfrm rot="10800000">
            <a:off x="5616816" y="3906299"/>
            <a:ext cx="215100" cy="3606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8"/>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dirty="0"/>
              <a:t>Add Rosters One at a Time, continued </a:t>
            </a:r>
            <a:endParaRPr dirty="0"/>
          </a:p>
        </p:txBody>
      </p:sp>
      <p:pic>
        <p:nvPicPr>
          <p:cNvPr id="568" name="Google Shape;568;p68" descr="Preparing for Testing section.&#10;&#10;The second image is Preparing for Testing section. A red rectangle surrounds the Rosters task around Add Roster."/>
          <p:cNvPicPr preferRelativeResize="0"/>
          <p:nvPr/>
        </p:nvPicPr>
        <p:blipFill rotWithShape="1">
          <a:blip r:embed="rId3">
            <a:alphaModFix/>
          </a:blip>
          <a:srcRect/>
          <a:stretch/>
        </p:blipFill>
        <p:spPr>
          <a:xfrm>
            <a:off x="101945" y="1038641"/>
            <a:ext cx="2605009" cy="3539891"/>
          </a:xfrm>
          <a:prstGeom prst="rect">
            <a:avLst/>
          </a:prstGeom>
          <a:noFill/>
          <a:ln>
            <a:noFill/>
          </a:ln>
        </p:spPr>
      </p:pic>
      <p:sp>
        <p:nvSpPr>
          <p:cNvPr id="569" name="Google Shape;569;p68">
            <a:extLst>
              <a:ext uri="{C183D7F6-B498-43B3-948B-1728B52AA6E4}">
                <adec:decorative xmlns:adec="http://schemas.microsoft.com/office/drawing/2017/decorative" val="1"/>
              </a:ext>
            </a:extLst>
          </p:cNvPr>
          <p:cNvSpPr/>
          <p:nvPr/>
        </p:nvSpPr>
        <p:spPr>
          <a:xfrm>
            <a:off x="101945" y="3919430"/>
            <a:ext cx="2605009" cy="24206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571" name="Google Shape;571;p68">
            <a:extLst>
              <a:ext uri="{C183D7F6-B498-43B3-948B-1728B52AA6E4}">
                <adec:decorative xmlns:adec="http://schemas.microsoft.com/office/drawing/2017/decorative" val="1"/>
              </a:ext>
            </a:extLst>
          </p:cNvPr>
          <p:cNvSpPr/>
          <p:nvPr/>
        </p:nvSpPr>
        <p:spPr>
          <a:xfrm rot="-5400000">
            <a:off x="6014784" y="3984689"/>
            <a:ext cx="198300" cy="3411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pic>
        <p:nvPicPr>
          <p:cNvPr id="572" name="Google Shape;572;p68" descr="A screenshot of the Quick Roster tab in the Add Roster page."/>
          <p:cNvPicPr preferRelativeResize="0"/>
          <p:nvPr/>
        </p:nvPicPr>
        <p:blipFill rotWithShape="1">
          <a:blip r:embed="rId4">
            <a:alphaModFix/>
          </a:blip>
          <a:srcRect/>
          <a:stretch/>
        </p:blipFill>
        <p:spPr>
          <a:xfrm>
            <a:off x="3041675" y="853850"/>
            <a:ext cx="3389251" cy="1472420"/>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pic>
        <p:nvPicPr>
          <p:cNvPr id="570" name="Google Shape;570;p68" descr="A screenshot of the Quick Roster tab in the Add Roster page displaying how to add students."/>
          <p:cNvPicPr preferRelativeResize="0"/>
          <p:nvPr/>
        </p:nvPicPr>
        <p:blipFill rotWithShape="1">
          <a:blip r:embed="rId5">
            <a:alphaModFix/>
          </a:blip>
          <a:srcRect/>
          <a:stretch/>
        </p:blipFill>
        <p:spPr>
          <a:xfrm>
            <a:off x="4221046" y="1963672"/>
            <a:ext cx="4724179" cy="2298577"/>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567" name="Google Shape;567;p68"/>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26</a:t>
            </a:fld>
            <a:endParaRPr sz="800" b="0" i="0" u="none" strike="noStrike" cap="none">
              <a:latin typeface="Arial"/>
              <a:ea typeface="Arial"/>
              <a:cs typeface="Arial"/>
              <a:sym typeface="Arial"/>
            </a:endParaRPr>
          </a:p>
        </p:txBody>
      </p:sp>
      <p:sp>
        <p:nvSpPr>
          <p:cNvPr id="573" name="Google Shape;573;p68">
            <a:extLst>
              <a:ext uri="{C183D7F6-B498-43B3-948B-1728B52AA6E4}">
                <adec:decorative xmlns:adec="http://schemas.microsoft.com/office/drawing/2017/decorative" val="1"/>
              </a:ext>
            </a:extLst>
          </p:cNvPr>
          <p:cNvSpPr/>
          <p:nvPr/>
        </p:nvSpPr>
        <p:spPr>
          <a:xfrm>
            <a:off x="3695220" y="886433"/>
            <a:ext cx="473400" cy="1503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574" name="Google Shape;574;p68">
            <a:extLst>
              <a:ext uri="{C183D7F6-B498-43B3-948B-1728B52AA6E4}">
                <adec:decorative xmlns:adec="http://schemas.microsoft.com/office/drawing/2017/decorative" val="1"/>
              </a:ext>
            </a:extLst>
          </p:cNvPr>
          <p:cNvSpPr/>
          <p:nvPr/>
        </p:nvSpPr>
        <p:spPr>
          <a:xfrm>
            <a:off x="4624495" y="2352138"/>
            <a:ext cx="206700" cy="3267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9"/>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Modify Records One at a Time</a:t>
            </a:r>
            <a:endParaRPr/>
          </a:p>
        </p:txBody>
      </p:sp>
      <p:pic>
        <p:nvPicPr>
          <p:cNvPr id="582" name="Google Shape;582;p69" descr="Preparing for Testing section.&#10;&#10;A red rectangle surrounds the Users task around View/Edit/Export Users."/>
          <p:cNvPicPr preferRelativeResize="0"/>
          <p:nvPr/>
        </p:nvPicPr>
        <p:blipFill rotWithShape="1">
          <a:blip r:embed="rId3">
            <a:alphaModFix/>
          </a:blip>
          <a:srcRect/>
          <a:stretch/>
        </p:blipFill>
        <p:spPr>
          <a:xfrm>
            <a:off x="141750" y="647925"/>
            <a:ext cx="2912324" cy="3989718"/>
          </a:xfrm>
          <a:prstGeom prst="rect">
            <a:avLst/>
          </a:prstGeom>
          <a:noFill/>
          <a:ln>
            <a:noFill/>
          </a:ln>
        </p:spPr>
      </p:pic>
      <p:sp>
        <p:nvSpPr>
          <p:cNvPr id="583" name="Google Shape;583;p69">
            <a:extLst>
              <a:ext uri="{C183D7F6-B498-43B3-948B-1728B52AA6E4}">
                <adec:decorative xmlns:adec="http://schemas.microsoft.com/office/drawing/2017/decorative" val="1"/>
              </a:ext>
            </a:extLst>
          </p:cNvPr>
          <p:cNvSpPr/>
          <p:nvPr/>
        </p:nvSpPr>
        <p:spPr>
          <a:xfrm>
            <a:off x="141750" y="2543296"/>
            <a:ext cx="2912400" cy="1992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pic>
        <p:nvPicPr>
          <p:cNvPr id="584" name="Google Shape;584;p69" descr="Preparing for Testing section.&#10;&#10;A red rectangle surrounds the Students task around View/Edit/Export Students."/>
          <p:cNvPicPr preferRelativeResize="0"/>
          <p:nvPr/>
        </p:nvPicPr>
        <p:blipFill rotWithShape="1">
          <a:blip r:embed="rId4">
            <a:alphaModFix/>
          </a:blip>
          <a:srcRect/>
          <a:stretch/>
        </p:blipFill>
        <p:spPr>
          <a:xfrm>
            <a:off x="3184735" y="658257"/>
            <a:ext cx="2743351" cy="3989718"/>
          </a:xfrm>
          <a:prstGeom prst="rect">
            <a:avLst/>
          </a:prstGeom>
          <a:noFill/>
          <a:ln>
            <a:noFill/>
          </a:ln>
        </p:spPr>
      </p:pic>
      <p:sp>
        <p:nvSpPr>
          <p:cNvPr id="585" name="Google Shape;585;p69">
            <a:extLst>
              <a:ext uri="{C183D7F6-B498-43B3-948B-1728B52AA6E4}">
                <adec:decorative xmlns:adec="http://schemas.microsoft.com/office/drawing/2017/decorative" val="1"/>
              </a:ext>
            </a:extLst>
          </p:cNvPr>
          <p:cNvSpPr/>
          <p:nvPr/>
        </p:nvSpPr>
        <p:spPr>
          <a:xfrm>
            <a:off x="3184735" y="2419486"/>
            <a:ext cx="2743500" cy="2235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pic>
        <p:nvPicPr>
          <p:cNvPr id="586" name="Google Shape;586;p69" descr="Preparing for Testing section.&#10;&#10;A red rectangle surrounds the Rosters task around View/Edit/Rosters."/>
          <p:cNvPicPr preferRelativeResize="0"/>
          <p:nvPr/>
        </p:nvPicPr>
        <p:blipFill rotWithShape="1">
          <a:blip r:embed="rId5">
            <a:alphaModFix/>
          </a:blip>
          <a:srcRect/>
          <a:stretch/>
        </p:blipFill>
        <p:spPr>
          <a:xfrm>
            <a:off x="6058746" y="658257"/>
            <a:ext cx="2962754" cy="3989718"/>
          </a:xfrm>
          <a:prstGeom prst="rect">
            <a:avLst/>
          </a:prstGeom>
          <a:noFill/>
          <a:ln>
            <a:noFill/>
          </a:ln>
        </p:spPr>
      </p:pic>
      <p:sp>
        <p:nvSpPr>
          <p:cNvPr id="581" name="Google Shape;581;p69"/>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27</a:t>
            </a:fld>
            <a:endParaRPr sz="800" b="0" i="0" u="none" strike="noStrike" cap="none">
              <a:latin typeface="Arial"/>
              <a:ea typeface="Arial"/>
              <a:cs typeface="Arial"/>
              <a:sym typeface="Arial"/>
            </a:endParaRPr>
          </a:p>
        </p:txBody>
      </p:sp>
      <p:sp>
        <p:nvSpPr>
          <p:cNvPr id="587" name="Google Shape;587;p69">
            <a:extLst>
              <a:ext uri="{C183D7F6-B498-43B3-948B-1728B52AA6E4}">
                <adec:decorative xmlns:adec="http://schemas.microsoft.com/office/drawing/2017/decorative" val="1"/>
              </a:ext>
            </a:extLst>
          </p:cNvPr>
          <p:cNvSpPr/>
          <p:nvPr/>
        </p:nvSpPr>
        <p:spPr>
          <a:xfrm>
            <a:off x="6083962" y="4149775"/>
            <a:ext cx="2912400" cy="1992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7" name="Google Shape;597;p70"/>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Modify Users One at a Time</a:t>
            </a:r>
            <a:endParaRPr/>
          </a:p>
        </p:txBody>
      </p:sp>
      <p:pic>
        <p:nvPicPr>
          <p:cNvPr id="593" name="Google Shape;593;p70" descr="Preparing for Testing section.&#10;&#10;A red rectangle surrounds the Users task around View/Edit/Export Users."/>
          <p:cNvPicPr preferRelativeResize="0"/>
          <p:nvPr/>
        </p:nvPicPr>
        <p:blipFill rotWithShape="1">
          <a:blip r:embed="rId3">
            <a:alphaModFix/>
          </a:blip>
          <a:srcRect/>
          <a:stretch/>
        </p:blipFill>
        <p:spPr>
          <a:xfrm>
            <a:off x="154625" y="704899"/>
            <a:ext cx="2644644" cy="3816975"/>
          </a:xfrm>
          <a:prstGeom prst="rect">
            <a:avLst/>
          </a:prstGeom>
          <a:noFill/>
          <a:ln>
            <a:noFill/>
          </a:ln>
        </p:spPr>
      </p:pic>
      <p:sp>
        <p:nvSpPr>
          <p:cNvPr id="594" name="Google Shape;594;p70">
            <a:extLst>
              <a:ext uri="{C183D7F6-B498-43B3-948B-1728B52AA6E4}">
                <adec:decorative xmlns:adec="http://schemas.microsoft.com/office/drawing/2017/decorative" val="1"/>
              </a:ext>
            </a:extLst>
          </p:cNvPr>
          <p:cNvSpPr/>
          <p:nvPr/>
        </p:nvSpPr>
        <p:spPr>
          <a:xfrm>
            <a:off x="154625" y="2518206"/>
            <a:ext cx="2644800" cy="1902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pic>
        <p:nvPicPr>
          <p:cNvPr id="596" name="Google Shape;596;p70" descr="A screenshot of the View/Edit/Export User page displaying how to search."/>
          <p:cNvPicPr preferRelativeResize="0"/>
          <p:nvPr/>
        </p:nvPicPr>
        <p:blipFill rotWithShape="1">
          <a:blip r:embed="rId4">
            <a:alphaModFix/>
          </a:blip>
          <a:srcRect/>
          <a:stretch/>
        </p:blipFill>
        <p:spPr>
          <a:xfrm>
            <a:off x="3078610" y="554120"/>
            <a:ext cx="5594627" cy="1944079"/>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pic>
        <p:nvPicPr>
          <p:cNvPr id="595" name="Google Shape;595;p70" descr="A screenshot of the View/Edit/Export User page displaying search results."/>
          <p:cNvPicPr preferRelativeResize="0"/>
          <p:nvPr/>
        </p:nvPicPr>
        <p:blipFill rotWithShape="1">
          <a:blip r:embed="rId5">
            <a:alphaModFix/>
          </a:blip>
          <a:srcRect/>
          <a:stretch/>
        </p:blipFill>
        <p:spPr>
          <a:xfrm>
            <a:off x="2964499" y="2578894"/>
            <a:ext cx="5851426" cy="1942988"/>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598" name="Google Shape;598;p70"/>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28</a:t>
            </a:fld>
            <a:endParaRPr sz="800" b="0" i="0" u="none" strike="noStrike" cap="none">
              <a:latin typeface="Arial"/>
              <a:ea typeface="Arial"/>
              <a:cs typeface="Arial"/>
              <a:sym typeface="Arial"/>
            </a:endParaRPr>
          </a:p>
        </p:txBody>
      </p:sp>
      <p:sp>
        <p:nvSpPr>
          <p:cNvPr id="599" name="Google Shape;599;p70">
            <a:extLst>
              <a:ext uri="{C183D7F6-B498-43B3-948B-1728B52AA6E4}">
                <adec:decorative xmlns:adec="http://schemas.microsoft.com/office/drawing/2017/decorative" val="1"/>
              </a:ext>
            </a:extLst>
          </p:cNvPr>
          <p:cNvSpPr/>
          <p:nvPr/>
        </p:nvSpPr>
        <p:spPr>
          <a:xfrm rot="5400000">
            <a:off x="6336516" y="1992897"/>
            <a:ext cx="288152" cy="474991"/>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grpSp>
        <p:nvGrpSpPr>
          <p:cNvPr id="600" name="Google Shape;600;p70">
            <a:extLst>
              <a:ext uri="{C183D7F6-B498-43B3-948B-1728B52AA6E4}">
                <adec:decorative xmlns:adec="http://schemas.microsoft.com/office/drawing/2017/decorative" val="1"/>
              </a:ext>
            </a:extLst>
          </p:cNvPr>
          <p:cNvGrpSpPr/>
          <p:nvPr/>
        </p:nvGrpSpPr>
        <p:grpSpPr>
          <a:xfrm>
            <a:off x="2748592" y="3162201"/>
            <a:ext cx="940401" cy="1149854"/>
            <a:chOff x="3731464" y="4216268"/>
            <a:chExt cx="1253868" cy="1533138"/>
          </a:xfrm>
        </p:grpSpPr>
        <p:sp>
          <p:nvSpPr>
            <p:cNvPr id="601" name="Google Shape;601;p70">
              <a:extLst>
                <a:ext uri="{C183D7F6-B498-43B3-948B-1728B52AA6E4}">
                  <adec:decorative xmlns:adec="http://schemas.microsoft.com/office/drawing/2017/decorative" val="1"/>
                </a:ext>
              </a:extLst>
            </p:cNvPr>
            <p:cNvSpPr/>
            <p:nvPr/>
          </p:nvSpPr>
          <p:spPr>
            <a:xfrm>
              <a:off x="4048125" y="4216268"/>
              <a:ext cx="937207" cy="390242"/>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602" name="Google Shape;602;p70">
              <a:extLst>
                <a:ext uri="{C183D7F6-B498-43B3-948B-1728B52AA6E4}">
                  <adec:decorative xmlns:adec="http://schemas.microsoft.com/office/drawing/2017/decorative" val="1"/>
                </a:ext>
              </a:extLst>
            </p:cNvPr>
            <p:cNvSpPr/>
            <p:nvPr/>
          </p:nvSpPr>
          <p:spPr>
            <a:xfrm rot="-5400000">
              <a:off x="3856023" y="5240644"/>
              <a:ext cx="384203" cy="633321"/>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9" name="Google Shape;609;p71"/>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Modify Students One at a Time</a:t>
            </a:r>
            <a:endParaRPr/>
          </a:p>
        </p:txBody>
      </p:sp>
      <p:pic>
        <p:nvPicPr>
          <p:cNvPr id="612" name="Google Shape;612;p71" descr="Preparing for Testing section.&#10;&#10;A red rectangle surrounds the Students task around View/Edit/Export Students."/>
          <p:cNvPicPr preferRelativeResize="0"/>
          <p:nvPr/>
        </p:nvPicPr>
        <p:blipFill rotWithShape="1">
          <a:blip r:embed="rId3">
            <a:alphaModFix/>
          </a:blip>
          <a:srcRect/>
          <a:stretch/>
        </p:blipFill>
        <p:spPr>
          <a:xfrm>
            <a:off x="167200" y="711550"/>
            <a:ext cx="2333400" cy="3883050"/>
          </a:xfrm>
          <a:prstGeom prst="rect">
            <a:avLst/>
          </a:prstGeom>
          <a:noFill/>
          <a:ln>
            <a:noFill/>
          </a:ln>
        </p:spPr>
      </p:pic>
      <p:pic>
        <p:nvPicPr>
          <p:cNvPr id="608" name="Google Shape;608;p71" descr="A screenshot of the View/Edit/Export Students page displaying how to search."/>
          <p:cNvPicPr preferRelativeResize="0"/>
          <p:nvPr/>
        </p:nvPicPr>
        <p:blipFill rotWithShape="1">
          <a:blip r:embed="rId4">
            <a:alphaModFix/>
          </a:blip>
          <a:srcRect/>
          <a:stretch/>
        </p:blipFill>
        <p:spPr>
          <a:xfrm>
            <a:off x="2821454" y="856161"/>
            <a:ext cx="6064771" cy="3558968"/>
          </a:xfrm>
          <a:prstGeom prst="rect">
            <a:avLst/>
          </a:prstGeom>
          <a:noFill/>
          <a:ln>
            <a:noFill/>
          </a:ln>
          <a:effectLst>
            <a:outerShdw blurRad="50800" dist="38100" dir="2700000" algn="tl" rotWithShape="0">
              <a:srgbClr val="000000">
                <a:alpha val="40000"/>
              </a:srgbClr>
            </a:outerShdw>
          </a:effectLst>
        </p:spPr>
      </p:pic>
      <p:sp>
        <p:nvSpPr>
          <p:cNvPr id="611" name="Google Shape;611;p71">
            <a:extLst>
              <a:ext uri="{C183D7F6-B498-43B3-948B-1728B52AA6E4}">
                <adec:decorative xmlns:adec="http://schemas.microsoft.com/office/drawing/2017/decorative" val="1"/>
              </a:ext>
            </a:extLst>
          </p:cNvPr>
          <p:cNvSpPr/>
          <p:nvPr/>
        </p:nvSpPr>
        <p:spPr>
          <a:xfrm rot="-5400000">
            <a:off x="5147761" y="3905767"/>
            <a:ext cx="288152" cy="474991"/>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610" name="Google Shape;610;p71"/>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29</a:t>
            </a:fld>
            <a:endParaRPr sz="800" b="0" i="0" u="none" strike="noStrike" cap="none">
              <a:latin typeface="Arial"/>
              <a:ea typeface="Arial"/>
              <a:cs typeface="Arial"/>
              <a:sym typeface="Arial"/>
            </a:endParaRPr>
          </a:p>
        </p:txBody>
      </p:sp>
      <p:sp>
        <p:nvSpPr>
          <p:cNvPr id="613" name="Google Shape;613;p71">
            <a:extLst>
              <a:ext uri="{C183D7F6-B498-43B3-948B-1728B52AA6E4}">
                <adec:decorative xmlns:adec="http://schemas.microsoft.com/office/drawing/2017/decorative" val="1"/>
              </a:ext>
            </a:extLst>
          </p:cNvPr>
          <p:cNvSpPr/>
          <p:nvPr/>
        </p:nvSpPr>
        <p:spPr>
          <a:xfrm>
            <a:off x="167200" y="2425692"/>
            <a:ext cx="2333100" cy="2175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45"/>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Activating Your Account</a:t>
            </a:r>
            <a:endParaRPr/>
          </a:p>
        </p:txBody>
      </p:sp>
      <p:grpSp>
        <p:nvGrpSpPr>
          <p:cNvPr id="331" name="Google Shape;331;p45" descr="Screenshot of the Reset Your Password page."/>
          <p:cNvGrpSpPr/>
          <p:nvPr/>
        </p:nvGrpSpPr>
        <p:grpSpPr>
          <a:xfrm>
            <a:off x="297180" y="956578"/>
            <a:ext cx="3315517" cy="3304912"/>
            <a:chOff x="396240" y="1275437"/>
            <a:chExt cx="4420689" cy="4406549"/>
          </a:xfrm>
        </p:grpSpPr>
        <p:pic>
          <p:nvPicPr>
            <p:cNvPr id="332" name="Google Shape;332;p45"/>
            <p:cNvPicPr preferRelativeResize="0"/>
            <p:nvPr/>
          </p:nvPicPr>
          <p:blipFill rotWithShape="1">
            <a:blip r:embed="rId3">
              <a:alphaModFix/>
            </a:blip>
            <a:srcRect/>
            <a:stretch/>
          </p:blipFill>
          <p:spPr>
            <a:xfrm>
              <a:off x="396240" y="1275437"/>
              <a:ext cx="4420689" cy="4008366"/>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333" name="Google Shape;333;p45">
              <a:extLst>
                <a:ext uri="{C183D7F6-B498-43B3-948B-1728B52AA6E4}">
                  <adec:decorative xmlns:adec="http://schemas.microsoft.com/office/drawing/2017/decorative" val="1"/>
                </a:ext>
              </a:extLst>
            </p:cNvPr>
            <p:cNvSpPr/>
            <p:nvPr/>
          </p:nvSpPr>
          <p:spPr>
            <a:xfrm rot="10800000">
              <a:off x="2365027" y="4885620"/>
              <a:ext cx="483114" cy="796366"/>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grpSp>
      <p:sp>
        <p:nvSpPr>
          <p:cNvPr id="328" name="Google Shape;328;p45"/>
          <p:cNvSpPr txBox="1">
            <a:spLocks noGrp="1"/>
          </p:cNvSpPr>
          <p:nvPr>
            <p:ph type="body" idx="1"/>
          </p:nvPr>
        </p:nvSpPr>
        <p:spPr>
          <a:xfrm>
            <a:off x="3922294" y="923125"/>
            <a:ext cx="4924526" cy="3408337"/>
          </a:xfrm>
          <a:prstGeom prst="rect">
            <a:avLst/>
          </a:prstGeom>
          <a:noFill/>
          <a:ln>
            <a:noFill/>
          </a:ln>
        </p:spPr>
        <p:txBody>
          <a:bodyPr spcFirstLastPara="1" wrap="square" lIns="0" tIns="0" rIns="0" bIns="0" anchor="t" anchorCtr="0">
            <a:noAutofit/>
          </a:bodyPr>
          <a:lstStyle/>
          <a:p>
            <a:pPr marL="241300" lvl="0" indent="-247650" algn="l" rtl="0">
              <a:lnSpc>
                <a:spcPct val="125000"/>
              </a:lnSpc>
              <a:spcBef>
                <a:spcPts val="0"/>
              </a:spcBef>
              <a:spcAft>
                <a:spcPts val="0"/>
              </a:spcAft>
              <a:buSzPts val="1700"/>
              <a:buChar char="•"/>
            </a:pPr>
            <a:r>
              <a:rPr lang="en">
                <a:solidFill>
                  <a:srgbClr val="53565A"/>
                </a:solidFill>
              </a:rPr>
              <a:t>Follow the activation link in your email.</a:t>
            </a:r>
            <a:endParaRPr/>
          </a:p>
          <a:p>
            <a:pPr marL="241300" lvl="0" indent="-247650" algn="l" rtl="0">
              <a:lnSpc>
                <a:spcPct val="125000"/>
              </a:lnSpc>
              <a:spcBef>
                <a:spcPts val="500"/>
              </a:spcBef>
              <a:spcAft>
                <a:spcPts val="0"/>
              </a:spcAft>
              <a:buSzPts val="1700"/>
              <a:buChar char="•"/>
            </a:pPr>
            <a:r>
              <a:rPr lang="en">
                <a:solidFill>
                  <a:srgbClr val="53565A"/>
                </a:solidFill>
              </a:rPr>
              <a:t>Create a password for TIDE that meets the following password requirements:</a:t>
            </a:r>
            <a:endParaRPr/>
          </a:p>
          <a:p>
            <a:pPr marL="482600" lvl="1" indent="-247650" algn="l" rtl="0">
              <a:lnSpc>
                <a:spcPct val="125000"/>
              </a:lnSpc>
              <a:spcBef>
                <a:spcPts val="500"/>
              </a:spcBef>
              <a:spcAft>
                <a:spcPts val="0"/>
              </a:spcAft>
              <a:buSzPts val="1700"/>
              <a:buChar char="–"/>
            </a:pPr>
            <a:r>
              <a:rPr lang="en" sz="1700">
                <a:solidFill>
                  <a:srgbClr val="53565A"/>
                </a:solidFill>
              </a:rPr>
              <a:t>At least eight characters</a:t>
            </a:r>
            <a:endParaRPr/>
          </a:p>
          <a:p>
            <a:pPr marL="482600" lvl="1" indent="-247650" algn="l" rtl="0">
              <a:lnSpc>
                <a:spcPct val="125000"/>
              </a:lnSpc>
              <a:spcBef>
                <a:spcPts val="500"/>
              </a:spcBef>
              <a:spcAft>
                <a:spcPts val="0"/>
              </a:spcAft>
              <a:buSzPts val="1700"/>
              <a:buChar char="–"/>
            </a:pPr>
            <a:r>
              <a:rPr lang="en" sz="1700">
                <a:solidFill>
                  <a:srgbClr val="53565A"/>
                </a:solidFill>
              </a:rPr>
              <a:t>At least one uppercase letter</a:t>
            </a:r>
            <a:endParaRPr/>
          </a:p>
          <a:p>
            <a:pPr marL="482600" lvl="1" indent="-247650" algn="l" rtl="0">
              <a:lnSpc>
                <a:spcPct val="125000"/>
              </a:lnSpc>
              <a:spcBef>
                <a:spcPts val="500"/>
              </a:spcBef>
              <a:spcAft>
                <a:spcPts val="0"/>
              </a:spcAft>
              <a:buSzPts val="1700"/>
              <a:buChar char="–"/>
            </a:pPr>
            <a:r>
              <a:rPr lang="en" sz="1700">
                <a:solidFill>
                  <a:srgbClr val="53565A"/>
                </a:solidFill>
              </a:rPr>
              <a:t>At least one lowercase letter</a:t>
            </a:r>
            <a:endParaRPr/>
          </a:p>
          <a:p>
            <a:pPr marL="482600" lvl="1" indent="-247650" algn="l" rtl="0">
              <a:lnSpc>
                <a:spcPct val="125000"/>
              </a:lnSpc>
              <a:spcBef>
                <a:spcPts val="500"/>
              </a:spcBef>
              <a:spcAft>
                <a:spcPts val="0"/>
              </a:spcAft>
              <a:buSzPts val="1700"/>
              <a:buChar char="–"/>
            </a:pPr>
            <a:r>
              <a:rPr lang="en" sz="1700">
                <a:solidFill>
                  <a:srgbClr val="53565A"/>
                </a:solidFill>
              </a:rPr>
              <a:t>At least one special character</a:t>
            </a:r>
            <a:endParaRPr/>
          </a:p>
          <a:p>
            <a:pPr marL="482600" lvl="1" indent="-247650" algn="l" rtl="0">
              <a:lnSpc>
                <a:spcPct val="125000"/>
              </a:lnSpc>
              <a:spcBef>
                <a:spcPts val="500"/>
              </a:spcBef>
              <a:spcAft>
                <a:spcPts val="0"/>
              </a:spcAft>
              <a:buSzPts val="1700"/>
              <a:buChar char="–"/>
            </a:pPr>
            <a:r>
              <a:rPr lang="en" sz="1700">
                <a:solidFill>
                  <a:srgbClr val="53565A"/>
                </a:solidFill>
              </a:rPr>
              <a:t>At least one number</a:t>
            </a:r>
            <a:endParaRPr/>
          </a:p>
          <a:p>
            <a:pPr marL="241300" lvl="0" indent="-247650" algn="l" rtl="0">
              <a:lnSpc>
                <a:spcPct val="125000"/>
              </a:lnSpc>
              <a:spcBef>
                <a:spcPts val="500"/>
              </a:spcBef>
              <a:spcAft>
                <a:spcPts val="0"/>
              </a:spcAft>
              <a:buSzPts val="1700"/>
              <a:buChar char="•"/>
            </a:pPr>
            <a:r>
              <a:rPr lang="en">
                <a:solidFill>
                  <a:srgbClr val="53565A"/>
                </a:solidFill>
              </a:rPr>
              <a:t>Submit your new password.</a:t>
            </a:r>
            <a:endParaRPr/>
          </a:p>
        </p:txBody>
      </p:sp>
      <p:sp>
        <p:nvSpPr>
          <p:cNvPr id="330" name="Google Shape;330;p45"/>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3</a:t>
            </a:fld>
            <a:endParaRPr sz="8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20" name="Google Shape;620;p72"/>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Modify Students One at a Time, continued</a:t>
            </a:r>
            <a:endParaRPr/>
          </a:p>
        </p:txBody>
      </p:sp>
      <p:pic>
        <p:nvPicPr>
          <p:cNvPr id="623" name="Google Shape;623;p72" descr="Preparing for Testing section.&#10;&#10;A red rectangle surrounds the Students task around View/Edit/Export Students."/>
          <p:cNvPicPr preferRelativeResize="0"/>
          <p:nvPr/>
        </p:nvPicPr>
        <p:blipFill rotWithShape="1">
          <a:blip r:embed="rId3">
            <a:alphaModFix/>
          </a:blip>
          <a:srcRect/>
          <a:stretch/>
        </p:blipFill>
        <p:spPr>
          <a:xfrm>
            <a:off x="167200" y="711550"/>
            <a:ext cx="2333400" cy="3883050"/>
          </a:xfrm>
          <a:prstGeom prst="rect">
            <a:avLst/>
          </a:prstGeom>
          <a:noFill/>
          <a:ln>
            <a:noFill/>
          </a:ln>
        </p:spPr>
      </p:pic>
      <p:pic>
        <p:nvPicPr>
          <p:cNvPr id="619" name="Google Shape;619;p72" descr="A screenshot of the View/Edit/Export students page with a search results dialogue box in the center."/>
          <p:cNvPicPr preferRelativeResize="0"/>
          <p:nvPr/>
        </p:nvPicPr>
        <p:blipFill rotWithShape="1">
          <a:blip r:embed="rId4">
            <a:alphaModFix/>
          </a:blip>
          <a:srcRect/>
          <a:stretch/>
        </p:blipFill>
        <p:spPr>
          <a:xfrm>
            <a:off x="2751431" y="844447"/>
            <a:ext cx="6114931" cy="3582119"/>
          </a:xfrm>
          <a:prstGeom prst="rect">
            <a:avLst/>
          </a:prstGeom>
          <a:noFill/>
          <a:ln>
            <a:noFill/>
          </a:ln>
          <a:effectLst>
            <a:outerShdw blurRad="50800" dist="38100" dir="2700000" algn="tl" rotWithShape="0">
              <a:srgbClr val="000000">
                <a:alpha val="40000"/>
              </a:srgbClr>
            </a:outerShdw>
          </a:effectLst>
        </p:spPr>
      </p:pic>
      <p:sp>
        <p:nvSpPr>
          <p:cNvPr id="621" name="Google Shape;621;p72"/>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30</a:t>
            </a:fld>
            <a:endParaRPr sz="800" b="0" i="0" u="none" strike="noStrike" cap="none">
              <a:latin typeface="Arial"/>
              <a:ea typeface="Arial"/>
              <a:cs typeface="Arial"/>
              <a:sym typeface="Arial"/>
            </a:endParaRPr>
          </a:p>
        </p:txBody>
      </p:sp>
      <p:sp>
        <p:nvSpPr>
          <p:cNvPr id="622" name="Google Shape;622;p72">
            <a:extLst>
              <a:ext uri="{C183D7F6-B498-43B3-948B-1728B52AA6E4}">
                <adec:decorative xmlns:adec="http://schemas.microsoft.com/office/drawing/2017/decorative" val="1"/>
              </a:ext>
            </a:extLst>
          </p:cNvPr>
          <p:cNvSpPr/>
          <p:nvPr/>
        </p:nvSpPr>
        <p:spPr>
          <a:xfrm>
            <a:off x="4450748" y="2767013"/>
            <a:ext cx="2693002" cy="278267"/>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624" name="Google Shape;624;p72">
            <a:extLst>
              <a:ext uri="{C183D7F6-B498-43B3-948B-1728B52AA6E4}">
                <adec:decorative xmlns:adec="http://schemas.microsoft.com/office/drawing/2017/decorative" val="1"/>
              </a:ext>
            </a:extLst>
          </p:cNvPr>
          <p:cNvSpPr/>
          <p:nvPr/>
        </p:nvSpPr>
        <p:spPr>
          <a:xfrm>
            <a:off x="167200" y="2425692"/>
            <a:ext cx="2333100" cy="2175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73"/>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dirty="0"/>
              <a:t>Modify Students One at a Time, continued </a:t>
            </a:r>
            <a:endParaRPr dirty="0"/>
          </a:p>
        </p:txBody>
      </p:sp>
      <p:pic>
        <p:nvPicPr>
          <p:cNvPr id="638" name="Google Shape;638;p73" descr="Preparing for Testing section.&#10;&#10;A red rectangle surrounds the Students task around View/Edit/Export Students."/>
          <p:cNvPicPr preferRelativeResize="0"/>
          <p:nvPr/>
        </p:nvPicPr>
        <p:blipFill rotWithShape="1">
          <a:blip r:embed="rId3">
            <a:alphaModFix/>
          </a:blip>
          <a:srcRect/>
          <a:stretch/>
        </p:blipFill>
        <p:spPr>
          <a:xfrm>
            <a:off x="167200" y="711550"/>
            <a:ext cx="2333400" cy="3883050"/>
          </a:xfrm>
          <a:prstGeom prst="rect">
            <a:avLst/>
          </a:prstGeom>
          <a:noFill/>
          <a:ln>
            <a:noFill/>
          </a:ln>
        </p:spPr>
      </p:pic>
      <p:pic>
        <p:nvPicPr>
          <p:cNvPr id="632" name="Google Shape;632;p73" descr="A screenshot of the View/Edit/Export Students page. A box highlights the options to print, export, or move to another school. Arrows point to the pencil icon next to each student and a red box highlights options for filtering student results."/>
          <p:cNvPicPr preferRelativeResize="0"/>
          <p:nvPr/>
        </p:nvPicPr>
        <p:blipFill rotWithShape="1">
          <a:blip r:embed="rId4">
            <a:alphaModFix/>
          </a:blip>
          <a:srcRect/>
          <a:stretch/>
        </p:blipFill>
        <p:spPr>
          <a:xfrm>
            <a:off x="2882421" y="998225"/>
            <a:ext cx="6193002" cy="2794832"/>
          </a:xfrm>
          <a:prstGeom prst="rect">
            <a:avLst/>
          </a:prstGeom>
          <a:noFill/>
          <a:ln>
            <a:noFill/>
          </a:ln>
        </p:spPr>
      </p:pic>
      <p:sp>
        <p:nvSpPr>
          <p:cNvPr id="633" name="Google Shape;633;p73">
            <a:extLst>
              <a:ext uri="{C183D7F6-B498-43B3-948B-1728B52AA6E4}">
                <adec:decorative xmlns:adec="http://schemas.microsoft.com/office/drawing/2017/decorative" val="1"/>
              </a:ext>
            </a:extLst>
          </p:cNvPr>
          <p:cNvSpPr/>
          <p:nvPr/>
        </p:nvSpPr>
        <p:spPr>
          <a:xfrm rot="-5400000">
            <a:off x="2972975" y="2046588"/>
            <a:ext cx="268200" cy="4839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634" name="Google Shape;634;p73">
            <a:extLst>
              <a:ext uri="{C183D7F6-B498-43B3-948B-1728B52AA6E4}">
                <adec:decorative xmlns:adec="http://schemas.microsoft.com/office/drawing/2017/decorative" val="1"/>
              </a:ext>
            </a:extLst>
          </p:cNvPr>
          <p:cNvSpPr/>
          <p:nvPr/>
        </p:nvSpPr>
        <p:spPr>
          <a:xfrm rot="-5400000">
            <a:off x="8214624" y="1549679"/>
            <a:ext cx="268200" cy="4839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635" name="Google Shape;635;p73">
            <a:extLst>
              <a:ext uri="{C183D7F6-B498-43B3-948B-1728B52AA6E4}">
                <adec:decorative xmlns:adec="http://schemas.microsoft.com/office/drawing/2017/decorative" val="1"/>
              </a:ext>
            </a:extLst>
          </p:cNvPr>
          <p:cNvSpPr/>
          <p:nvPr/>
        </p:nvSpPr>
        <p:spPr>
          <a:xfrm>
            <a:off x="6239155" y="1903708"/>
            <a:ext cx="2697600" cy="19905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636" name="Google Shape;636;p73">
            <a:extLst>
              <a:ext uri="{C183D7F6-B498-43B3-948B-1728B52AA6E4}">
                <adec:decorative xmlns:adec="http://schemas.microsoft.com/office/drawing/2017/decorative" val="1"/>
              </a:ext>
            </a:extLst>
          </p:cNvPr>
          <p:cNvSpPr/>
          <p:nvPr/>
        </p:nvSpPr>
        <p:spPr>
          <a:xfrm>
            <a:off x="2872295" y="1395538"/>
            <a:ext cx="1669800" cy="2250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637" name="Google Shape;637;p73">
            <a:extLst>
              <a:ext uri="{C183D7F6-B498-43B3-948B-1728B52AA6E4}">
                <adec:decorative xmlns:adec="http://schemas.microsoft.com/office/drawing/2017/decorative" val="1"/>
              </a:ext>
            </a:extLst>
          </p:cNvPr>
          <p:cNvSpPr/>
          <p:nvPr/>
        </p:nvSpPr>
        <p:spPr>
          <a:xfrm rot="5400000">
            <a:off x="3456889" y="3333727"/>
            <a:ext cx="268200" cy="4839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631" name="Google Shape;631;p73"/>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31</a:t>
            </a:fld>
            <a:endParaRPr sz="800" b="0" i="0" u="none" strike="noStrike" cap="none">
              <a:latin typeface="Arial"/>
              <a:ea typeface="Arial"/>
              <a:cs typeface="Arial"/>
              <a:sym typeface="Arial"/>
            </a:endParaRPr>
          </a:p>
        </p:txBody>
      </p:sp>
      <p:sp>
        <p:nvSpPr>
          <p:cNvPr id="639" name="Google Shape;639;p73">
            <a:extLst>
              <a:ext uri="{C183D7F6-B498-43B3-948B-1728B52AA6E4}">
                <adec:decorative xmlns:adec="http://schemas.microsoft.com/office/drawing/2017/decorative" val="1"/>
              </a:ext>
            </a:extLst>
          </p:cNvPr>
          <p:cNvSpPr/>
          <p:nvPr/>
        </p:nvSpPr>
        <p:spPr>
          <a:xfrm>
            <a:off x="167200" y="2425692"/>
            <a:ext cx="2333100" cy="2175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8" name="Google Shape;648;p74"/>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Modify Rosters One at a Time</a:t>
            </a:r>
            <a:endParaRPr/>
          </a:p>
        </p:txBody>
      </p:sp>
      <p:pic>
        <p:nvPicPr>
          <p:cNvPr id="652" name="Google Shape;652;p74" descr="Preparing for Testing section.&#10;&#10;A red rectangle surrounds the Rosters task around View/Edit/Rosters."/>
          <p:cNvPicPr preferRelativeResize="0"/>
          <p:nvPr/>
        </p:nvPicPr>
        <p:blipFill rotWithShape="1">
          <a:blip r:embed="rId3">
            <a:alphaModFix/>
          </a:blip>
          <a:srcRect/>
          <a:stretch/>
        </p:blipFill>
        <p:spPr>
          <a:xfrm>
            <a:off x="60600" y="906775"/>
            <a:ext cx="2554075" cy="3726175"/>
          </a:xfrm>
          <a:prstGeom prst="rect">
            <a:avLst/>
          </a:prstGeom>
          <a:noFill/>
          <a:ln>
            <a:noFill/>
          </a:ln>
        </p:spPr>
      </p:pic>
      <p:grpSp>
        <p:nvGrpSpPr>
          <p:cNvPr id="645" name="Google Shape;645;p74" descr="A screenshot of the View/Edit Rosters page."/>
          <p:cNvGrpSpPr/>
          <p:nvPr/>
        </p:nvGrpSpPr>
        <p:grpSpPr>
          <a:xfrm>
            <a:off x="2804848" y="854383"/>
            <a:ext cx="6224840" cy="3230988"/>
            <a:chOff x="3739797" y="1139178"/>
            <a:chExt cx="8299786" cy="4307984"/>
          </a:xfrm>
        </p:grpSpPr>
        <p:pic>
          <p:nvPicPr>
            <p:cNvPr id="646" name="Google Shape;646;p74" descr="A screenshot of a computer&#10;&#10;Description automatically generated"/>
            <p:cNvPicPr preferRelativeResize="0"/>
            <p:nvPr/>
          </p:nvPicPr>
          <p:blipFill rotWithShape="1">
            <a:blip r:embed="rId4">
              <a:alphaModFix/>
            </a:blip>
            <a:srcRect/>
            <a:stretch/>
          </p:blipFill>
          <p:spPr>
            <a:xfrm>
              <a:off x="3739797" y="1139178"/>
              <a:ext cx="8299786" cy="4307984"/>
            </a:xfrm>
            <a:prstGeom prst="rect">
              <a:avLst/>
            </a:prstGeom>
            <a:noFill/>
            <a:ln>
              <a:noFill/>
            </a:ln>
            <a:effectLst>
              <a:outerShdw blurRad="50800" dist="38100" dir="2700000" algn="tl" rotWithShape="0">
                <a:srgbClr val="000000">
                  <a:alpha val="40000"/>
                </a:srgbClr>
              </a:outerShdw>
            </a:effectLst>
          </p:spPr>
        </p:pic>
        <p:pic>
          <p:nvPicPr>
            <p:cNvPr id="647" name="Google Shape;647;p74"/>
            <p:cNvPicPr preferRelativeResize="0"/>
            <p:nvPr/>
          </p:nvPicPr>
          <p:blipFill rotWithShape="1">
            <a:blip r:embed="rId5">
              <a:alphaModFix/>
            </a:blip>
            <a:srcRect/>
            <a:stretch/>
          </p:blipFill>
          <p:spPr>
            <a:xfrm>
              <a:off x="3801556" y="2946584"/>
              <a:ext cx="1451328" cy="346586"/>
            </a:xfrm>
            <a:prstGeom prst="rect">
              <a:avLst/>
            </a:prstGeom>
            <a:noFill/>
            <a:ln>
              <a:noFill/>
            </a:ln>
          </p:spPr>
        </p:pic>
      </p:grpSp>
      <p:sp>
        <p:nvSpPr>
          <p:cNvPr id="650" name="Google Shape;650;p74">
            <a:extLst>
              <a:ext uri="{C183D7F6-B498-43B3-948B-1728B52AA6E4}">
                <adec:decorative xmlns:adec="http://schemas.microsoft.com/office/drawing/2017/decorative" val="1"/>
              </a:ext>
            </a:extLst>
          </p:cNvPr>
          <p:cNvSpPr/>
          <p:nvPr/>
        </p:nvSpPr>
        <p:spPr>
          <a:xfrm rot="-5400000">
            <a:off x="5269791" y="1799922"/>
            <a:ext cx="288152" cy="474991"/>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651" name="Google Shape;651;p74">
            <a:extLst>
              <a:ext uri="{C183D7F6-B498-43B3-948B-1728B52AA6E4}">
                <adec:decorative xmlns:adec="http://schemas.microsoft.com/office/drawing/2017/decorative" val="1"/>
              </a:ext>
            </a:extLst>
          </p:cNvPr>
          <p:cNvSpPr/>
          <p:nvPr/>
        </p:nvSpPr>
        <p:spPr>
          <a:xfrm rot="10800000">
            <a:off x="3044292" y="4051621"/>
            <a:ext cx="288152" cy="474991"/>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649" name="Google Shape;649;p74"/>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32</a:t>
            </a:fld>
            <a:endParaRPr sz="800" b="0" i="0" u="none" strike="noStrike" cap="none" dirty="0">
              <a:latin typeface="Arial"/>
              <a:ea typeface="Arial"/>
              <a:cs typeface="Arial"/>
              <a:sym typeface="Arial"/>
            </a:endParaRPr>
          </a:p>
        </p:txBody>
      </p:sp>
      <p:sp>
        <p:nvSpPr>
          <p:cNvPr id="653" name="Google Shape;653;p74">
            <a:extLst>
              <a:ext uri="{C183D7F6-B498-43B3-948B-1728B52AA6E4}">
                <adec:decorative xmlns:adec="http://schemas.microsoft.com/office/drawing/2017/decorative" val="1"/>
              </a:ext>
            </a:extLst>
          </p:cNvPr>
          <p:cNvSpPr/>
          <p:nvPr/>
        </p:nvSpPr>
        <p:spPr>
          <a:xfrm>
            <a:off x="101277" y="4183392"/>
            <a:ext cx="2454545" cy="193735"/>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75"/>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Add and Modify Multiple Records at Once</a:t>
            </a:r>
            <a:endParaRPr/>
          </a:p>
        </p:txBody>
      </p:sp>
      <p:sp>
        <p:nvSpPr>
          <p:cNvPr id="660" name="Google Shape;660;p75">
            <a:extLst>
              <a:ext uri="{C183D7F6-B498-43B3-948B-1728B52AA6E4}">
                <adec:decorative xmlns:adec="http://schemas.microsoft.com/office/drawing/2017/decorative" val="1"/>
              </a:ext>
            </a:extLst>
          </p:cNvPr>
          <p:cNvSpPr txBox="1">
            <a:spLocks noGrp="1"/>
          </p:cNvSpPr>
          <p:nvPr>
            <p:ph type="sldNum" idx="12"/>
          </p:nvPr>
        </p:nvSpPr>
        <p:spPr>
          <a:xfrm>
            <a:off x="5850039" y="3754023"/>
            <a:ext cx="416400" cy="165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33</a:t>
            </a:fld>
            <a:endParaRPr sz="800" b="0" i="0" u="none" strike="noStrike" cap="none">
              <a:latin typeface="Arial"/>
              <a:ea typeface="Arial"/>
              <a:cs typeface="Arial"/>
              <a:sym typeface="Arial"/>
            </a:endParaRPr>
          </a:p>
        </p:txBody>
      </p:sp>
      <p:pic>
        <p:nvPicPr>
          <p:cNvPr id="661" name="Google Shape;661;p75" descr="Preparing for Testing section.&#10;&#10;A red rectangle surrounds the Users task around Upload Users."/>
          <p:cNvPicPr preferRelativeResize="0"/>
          <p:nvPr/>
        </p:nvPicPr>
        <p:blipFill rotWithShape="1">
          <a:blip r:embed="rId3">
            <a:alphaModFix/>
          </a:blip>
          <a:srcRect/>
          <a:stretch/>
        </p:blipFill>
        <p:spPr>
          <a:xfrm>
            <a:off x="567425" y="658500"/>
            <a:ext cx="2798225" cy="3982250"/>
          </a:xfrm>
          <a:prstGeom prst="rect">
            <a:avLst/>
          </a:prstGeom>
          <a:noFill/>
          <a:ln>
            <a:noFill/>
          </a:ln>
        </p:spPr>
      </p:pic>
      <p:sp>
        <p:nvSpPr>
          <p:cNvPr id="662" name="Google Shape;662;p75">
            <a:extLst>
              <a:ext uri="{C183D7F6-B498-43B3-948B-1728B52AA6E4}">
                <adec:decorative xmlns:adec="http://schemas.microsoft.com/office/drawing/2017/decorative" val="1"/>
              </a:ext>
            </a:extLst>
          </p:cNvPr>
          <p:cNvSpPr/>
          <p:nvPr/>
        </p:nvSpPr>
        <p:spPr>
          <a:xfrm>
            <a:off x="567425" y="2792220"/>
            <a:ext cx="2798100" cy="1986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pic>
        <p:nvPicPr>
          <p:cNvPr id="663" name="Google Shape;663;p75" descr="Preparing for Testing section.&#10;&#10;A red rectangle surrounds the Rosters task around Upload Rosters."/>
          <p:cNvPicPr preferRelativeResize="0"/>
          <p:nvPr/>
        </p:nvPicPr>
        <p:blipFill rotWithShape="1">
          <a:blip r:embed="rId4">
            <a:alphaModFix/>
          </a:blip>
          <a:srcRect/>
          <a:stretch/>
        </p:blipFill>
        <p:spPr>
          <a:xfrm>
            <a:off x="5560800" y="658500"/>
            <a:ext cx="2900226" cy="3982250"/>
          </a:xfrm>
          <a:prstGeom prst="rect">
            <a:avLst/>
          </a:prstGeom>
          <a:noFill/>
          <a:ln>
            <a:noFill/>
          </a:ln>
        </p:spPr>
      </p:pic>
      <p:sp>
        <p:nvSpPr>
          <p:cNvPr id="664" name="Google Shape;664;p75">
            <a:extLst>
              <a:ext uri="{C183D7F6-B498-43B3-948B-1728B52AA6E4}">
                <adec:decorative xmlns:adec="http://schemas.microsoft.com/office/drawing/2017/decorative" val="1"/>
              </a:ext>
            </a:extLst>
          </p:cNvPr>
          <p:cNvSpPr/>
          <p:nvPr/>
        </p:nvSpPr>
        <p:spPr>
          <a:xfrm>
            <a:off x="5610166" y="4364346"/>
            <a:ext cx="2850900" cy="1986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2" name="Google Shape;649;p74">
            <a:extLst>
              <a:ext uri="{FF2B5EF4-FFF2-40B4-BE49-F238E27FC236}">
                <a16:creationId xmlns:a16="http://schemas.microsoft.com/office/drawing/2014/main" id="{22520F0F-3D1B-3D3B-7EF6-9313319AD8E6}"/>
              </a:ext>
            </a:extLst>
          </p:cNvPr>
          <p:cNvSpPr txBox="1">
            <a:spLocks/>
          </p:cNvSpPr>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Font typeface="Arial"/>
              <a:buNone/>
              <a:defRPr sz="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Font typeface="Arial"/>
              <a:buNone/>
              <a:defRPr sz="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Font typeface="Arial"/>
              <a:buNone/>
              <a:defRPr sz="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Font typeface="Arial"/>
              <a:buNone/>
              <a:defRPr sz="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Font typeface="Arial"/>
              <a:buNone/>
              <a:defRPr sz="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Font typeface="Arial"/>
              <a:buNone/>
              <a:defRPr sz="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Font typeface="Arial"/>
              <a:buNone/>
              <a:defRPr sz="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Font typeface="Arial"/>
              <a:buNone/>
              <a:defRPr sz="800" b="0" i="0" u="none" strike="noStrike" cap="none">
                <a:solidFill>
                  <a:schemeClr val="lt1"/>
                </a:solidFill>
                <a:latin typeface="Libre Franklin Medium"/>
                <a:ea typeface="Libre Franklin Medium"/>
                <a:cs typeface="Libre Franklin Medium"/>
                <a:sym typeface="Libre Franklin Medium"/>
              </a:defRPr>
            </a:lvl9pPr>
          </a:lstStyle>
          <a:p>
            <a:pPr>
              <a:buClr>
                <a:schemeClr val="lt1"/>
              </a:buClr>
              <a:buSzPts val="800"/>
            </a:pPr>
            <a:fld id="{00000000-1234-1234-1234-123412341234}" type="slidenum">
              <a:rPr lang="en" smtClean="0">
                <a:latin typeface="Arial"/>
                <a:ea typeface="Arial"/>
                <a:cs typeface="Arial"/>
                <a:sym typeface="Arial"/>
              </a:rPr>
              <a:pPr>
                <a:buClr>
                  <a:schemeClr val="lt1"/>
                </a:buClr>
                <a:buSzPts val="800"/>
              </a:pPr>
              <a:t>33</a:t>
            </a:fld>
            <a:endParaRPr lang="en" dirty="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1" name="Google Shape;671;p76"/>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Add and Modify Multiple Records at Once, continued</a:t>
            </a:r>
            <a:endParaRPr/>
          </a:p>
        </p:txBody>
      </p:sp>
      <p:pic>
        <p:nvPicPr>
          <p:cNvPr id="670" name="Google Shape;670;p76" descr="A screenshot of the Upload Users page. A red rectangle highlights Step 1: Upload."/>
          <p:cNvPicPr preferRelativeResize="0"/>
          <p:nvPr/>
        </p:nvPicPr>
        <p:blipFill rotWithShape="1">
          <a:blip r:embed="rId3">
            <a:alphaModFix/>
          </a:blip>
          <a:srcRect/>
          <a:stretch/>
        </p:blipFill>
        <p:spPr>
          <a:xfrm>
            <a:off x="1070665" y="821082"/>
            <a:ext cx="7002671" cy="3501336"/>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pic>
        <p:nvPicPr>
          <p:cNvPr id="673" name="Google Shape;673;p76" descr="A screenshot of the Template Button."/>
          <p:cNvPicPr preferRelativeResize="0"/>
          <p:nvPr/>
        </p:nvPicPr>
        <p:blipFill rotWithShape="1">
          <a:blip r:embed="rId4">
            <a:alphaModFix/>
          </a:blip>
          <a:srcRect/>
          <a:stretch/>
        </p:blipFill>
        <p:spPr>
          <a:xfrm>
            <a:off x="5232314" y="1995910"/>
            <a:ext cx="1375654" cy="1051061"/>
          </a:xfrm>
          <a:prstGeom prst="rect">
            <a:avLst/>
          </a:prstGeom>
          <a:noFill/>
          <a:ln>
            <a:noFill/>
          </a:ln>
        </p:spPr>
      </p:pic>
      <p:pic>
        <p:nvPicPr>
          <p:cNvPr id="674" name="Google Shape;674;p76" descr="A screenshot of the Download A template dialogue box."/>
          <p:cNvPicPr preferRelativeResize="0"/>
          <p:nvPr/>
        </p:nvPicPr>
        <p:blipFill rotWithShape="1">
          <a:blip r:embed="rId5">
            <a:alphaModFix/>
          </a:blip>
          <a:srcRect/>
          <a:stretch/>
        </p:blipFill>
        <p:spPr>
          <a:xfrm>
            <a:off x="6169043" y="1706428"/>
            <a:ext cx="2078607" cy="1043444"/>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pic>
        <p:nvPicPr>
          <p:cNvPr id="675" name="Google Shape;675;p76" descr="A screenshot of the User Upload Excel file."/>
          <p:cNvPicPr preferRelativeResize="0"/>
          <p:nvPr/>
        </p:nvPicPr>
        <p:blipFill rotWithShape="1">
          <a:blip r:embed="rId6">
            <a:alphaModFix/>
          </a:blip>
          <a:srcRect/>
          <a:stretch/>
        </p:blipFill>
        <p:spPr>
          <a:xfrm>
            <a:off x="4451080" y="3224863"/>
            <a:ext cx="4560863" cy="1247924"/>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672" name="Google Shape;672;p76"/>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34</a:t>
            </a:fld>
            <a:endParaRPr sz="800" b="0" i="0" u="none" strike="noStrike" cap="none">
              <a:latin typeface="Arial"/>
              <a:ea typeface="Arial"/>
              <a:cs typeface="Arial"/>
              <a:sym typeface="Arial"/>
            </a:endParaRPr>
          </a:p>
        </p:txBody>
      </p:sp>
      <p:sp>
        <p:nvSpPr>
          <p:cNvPr id="676" name="Google Shape;676;p76">
            <a:extLst>
              <a:ext uri="{C183D7F6-B498-43B3-948B-1728B52AA6E4}">
                <adec:decorative xmlns:adec="http://schemas.microsoft.com/office/drawing/2017/decorative" val="1"/>
              </a:ext>
            </a:extLst>
          </p:cNvPr>
          <p:cNvSpPr/>
          <p:nvPr/>
        </p:nvSpPr>
        <p:spPr>
          <a:xfrm>
            <a:off x="1300613" y="1332312"/>
            <a:ext cx="706781" cy="56806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677" name="Google Shape;677;p76">
            <a:extLst>
              <a:ext uri="{C183D7F6-B498-43B3-948B-1728B52AA6E4}">
                <adec:decorative xmlns:adec="http://schemas.microsoft.com/office/drawing/2017/decorative" val="1"/>
              </a:ext>
            </a:extLst>
          </p:cNvPr>
          <p:cNvSpPr/>
          <p:nvPr/>
        </p:nvSpPr>
        <p:spPr>
          <a:xfrm>
            <a:off x="7064270" y="2749872"/>
            <a:ext cx="288152" cy="474991"/>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4" name="Google Shape;684;p77"/>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dirty="0"/>
              <a:t>Add and Modify Multiple Records at Once, continued </a:t>
            </a:r>
            <a:endParaRPr dirty="0"/>
          </a:p>
        </p:txBody>
      </p:sp>
      <p:pic>
        <p:nvPicPr>
          <p:cNvPr id="683" name="Google Shape;683;p77" descr="A screenshot of the Upload Users page. A red rectangle highlights Step 2: Preview."/>
          <p:cNvPicPr preferRelativeResize="0"/>
          <p:nvPr/>
        </p:nvPicPr>
        <p:blipFill rotWithShape="1">
          <a:blip r:embed="rId3">
            <a:alphaModFix/>
          </a:blip>
          <a:srcRect/>
          <a:stretch/>
        </p:blipFill>
        <p:spPr>
          <a:xfrm>
            <a:off x="1070991" y="885825"/>
            <a:ext cx="7002018" cy="3460996"/>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685" name="Google Shape;685;p77"/>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35</a:t>
            </a:fld>
            <a:endParaRPr sz="800" b="0" i="0" u="none" strike="noStrike" cap="none">
              <a:latin typeface="Arial"/>
              <a:ea typeface="Arial"/>
              <a:cs typeface="Arial"/>
              <a:sym typeface="Arial"/>
            </a:endParaRPr>
          </a:p>
        </p:txBody>
      </p:sp>
      <p:sp>
        <p:nvSpPr>
          <p:cNvPr id="686" name="Google Shape;686;p77">
            <a:extLst>
              <a:ext uri="{C183D7F6-B498-43B3-948B-1728B52AA6E4}">
                <adec:decorative xmlns:adec="http://schemas.microsoft.com/office/drawing/2017/decorative" val="1"/>
              </a:ext>
            </a:extLst>
          </p:cNvPr>
          <p:cNvSpPr/>
          <p:nvPr/>
        </p:nvSpPr>
        <p:spPr>
          <a:xfrm rot="-5400000">
            <a:off x="3827876" y="3590335"/>
            <a:ext cx="288152" cy="474991"/>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687" name="Google Shape;687;p77">
            <a:extLst>
              <a:ext uri="{C183D7F6-B498-43B3-948B-1728B52AA6E4}">
                <adec:decorative xmlns:adec="http://schemas.microsoft.com/office/drawing/2017/decorative" val="1"/>
              </a:ext>
            </a:extLst>
          </p:cNvPr>
          <p:cNvSpPr/>
          <p:nvPr/>
        </p:nvSpPr>
        <p:spPr>
          <a:xfrm>
            <a:off x="2894690" y="1421985"/>
            <a:ext cx="706781" cy="56806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4" name="Google Shape;694;p78"/>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dirty="0"/>
              <a:t>Add and Modify Multiple Records at Once, continued  </a:t>
            </a:r>
            <a:endParaRPr dirty="0"/>
          </a:p>
        </p:txBody>
      </p:sp>
      <p:pic>
        <p:nvPicPr>
          <p:cNvPr id="698" name="Google Shape;698;p78" descr="Screenshot of the upload steps with a red rectangle highlighting the Validate step."/>
          <p:cNvPicPr preferRelativeResize="0"/>
          <p:nvPr/>
        </p:nvPicPr>
        <p:blipFill rotWithShape="1">
          <a:blip r:embed="rId3">
            <a:alphaModFix/>
          </a:blip>
          <a:srcRect/>
          <a:stretch/>
        </p:blipFill>
        <p:spPr>
          <a:xfrm>
            <a:off x="1084475" y="611599"/>
            <a:ext cx="6732547" cy="480896"/>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pic>
        <p:nvPicPr>
          <p:cNvPr id="693" name="Google Shape;693;p78" descr="A screenshot of the Upload Users page. Example errors are displayed."/>
          <p:cNvPicPr preferRelativeResize="0"/>
          <p:nvPr/>
        </p:nvPicPr>
        <p:blipFill rotWithShape="1">
          <a:blip r:embed="rId4">
            <a:alphaModFix/>
          </a:blip>
          <a:srcRect/>
          <a:stretch/>
        </p:blipFill>
        <p:spPr>
          <a:xfrm>
            <a:off x="1084475" y="1209210"/>
            <a:ext cx="6732547" cy="3366274"/>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696" name="Google Shape;696;p78">
            <a:extLst>
              <a:ext uri="{C183D7F6-B498-43B3-948B-1728B52AA6E4}">
                <adec:decorative xmlns:adec="http://schemas.microsoft.com/office/drawing/2017/decorative" val="1"/>
              </a:ext>
            </a:extLst>
          </p:cNvPr>
          <p:cNvSpPr/>
          <p:nvPr/>
        </p:nvSpPr>
        <p:spPr>
          <a:xfrm rot="-5400000">
            <a:off x="1010720" y="1556907"/>
            <a:ext cx="288152" cy="474991"/>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697" name="Google Shape;697;p78">
            <a:extLst>
              <a:ext uri="{C183D7F6-B498-43B3-948B-1728B52AA6E4}">
                <adec:decorative xmlns:adec="http://schemas.microsoft.com/office/drawing/2017/decorative" val="1"/>
              </a:ext>
            </a:extLst>
          </p:cNvPr>
          <p:cNvSpPr/>
          <p:nvPr/>
        </p:nvSpPr>
        <p:spPr>
          <a:xfrm>
            <a:off x="3110592" y="4302579"/>
            <a:ext cx="2873829" cy="299247"/>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695" name="Google Shape;695;p78"/>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36</a:t>
            </a:fld>
            <a:endParaRPr sz="800" b="0" i="0" u="none" strike="noStrike" cap="none">
              <a:latin typeface="Arial"/>
              <a:ea typeface="Arial"/>
              <a:cs typeface="Arial"/>
              <a:sym typeface="Arial"/>
            </a:endParaRPr>
          </a:p>
        </p:txBody>
      </p:sp>
      <p:sp>
        <p:nvSpPr>
          <p:cNvPr id="699" name="Google Shape;699;p78">
            <a:extLst>
              <a:ext uri="{C183D7F6-B498-43B3-948B-1728B52AA6E4}">
                <adec:decorative xmlns:adec="http://schemas.microsoft.com/office/drawing/2017/decorative" val="1"/>
              </a:ext>
            </a:extLst>
          </p:cNvPr>
          <p:cNvSpPr/>
          <p:nvPr/>
        </p:nvSpPr>
        <p:spPr>
          <a:xfrm rot="-5400000">
            <a:off x="1018885" y="2992118"/>
            <a:ext cx="288152" cy="474991"/>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700" name="Google Shape;700;p78">
            <a:extLst>
              <a:ext uri="{C183D7F6-B498-43B3-948B-1728B52AA6E4}">
                <adec:decorative xmlns:adec="http://schemas.microsoft.com/office/drawing/2017/decorative" val="1"/>
              </a:ext>
            </a:extLst>
          </p:cNvPr>
          <p:cNvSpPr/>
          <p:nvPr/>
        </p:nvSpPr>
        <p:spPr>
          <a:xfrm>
            <a:off x="4612821" y="568016"/>
            <a:ext cx="706781" cy="56806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7" name="Google Shape;707;p79"/>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dirty="0"/>
              <a:t>Add and Modify Multiple Records at Once, continued   </a:t>
            </a:r>
            <a:endParaRPr dirty="0"/>
          </a:p>
        </p:txBody>
      </p:sp>
      <p:pic>
        <p:nvPicPr>
          <p:cNvPr id="706" name="Google Shape;706;p79" descr="A screenshot of the Upload Users page. A red rectangle highlights Step 4: Receive Confirmation."/>
          <p:cNvPicPr preferRelativeResize="0"/>
          <p:nvPr/>
        </p:nvPicPr>
        <p:blipFill rotWithShape="1">
          <a:blip r:embed="rId3">
            <a:alphaModFix/>
          </a:blip>
          <a:srcRect l="5283" r="4824"/>
          <a:stretch/>
        </p:blipFill>
        <p:spPr>
          <a:xfrm>
            <a:off x="1070991" y="1080199"/>
            <a:ext cx="7002018" cy="2793043"/>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708" name="Google Shape;708;p79"/>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37</a:t>
            </a:fld>
            <a:endParaRPr sz="800" b="0" i="0" u="none" strike="noStrike" cap="none">
              <a:latin typeface="Arial"/>
              <a:ea typeface="Arial"/>
              <a:cs typeface="Arial"/>
              <a:sym typeface="Arial"/>
            </a:endParaRPr>
          </a:p>
        </p:txBody>
      </p:sp>
      <p:sp>
        <p:nvSpPr>
          <p:cNvPr id="709" name="Google Shape;709;p79">
            <a:extLst>
              <a:ext uri="{C183D7F6-B498-43B3-948B-1728B52AA6E4}">
                <adec:decorative xmlns:adec="http://schemas.microsoft.com/office/drawing/2017/decorative" val="1"/>
              </a:ext>
            </a:extLst>
          </p:cNvPr>
          <p:cNvSpPr/>
          <p:nvPr/>
        </p:nvSpPr>
        <p:spPr>
          <a:xfrm>
            <a:off x="1404257" y="2286391"/>
            <a:ext cx="2424794" cy="864002"/>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710" name="Google Shape;710;p79">
            <a:extLst>
              <a:ext uri="{C183D7F6-B498-43B3-948B-1728B52AA6E4}">
                <adec:decorative xmlns:adec="http://schemas.microsoft.com/office/drawing/2017/decorative" val="1"/>
              </a:ext>
            </a:extLst>
          </p:cNvPr>
          <p:cNvSpPr/>
          <p:nvPr/>
        </p:nvSpPr>
        <p:spPr>
          <a:xfrm rot="10800000">
            <a:off x="3613728" y="3522179"/>
            <a:ext cx="288152" cy="474991"/>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711" name="Google Shape;711;p79">
            <a:extLst>
              <a:ext uri="{C183D7F6-B498-43B3-948B-1728B52AA6E4}">
                <adec:decorative xmlns:adec="http://schemas.microsoft.com/office/drawing/2017/decorative" val="1"/>
              </a:ext>
            </a:extLst>
          </p:cNvPr>
          <p:cNvSpPr/>
          <p:nvPr/>
        </p:nvSpPr>
        <p:spPr>
          <a:xfrm>
            <a:off x="6420190" y="1528340"/>
            <a:ext cx="1053194" cy="56806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80"/>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Students</a:t>
            </a:r>
            <a:endParaRPr/>
          </a:p>
        </p:txBody>
      </p:sp>
      <p:pic>
        <p:nvPicPr>
          <p:cNvPr id="719" name="Google Shape;719;p80" descr="Preparing for Testing section.&#10;&#10;A red rectangle surrounds the Students task around all of the options under Students:&#10;View/Edit/Export Students&#10;Upload Interim Grades&#10;Upload Student Settings&#10;Frequency Distribution Report&#10;Record Add Date Report&#10;Record Remove Date Report"/>
          <p:cNvPicPr preferRelativeResize="0"/>
          <p:nvPr/>
        </p:nvPicPr>
        <p:blipFill rotWithShape="1">
          <a:blip r:embed="rId3">
            <a:alphaModFix/>
          </a:blip>
          <a:srcRect/>
          <a:stretch/>
        </p:blipFill>
        <p:spPr>
          <a:xfrm>
            <a:off x="3384438" y="602700"/>
            <a:ext cx="2622236" cy="3977151"/>
          </a:xfrm>
          <a:prstGeom prst="rect">
            <a:avLst/>
          </a:prstGeom>
          <a:noFill/>
          <a:ln>
            <a:noFill/>
          </a:ln>
        </p:spPr>
      </p:pic>
      <p:sp>
        <p:nvSpPr>
          <p:cNvPr id="718" name="Google Shape;718;p80"/>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38</a:t>
            </a:fld>
            <a:endParaRPr sz="800" b="0" i="0" u="none" strike="noStrike" cap="none">
              <a:latin typeface="Arial"/>
              <a:ea typeface="Arial"/>
              <a:cs typeface="Arial"/>
              <a:sym typeface="Arial"/>
            </a:endParaRPr>
          </a:p>
        </p:txBody>
      </p:sp>
      <p:sp>
        <p:nvSpPr>
          <p:cNvPr id="720" name="Google Shape;720;p80">
            <a:extLst>
              <a:ext uri="{C183D7F6-B498-43B3-948B-1728B52AA6E4}">
                <adec:decorative xmlns:adec="http://schemas.microsoft.com/office/drawing/2017/decorative" val="1"/>
              </a:ext>
            </a:extLst>
          </p:cNvPr>
          <p:cNvSpPr/>
          <p:nvPr/>
        </p:nvSpPr>
        <p:spPr>
          <a:xfrm>
            <a:off x="3374275" y="2097100"/>
            <a:ext cx="2622000" cy="15222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7" name="Google Shape;727;p81"/>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Frequency Distribution Reports</a:t>
            </a:r>
            <a:endParaRPr/>
          </a:p>
        </p:txBody>
      </p:sp>
      <p:pic>
        <p:nvPicPr>
          <p:cNvPr id="733" name="Google Shape;733;p81" descr="Preparing for Testing section.&#10;&#10;A red rectangle highlights the task: Frequency Distribution Report"/>
          <p:cNvPicPr preferRelativeResize="0"/>
          <p:nvPr/>
        </p:nvPicPr>
        <p:blipFill rotWithShape="1">
          <a:blip r:embed="rId3">
            <a:alphaModFix/>
          </a:blip>
          <a:srcRect/>
          <a:stretch/>
        </p:blipFill>
        <p:spPr>
          <a:xfrm>
            <a:off x="160870" y="1023425"/>
            <a:ext cx="2288655" cy="3518200"/>
          </a:xfrm>
          <a:prstGeom prst="rect">
            <a:avLst/>
          </a:prstGeom>
          <a:noFill/>
          <a:ln>
            <a:noFill/>
          </a:ln>
        </p:spPr>
      </p:pic>
      <p:pic>
        <p:nvPicPr>
          <p:cNvPr id="726" name="Google Shape;726;p81" descr="A screenshot of the Frequency Distribution Report."/>
          <p:cNvPicPr preferRelativeResize="0"/>
          <p:nvPr/>
        </p:nvPicPr>
        <p:blipFill rotWithShape="1">
          <a:blip r:embed="rId4">
            <a:alphaModFix/>
          </a:blip>
          <a:srcRect/>
          <a:stretch/>
        </p:blipFill>
        <p:spPr>
          <a:xfrm>
            <a:off x="2626327" y="1444570"/>
            <a:ext cx="6120619" cy="2898062"/>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729" name="Google Shape;729;p81">
            <a:extLst>
              <a:ext uri="{C183D7F6-B498-43B3-948B-1728B52AA6E4}">
                <adec:decorative xmlns:adec="http://schemas.microsoft.com/office/drawing/2017/decorative" val="1"/>
              </a:ext>
            </a:extLst>
          </p:cNvPr>
          <p:cNvSpPr/>
          <p:nvPr/>
        </p:nvSpPr>
        <p:spPr>
          <a:xfrm rot="-5400000">
            <a:off x="5062878" y="3962711"/>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pic>
        <p:nvPicPr>
          <p:cNvPr id="730" name="Google Shape;730;p81" descr="A screenshot of the demographic selections available on the Frequency Distribution Report page."/>
          <p:cNvPicPr preferRelativeResize="0"/>
          <p:nvPr/>
        </p:nvPicPr>
        <p:blipFill rotWithShape="1">
          <a:blip r:embed="rId5">
            <a:alphaModFix/>
          </a:blip>
          <a:srcRect/>
          <a:stretch/>
        </p:blipFill>
        <p:spPr>
          <a:xfrm>
            <a:off x="5170388" y="896060"/>
            <a:ext cx="2014285" cy="1428571"/>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728" name="Google Shape;728;p81"/>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39</a:t>
            </a:fld>
            <a:endParaRPr sz="800" b="0" i="0" u="none" strike="noStrike" cap="none">
              <a:latin typeface="Arial"/>
              <a:ea typeface="Arial"/>
              <a:cs typeface="Arial"/>
              <a:sym typeface="Arial"/>
            </a:endParaRPr>
          </a:p>
        </p:txBody>
      </p:sp>
      <p:sp>
        <p:nvSpPr>
          <p:cNvPr id="731" name="Google Shape;731;p81">
            <a:extLst>
              <a:ext uri="{C183D7F6-B498-43B3-948B-1728B52AA6E4}">
                <adec:decorative xmlns:adec="http://schemas.microsoft.com/office/drawing/2017/decorative" val="1"/>
              </a:ext>
            </a:extLst>
          </p:cNvPr>
          <p:cNvSpPr/>
          <p:nvPr/>
        </p:nvSpPr>
        <p:spPr>
          <a:xfrm>
            <a:off x="3249515" y="2423421"/>
            <a:ext cx="1743654" cy="21502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cxnSp>
        <p:nvCxnSpPr>
          <p:cNvPr id="732" name="Google Shape;732;p81">
            <a:extLst>
              <a:ext uri="{C183D7F6-B498-43B3-948B-1728B52AA6E4}">
                <adec:decorative xmlns:adec="http://schemas.microsoft.com/office/drawing/2017/decorative" val="1"/>
              </a:ext>
            </a:extLst>
          </p:cNvPr>
          <p:cNvCxnSpPr/>
          <p:nvPr/>
        </p:nvCxnSpPr>
        <p:spPr>
          <a:xfrm rot="10800000" flipH="1">
            <a:off x="4993169" y="2324632"/>
            <a:ext cx="177219" cy="98789"/>
          </a:xfrm>
          <a:prstGeom prst="straightConnector1">
            <a:avLst/>
          </a:prstGeom>
          <a:noFill/>
          <a:ln w="38100" cap="flat" cmpd="sng">
            <a:solidFill>
              <a:srgbClr val="C00000"/>
            </a:solidFill>
            <a:prstDash val="solid"/>
            <a:miter lim="800000"/>
            <a:headEnd type="none" w="sm" len="sm"/>
            <a:tailEnd type="none" w="sm" len="sm"/>
          </a:ln>
        </p:spPr>
      </p:cxnSp>
      <p:sp>
        <p:nvSpPr>
          <p:cNvPr id="734" name="Google Shape;734;p81">
            <a:extLst>
              <a:ext uri="{C183D7F6-B498-43B3-948B-1728B52AA6E4}">
                <adec:decorative xmlns:adec="http://schemas.microsoft.com/office/drawing/2017/decorative" val="1"/>
              </a:ext>
            </a:extLst>
          </p:cNvPr>
          <p:cNvSpPr/>
          <p:nvPr/>
        </p:nvSpPr>
        <p:spPr>
          <a:xfrm>
            <a:off x="152000" y="3103460"/>
            <a:ext cx="2288700" cy="1671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46"/>
          <p:cNvSpPr txBox="1">
            <a:spLocks noGrp="1"/>
          </p:cNvSpPr>
          <p:nvPr>
            <p:ph type="title"/>
          </p:nvPr>
        </p:nvSpPr>
        <p:spPr>
          <a:xfrm>
            <a:off x="322326" y="48006"/>
            <a:ext cx="8263890" cy="390906"/>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Logging in to TIDE</a:t>
            </a:r>
            <a:endParaRPr/>
          </a:p>
        </p:txBody>
      </p:sp>
      <p:pic>
        <p:nvPicPr>
          <p:cNvPr id="339" name="Google Shape;339;p46" descr="A screenshot of the TIDE login page."/>
          <p:cNvPicPr preferRelativeResize="0"/>
          <p:nvPr/>
        </p:nvPicPr>
        <p:blipFill rotWithShape="1">
          <a:blip r:embed="rId3">
            <a:alphaModFix/>
          </a:blip>
          <a:srcRect/>
          <a:stretch/>
        </p:blipFill>
        <p:spPr>
          <a:xfrm>
            <a:off x="2973682" y="866520"/>
            <a:ext cx="2961177" cy="3429611"/>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341" name="Google Shape;341;p46"/>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4</a:t>
            </a:fld>
            <a:endParaRPr sz="800" b="0" i="0" u="none" strike="noStrike" cap="none">
              <a:latin typeface="Arial"/>
              <a:ea typeface="Arial"/>
              <a:cs typeface="Arial"/>
              <a:sym typeface="Arial"/>
            </a:endParaRPr>
          </a:p>
        </p:txBody>
      </p:sp>
      <p:sp>
        <p:nvSpPr>
          <p:cNvPr id="342" name="Google Shape;342;p46">
            <a:extLst>
              <a:ext uri="{C183D7F6-B498-43B3-948B-1728B52AA6E4}">
                <adec:decorative xmlns:adec="http://schemas.microsoft.com/office/drawing/2017/decorative" val="1"/>
              </a:ext>
            </a:extLst>
          </p:cNvPr>
          <p:cNvSpPr/>
          <p:nvPr/>
        </p:nvSpPr>
        <p:spPr>
          <a:xfrm rot="-5400000">
            <a:off x="2649865" y="2259139"/>
            <a:ext cx="390907" cy="644372"/>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1" name="Google Shape;741;p82"/>
          <p:cNvSpPr txBox="1">
            <a:spLocks noGrp="1"/>
          </p:cNvSpPr>
          <p:nvPr>
            <p:ph type="title"/>
          </p:nvPr>
        </p:nvSpPr>
        <p:spPr>
          <a:xfrm>
            <a:off x="322326" y="48006"/>
            <a:ext cx="8263890" cy="390906"/>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Frequency Distribution Reports, continued</a:t>
            </a:r>
            <a:endParaRPr/>
          </a:p>
        </p:txBody>
      </p:sp>
      <p:pic>
        <p:nvPicPr>
          <p:cNvPr id="744" name="Google Shape;744;p82" descr="Preparing for Testing section.&#10;&#10;A red rectangle highlights the task: Frequency Distribution Report"/>
          <p:cNvPicPr preferRelativeResize="0"/>
          <p:nvPr/>
        </p:nvPicPr>
        <p:blipFill rotWithShape="1">
          <a:blip r:embed="rId3">
            <a:alphaModFix/>
          </a:blip>
          <a:srcRect/>
          <a:stretch/>
        </p:blipFill>
        <p:spPr>
          <a:xfrm>
            <a:off x="222424" y="719425"/>
            <a:ext cx="2483076" cy="3797576"/>
          </a:xfrm>
          <a:prstGeom prst="rect">
            <a:avLst/>
          </a:prstGeom>
          <a:noFill/>
          <a:ln>
            <a:noFill/>
          </a:ln>
        </p:spPr>
      </p:pic>
      <p:pic>
        <p:nvPicPr>
          <p:cNvPr id="740" name="Google Shape;740;p82" descr="A screenshot of the Frequency Distribution Report."/>
          <p:cNvPicPr preferRelativeResize="0"/>
          <p:nvPr/>
        </p:nvPicPr>
        <p:blipFill rotWithShape="1">
          <a:blip r:embed="rId4">
            <a:alphaModFix/>
          </a:blip>
          <a:srcRect/>
          <a:stretch/>
        </p:blipFill>
        <p:spPr>
          <a:xfrm>
            <a:off x="2858909" y="964941"/>
            <a:ext cx="5997935" cy="3213617"/>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742" name="Google Shape;742;p82"/>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40</a:t>
            </a:fld>
            <a:endParaRPr sz="800" b="0" i="0" u="none" strike="noStrike" cap="none">
              <a:latin typeface="Arial"/>
              <a:ea typeface="Arial"/>
              <a:cs typeface="Arial"/>
              <a:sym typeface="Arial"/>
            </a:endParaRPr>
          </a:p>
        </p:txBody>
      </p:sp>
      <p:sp>
        <p:nvSpPr>
          <p:cNvPr id="743" name="Google Shape;743;p82">
            <a:extLst>
              <a:ext uri="{C183D7F6-B498-43B3-948B-1728B52AA6E4}">
                <adec:decorative xmlns:adec="http://schemas.microsoft.com/office/drawing/2017/decorative" val="1"/>
              </a:ext>
            </a:extLst>
          </p:cNvPr>
          <p:cNvSpPr/>
          <p:nvPr/>
        </p:nvSpPr>
        <p:spPr>
          <a:xfrm>
            <a:off x="2919748" y="2064927"/>
            <a:ext cx="2988134" cy="314963"/>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745" name="Google Shape;745;p82">
            <a:extLst>
              <a:ext uri="{C183D7F6-B498-43B3-948B-1728B52AA6E4}">
                <adec:decorative xmlns:adec="http://schemas.microsoft.com/office/drawing/2017/decorative" val="1"/>
              </a:ext>
            </a:extLst>
          </p:cNvPr>
          <p:cNvSpPr/>
          <p:nvPr/>
        </p:nvSpPr>
        <p:spPr>
          <a:xfrm>
            <a:off x="212800" y="2964632"/>
            <a:ext cx="2483100" cy="1803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83"/>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Record Add/Remove Date Reports</a:t>
            </a:r>
            <a:endParaRPr/>
          </a:p>
        </p:txBody>
      </p:sp>
      <p:pic>
        <p:nvPicPr>
          <p:cNvPr id="758" name="Google Shape;758;p83" descr="Preparing for Testing section.&#10;&#10;A red rectangle highlights the task: Frequency Distribution Report"/>
          <p:cNvPicPr preferRelativeResize="0"/>
          <p:nvPr/>
        </p:nvPicPr>
        <p:blipFill rotWithShape="1">
          <a:blip r:embed="rId3">
            <a:alphaModFix/>
          </a:blip>
          <a:srcRect/>
          <a:stretch/>
        </p:blipFill>
        <p:spPr>
          <a:xfrm>
            <a:off x="225625" y="709300"/>
            <a:ext cx="2611600" cy="3832700"/>
          </a:xfrm>
          <a:prstGeom prst="rect">
            <a:avLst/>
          </a:prstGeom>
          <a:noFill/>
          <a:ln>
            <a:noFill/>
          </a:ln>
        </p:spPr>
      </p:pic>
      <p:pic>
        <p:nvPicPr>
          <p:cNvPr id="754" name="Google Shape;754;p83" descr="A screenshot of the Student Arrivals Report page."/>
          <p:cNvPicPr preferRelativeResize="0"/>
          <p:nvPr/>
        </p:nvPicPr>
        <p:blipFill rotWithShape="1">
          <a:blip r:embed="rId4">
            <a:alphaModFix/>
          </a:blip>
          <a:srcRect/>
          <a:stretch/>
        </p:blipFill>
        <p:spPr>
          <a:xfrm>
            <a:off x="2983114" y="871888"/>
            <a:ext cx="5783033" cy="3399723"/>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755" name="Google Shape;755;p83">
            <a:extLst>
              <a:ext uri="{C183D7F6-B498-43B3-948B-1728B52AA6E4}">
                <adec:decorative xmlns:adec="http://schemas.microsoft.com/office/drawing/2017/decorative" val="1"/>
              </a:ext>
            </a:extLst>
          </p:cNvPr>
          <p:cNvSpPr/>
          <p:nvPr/>
        </p:nvSpPr>
        <p:spPr>
          <a:xfrm rot="-5400000">
            <a:off x="5279447" y="1986524"/>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756" name="Google Shape;756;p83">
            <a:extLst>
              <a:ext uri="{C183D7F6-B498-43B3-948B-1728B52AA6E4}">
                <adec:decorative xmlns:adec="http://schemas.microsoft.com/office/drawing/2017/decorative" val="1"/>
              </a:ext>
            </a:extLst>
          </p:cNvPr>
          <p:cNvSpPr/>
          <p:nvPr/>
        </p:nvSpPr>
        <p:spPr>
          <a:xfrm>
            <a:off x="3028232" y="2427372"/>
            <a:ext cx="373696" cy="269935"/>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757" name="Google Shape;757;p83"/>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41</a:t>
            </a:fld>
            <a:endParaRPr sz="800" b="0" i="0" u="none" strike="noStrike" cap="none">
              <a:latin typeface="Arial"/>
              <a:ea typeface="Arial"/>
              <a:cs typeface="Arial"/>
              <a:sym typeface="Arial"/>
            </a:endParaRPr>
          </a:p>
        </p:txBody>
      </p:sp>
      <p:sp>
        <p:nvSpPr>
          <p:cNvPr id="759" name="Google Shape;759;p83">
            <a:extLst>
              <a:ext uri="{C183D7F6-B498-43B3-948B-1728B52AA6E4}">
                <adec:decorative xmlns:adec="http://schemas.microsoft.com/office/drawing/2017/decorative" val="1"/>
              </a:ext>
            </a:extLst>
          </p:cNvPr>
          <p:cNvSpPr/>
          <p:nvPr/>
        </p:nvSpPr>
        <p:spPr>
          <a:xfrm>
            <a:off x="225625" y="3147352"/>
            <a:ext cx="2611500" cy="4050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8" name="Google Shape;768;p84"/>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View Student History</a:t>
            </a:r>
            <a:endParaRPr/>
          </a:p>
        </p:txBody>
      </p:sp>
      <p:pic>
        <p:nvPicPr>
          <p:cNvPr id="767" name="Google Shape;767;p84" descr="A screenshot of the View Student History page."/>
          <p:cNvPicPr preferRelativeResize="0"/>
          <p:nvPr/>
        </p:nvPicPr>
        <p:blipFill rotWithShape="1">
          <a:blip r:embed="rId3">
            <a:alphaModFix/>
          </a:blip>
          <a:srcRect/>
          <a:stretch/>
        </p:blipFill>
        <p:spPr>
          <a:xfrm>
            <a:off x="827709" y="676364"/>
            <a:ext cx="7488583" cy="3790772"/>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769" name="Google Shape;769;p84">
            <a:extLst>
              <a:ext uri="{C183D7F6-B498-43B3-948B-1728B52AA6E4}">
                <adec:decorative xmlns:adec="http://schemas.microsoft.com/office/drawing/2017/decorative" val="1"/>
              </a:ext>
            </a:extLst>
          </p:cNvPr>
          <p:cNvSpPr/>
          <p:nvPr/>
        </p:nvSpPr>
        <p:spPr>
          <a:xfrm rot="-5400000">
            <a:off x="542980" y="1315988"/>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770" name="Google Shape;770;p84">
            <a:extLst>
              <a:ext uri="{C183D7F6-B498-43B3-948B-1728B52AA6E4}">
                <adec:decorative xmlns:adec="http://schemas.microsoft.com/office/drawing/2017/decorative" val="1"/>
              </a:ext>
            </a:extLst>
          </p:cNvPr>
          <p:cNvSpPr/>
          <p:nvPr/>
        </p:nvSpPr>
        <p:spPr>
          <a:xfrm>
            <a:off x="827708" y="1385697"/>
            <a:ext cx="3900702" cy="21502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771" name="Google Shape;771;p84"/>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42</a:t>
            </a:fld>
            <a:endParaRPr sz="800" b="0" i="0" u="none" strike="noStrike" cap="none">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85"/>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Test Settings and Tools</a:t>
            </a:r>
            <a:endParaRPr/>
          </a:p>
        </p:txBody>
      </p:sp>
      <p:pic>
        <p:nvPicPr>
          <p:cNvPr id="779" name="Google Shape;779;p85" descr="Screenshot of the Preparing for Testing section.&#10;&#10;A red rectangle highlights the Test Settings and Tools selections."/>
          <p:cNvPicPr preferRelativeResize="0"/>
          <p:nvPr/>
        </p:nvPicPr>
        <p:blipFill rotWithShape="1">
          <a:blip r:embed="rId3">
            <a:alphaModFix/>
          </a:blip>
          <a:srcRect/>
          <a:stretch/>
        </p:blipFill>
        <p:spPr>
          <a:xfrm>
            <a:off x="3120950" y="566475"/>
            <a:ext cx="2938225" cy="4060500"/>
          </a:xfrm>
          <a:prstGeom prst="rect">
            <a:avLst/>
          </a:prstGeom>
          <a:noFill/>
          <a:ln>
            <a:noFill/>
          </a:ln>
        </p:spPr>
      </p:pic>
      <p:sp>
        <p:nvSpPr>
          <p:cNvPr id="778" name="Google Shape;778;p85"/>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43</a:t>
            </a:fld>
            <a:endParaRPr sz="800" b="0" i="0" u="none" strike="noStrike" cap="none">
              <a:latin typeface="Arial"/>
              <a:ea typeface="Arial"/>
              <a:cs typeface="Arial"/>
              <a:sym typeface="Arial"/>
            </a:endParaRPr>
          </a:p>
        </p:txBody>
      </p:sp>
      <p:sp>
        <p:nvSpPr>
          <p:cNvPr id="780" name="Google Shape;780;p85">
            <a:extLst>
              <a:ext uri="{C183D7F6-B498-43B3-948B-1728B52AA6E4}">
                <adec:decorative xmlns:adec="http://schemas.microsoft.com/office/drawing/2017/decorative" val="1"/>
              </a:ext>
            </a:extLst>
          </p:cNvPr>
          <p:cNvSpPr/>
          <p:nvPr/>
        </p:nvSpPr>
        <p:spPr>
          <a:xfrm>
            <a:off x="3120950" y="2812094"/>
            <a:ext cx="2937900" cy="9516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7" name="Google Shape;787;p86"/>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View/Edit/Export Test Settings and Tools</a:t>
            </a:r>
            <a:endParaRPr/>
          </a:p>
        </p:txBody>
      </p:sp>
      <p:pic>
        <p:nvPicPr>
          <p:cNvPr id="790" name="Google Shape;790;p86" descr="Screenshot of the Preparing for Testing section.&#10;&#10;A red rectangle highlights the Test Settings and Tools selections."/>
          <p:cNvPicPr preferRelativeResize="0"/>
          <p:nvPr/>
        </p:nvPicPr>
        <p:blipFill rotWithShape="1">
          <a:blip r:embed="rId3">
            <a:alphaModFix/>
          </a:blip>
          <a:srcRect/>
          <a:stretch/>
        </p:blipFill>
        <p:spPr>
          <a:xfrm>
            <a:off x="103225" y="947725"/>
            <a:ext cx="2430075" cy="3358250"/>
          </a:xfrm>
          <a:prstGeom prst="rect">
            <a:avLst/>
          </a:prstGeom>
          <a:noFill/>
          <a:ln>
            <a:noFill/>
          </a:ln>
        </p:spPr>
      </p:pic>
      <p:pic>
        <p:nvPicPr>
          <p:cNvPr id="3" name="Picture 2" descr="View Edit Student page with text to speech option selected in the Advanced Search tab.">
            <a:extLst>
              <a:ext uri="{FF2B5EF4-FFF2-40B4-BE49-F238E27FC236}">
                <a16:creationId xmlns:a16="http://schemas.microsoft.com/office/drawing/2014/main" id="{C4C1CEDE-D7CA-5F87-605A-858B378046BA}"/>
              </a:ext>
            </a:extLst>
          </p:cNvPr>
          <p:cNvPicPr>
            <a:picLocks noChangeAspect="1"/>
          </p:cNvPicPr>
          <p:nvPr/>
        </p:nvPicPr>
        <p:blipFill>
          <a:blip r:embed="rId4"/>
          <a:stretch>
            <a:fillRect/>
          </a:stretch>
        </p:blipFill>
        <p:spPr>
          <a:xfrm>
            <a:off x="2671433" y="576870"/>
            <a:ext cx="6340510" cy="3989760"/>
          </a:xfrm>
          <a:prstGeom prst="rect">
            <a:avLst/>
          </a:prstGeom>
        </p:spPr>
      </p:pic>
      <p:sp>
        <p:nvSpPr>
          <p:cNvPr id="788" name="Google Shape;788;p86">
            <a:extLst>
              <a:ext uri="{C183D7F6-B498-43B3-948B-1728B52AA6E4}">
                <adec:decorative xmlns:adec="http://schemas.microsoft.com/office/drawing/2017/decorative" val="1"/>
              </a:ext>
            </a:extLst>
          </p:cNvPr>
          <p:cNvSpPr/>
          <p:nvPr/>
        </p:nvSpPr>
        <p:spPr>
          <a:xfrm rot="-5400000">
            <a:off x="5209443" y="4281902"/>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Libre Franklin"/>
              <a:ea typeface="Libre Franklin"/>
              <a:cs typeface="Libre Franklin"/>
              <a:sym typeface="Libre Franklin"/>
            </a:endParaRPr>
          </a:p>
        </p:txBody>
      </p:sp>
      <p:sp>
        <p:nvSpPr>
          <p:cNvPr id="791" name="Google Shape;791;p86">
            <a:extLst>
              <a:ext uri="{C183D7F6-B498-43B3-948B-1728B52AA6E4}">
                <adec:decorative xmlns:adec="http://schemas.microsoft.com/office/drawing/2017/decorative" val="1"/>
              </a:ext>
            </a:extLst>
          </p:cNvPr>
          <p:cNvSpPr/>
          <p:nvPr/>
        </p:nvSpPr>
        <p:spPr>
          <a:xfrm>
            <a:off x="103225" y="2804972"/>
            <a:ext cx="2430000" cy="7872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4" name="Oval 3">
            <a:extLst>
              <a:ext uri="{FF2B5EF4-FFF2-40B4-BE49-F238E27FC236}">
                <a16:creationId xmlns:a16="http://schemas.microsoft.com/office/drawing/2014/main" id="{A937B766-9B4C-2282-35EE-E0BBA749D9D7}"/>
              </a:ext>
              <a:ext uri="{C183D7F6-B498-43B3-948B-1728B52AA6E4}">
                <adec:decorative xmlns:adec="http://schemas.microsoft.com/office/drawing/2017/decorative" val="1"/>
              </a:ext>
            </a:extLst>
          </p:cNvPr>
          <p:cNvSpPr/>
          <p:nvPr/>
        </p:nvSpPr>
        <p:spPr>
          <a:xfrm>
            <a:off x="3145134" y="2280976"/>
            <a:ext cx="2100105" cy="523996"/>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FF0000"/>
              </a:solidFill>
            </a:endParaRPr>
          </a:p>
        </p:txBody>
      </p:sp>
      <p:sp>
        <p:nvSpPr>
          <p:cNvPr id="789" name="Google Shape;789;p86"/>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44</a:t>
            </a:fld>
            <a:endParaRPr sz="800" b="0" i="0" u="none" strike="noStrike" cap="none">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87"/>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View/Edit/Export Test Settings and Tools Results</a:t>
            </a:r>
            <a:endParaRPr/>
          </a:p>
        </p:txBody>
      </p:sp>
      <p:pic>
        <p:nvPicPr>
          <p:cNvPr id="799" name="Google Shape;799;p87" descr="Screenshot of the View/Edit/Export Test Settings and Tools page."/>
          <p:cNvPicPr preferRelativeResize="0"/>
          <p:nvPr/>
        </p:nvPicPr>
        <p:blipFill rotWithShape="1">
          <a:blip r:embed="rId3">
            <a:alphaModFix/>
          </a:blip>
          <a:srcRect/>
          <a:stretch/>
        </p:blipFill>
        <p:spPr>
          <a:xfrm>
            <a:off x="720695" y="618325"/>
            <a:ext cx="7460142" cy="3906850"/>
          </a:xfrm>
          <a:prstGeom prst="rect">
            <a:avLst/>
          </a:prstGeom>
          <a:noFill/>
          <a:ln>
            <a:noFill/>
          </a:ln>
        </p:spPr>
      </p:pic>
      <p:sp>
        <p:nvSpPr>
          <p:cNvPr id="798" name="Google Shape;798;p87"/>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45</a:t>
            </a:fld>
            <a:endParaRPr sz="800" b="0" i="0" u="none" strike="noStrike" cap="none">
              <a:latin typeface="Arial"/>
              <a:ea typeface="Arial"/>
              <a:cs typeface="Arial"/>
              <a:sym typeface="Arial"/>
            </a:endParaRPr>
          </a:p>
        </p:txBody>
      </p:sp>
      <p:sp>
        <p:nvSpPr>
          <p:cNvPr id="803" name="Google Shape;803;p87">
            <a:extLst>
              <a:ext uri="{C183D7F6-B498-43B3-948B-1728B52AA6E4}">
                <adec:decorative xmlns:adec="http://schemas.microsoft.com/office/drawing/2017/decorative" val="1"/>
              </a:ext>
            </a:extLst>
          </p:cNvPr>
          <p:cNvSpPr/>
          <p:nvPr/>
        </p:nvSpPr>
        <p:spPr>
          <a:xfrm rot="5400000">
            <a:off x="8293074" y="3428085"/>
            <a:ext cx="218100" cy="3594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12" name="Google Shape;812;p88"/>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1"/>
              </a:buClr>
              <a:buSzPts val="2400"/>
              <a:buFont typeface="Libre Franklin Medium"/>
              <a:buNone/>
            </a:pPr>
            <a:r>
              <a:rPr lang="en"/>
              <a:t>View/Edit/Export Test Settings and Tools Results, continued</a:t>
            </a:r>
            <a:endParaRPr/>
          </a:p>
        </p:txBody>
      </p:sp>
      <p:pic>
        <p:nvPicPr>
          <p:cNvPr id="2" name="Google Shape;799;p87" descr="Screenshot of the View/Edit/Export Test Settings and Tools page.">
            <a:extLst>
              <a:ext uri="{FF2B5EF4-FFF2-40B4-BE49-F238E27FC236}">
                <a16:creationId xmlns:a16="http://schemas.microsoft.com/office/drawing/2014/main" id="{A3C93962-C4F3-493C-8175-D923EF848AD4}"/>
              </a:ext>
            </a:extLst>
          </p:cNvPr>
          <p:cNvPicPr preferRelativeResize="0"/>
          <p:nvPr/>
        </p:nvPicPr>
        <p:blipFill rotWithShape="1">
          <a:blip r:embed="rId3">
            <a:alphaModFix/>
          </a:blip>
          <a:srcRect/>
          <a:stretch/>
        </p:blipFill>
        <p:spPr>
          <a:xfrm>
            <a:off x="587159" y="618325"/>
            <a:ext cx="7460142" cy="3906850"/>
          </a:xfrm>
          <a:prstGeom prst="rect">
            <a:avLst/>
          </a:prstGeom>
          <a:noFill/>
          <a:ln>
            <a:noFill/>
          </a:ln>
        </p:spPr>
      </p:pic>
      <p:grpSp>
        <p:nvGrpSpPr>
          <p:cNvPr id="813" name="Google Shape;813;p88">
            <a:extLst>
              <a:ext uri="{C183D7F6-B498-43B3-948B-1728B52AA6E4}">
                <adec:decorative xmlns:adec="http://schemas.microsoft.com/office/drawing/2017/decorative" val="1"/>
              </a:ext>
            </a:extLst>
          </p:cNvPr>
          <p:cNvGrpSpPr/>
          <p:nvPr/>
        </p:nvGrpSpPr>
        <p:grpSpPr>
          <a:xfrm>
            <a:off x="587160" y="1291965"/>
            <a:ext cx="2809380" cy="301647"/>
            <a:chOff x="-2352206" y="2112193"/>
            <a:chExt cx="3745840" cy="402196"/>
          </a:xfrm>
        </p:grpSpPr>
        <p:sp>
          <p:nvSpPr>
            <p:cNvPr id="814" name="Google Shape;814;p88">
              <a:extLst>
                <a:ext uri="{C183D7F6-B498-43B3-948B-1728B52AA6E4}">
                  <adec:decorative xmlns:adec="http://schemas.microsoft.com/office/drawing/2017/decorative" val="1"/>
                </a:ext>
              </a:extLst>
            </p:cNvPr>
            <p:cNvSpPr/>
            <p:nvPr/>
          </p:nvSpPr>
          <p:spPr>
            <a:xfrm>
              <a:off x="-2352206" y="2112193"/>
              <a:ext cx="1240189" cy="402196"/>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815" name="Google Shape;815;p88">
              <a:extLst>
                <a:ext uri="{C183D7F6-B498-43B3-948B-1728B52AA6E4}">
                  <adec:decorative xmlns:adec="http://schemas.microsoft.com/office/drawing/2017/decorative" val="1"/>
                </a:ext>
              </a:extLst>
            </p:cNvPr>
            <p:cNvSpPr/>
            <p:nvPr/>
          </p:nvSpPr>
          <p:spPr>
            <a:xfrm rot="5400000">
              <a:off x="1013997" y="2076998"/>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grpSp>
      <p:sp>
        <p:nvSpPr>
          <p:cNvPr id="816" name="Google Shape;816;p88"/>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46</a:t>
            </a:fld>
            <a:endParaRPr sz="800" b="0" i="0" u="none" strike="noStrike" cap="none">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3" name="Google Shape;823;p89"/>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Upload Test Settings and Tools</a:t>
            </a:r>
            <a:endParaRPr/>
          </a:p>
        </p:txBody>
      </p:sp>
      <p:pic>
        <p:nvPicPr>
          <p:cNvPr id="828" name="Google Shape;828;p89" descr="Screenshot of the Preparing for Testing section.&#10;&#10;A red rectangle highlights the Upload Test Settings and Tools selection."/>
          <p:cNvPicPr preferRelativeResize="0"/>
          <p:nvPr/>
        </p:nvPicPr>
        <p:blipFill rotWithShape="1">
          <a:blip r:embed="rId3">
            <a:alphaModFix/>
          </a:blip>
          <a:srcRect/>
          <a:stretch/>
        </p:blipFill>
        <p:spPr>
          <a:xfrm>
            <a:off x="85575" y="685950"/>
            <a:ext cx="2729176" cy="3771600"/>
          </a:xfrm>
          <a:prstGeom prst="rect">
            <a:avLst/>
          </a:prstGeom>
          <a:noFill/>
          <a:ln>
            <a:noFill/>
          </a:ln>
        </p:spPr>
      </p:pic>
      <p:pic>
        <p:nvPicPr>
          <p:cNvPr id="822" name="Google Shape;822;p89" descr="A screenshot of the Upload Test Settings and Tools page."/>
          <p:cNvPicPr preferRelativeResize="0"/>
          <p:nvPr/>
        </p:nvPicPr>
        <p:blipFill rotWithShape="1">
          <a:blip r:embed="rId4">
            <a:alphaModFix/>
          </a:blip>
          <a:srcRect/>
          <a:stretch/>
        </p:blipFill>
        <p:spPr>
          <a:xfrm>
            <a:off x="2878183" y="685953"/>
            <a:ext cx="6106910" cy="3771592"/>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grpSp>
        <p:nvGrpSpPr>
          <p:cNvPr id="825" name="Google Shape;825;p89">
            <a:extLst>
              <a:ext uri="{C183D7F6-B498-43B3-948B-1728B52AA6E4}">
                <adec:decorative xmlns:adec="http://schemas.microsoft.com/office/drawing/2017/decorative" val="1"/>
              </a:ext>
            </a:extLst>
          </p:cNvPr>
          <p:cNvGrpSpPr/>
          <p:nvPr/>
        </p:nvGrpSpPr>
        <p:grpSpPr>
          <a:xfrm>
            <a:off x="5408644" y="3583107"/>
            <a:ext cx="776788" cy="766944"/>
            <a:chOff x="6206803" y="7227492"/>
            <a:chExt cx="1035717" cy="1022592"/>
          </a:xfrm>
        </p:grpSpPr>
        <p:sp>
          <p:nvSpPr>
            <p:cNvPr id="826" name="Google Shape;826;p89"/>
            <p:cNvSpPr/>
            <p:nvPr/>
          </p:nvSpPr>
          <p:spPr>
            <a:xfrm rot="5400000">
              <a:off x="6299749" y="7134546"/>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827" name="Google Shape;827;p89"/>
            <p:cNvSpPr/>
            <p:nvPr/>
          </p:nvSpPr>
          <p:spPr>
            <a:xfrm rot="-5400000">
              <a:off x="6862883" y="7870446"/>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grpSp>
      <p:sp>
        <p:nvSpPr>
          <p:cNvPr id="824" name="Google Shape;824;p89"/>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47</a:t>
            </a:fld>
            <a:endParaRPr sz="800" b="0" i="0" u="none" strike="noStrike" cap="none">
              <a:latin typeface="Arial"/>
              <a:ea typeface="Arial"/>
              <a:cs typeface="Arial"/>
              <a:sym typeface="Arial"/>
            </a:endParaRPr>
          </a:p>
        </p:txBody>
      </p:sp>
      <p:sp>
        <p:nvSpPr>
          <p:cNvPr id="829" name="Google Shape;829;p89">
            <a:extLst>
              <a:ext uri="{C183D7F6-B498-43B3-948B-1728B52AA6E4}">
                <adec:decorative xmlns:adec="http://schemas.microsoft.com/office/drawing/2017/decorative" val="1"/>
              </a:ext>
            </a:extLst>
          </p:cNvPr>
          <p:cNvSpPr/>
          <p:nvPr/>
        </p:nvSpPr>
        <p:spPr>
          <a:xfrm>
            <a:off x="85575" y="3382957"/>
            <a:ext cx="2728800" cy="2730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90"/>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Test Windows</a:t>
            </a:r>
            <a:endParaRPr/>
          </a:p>
        </p:txBody>
      </p:sp>
      <p:pic>
        <p:nvPicPr>
          <p:cNvPr id="837" name="Google Shape;837;p90" descr="Screenshot of the Preparing for Testing section.&#10;&#10;A red rectangle highlights the Test Windows selections."/>
          <p:cNvPicPr preferRelativeResize="0"/>
          <p:nvPr/>
        </p:nvPicPr>
        <p:blipFill rotWithShape="1">
          <a:blip r:embed="rId3">
            <a:alphaModFix/>
          </a:blip>
          <a:srcRect/>
          <a:stretch/>
        </p:blipFill>
        <p:spPr>
          <a:xfrm>
            <a:off x="3219400" y="597850"/>
            <a:ext cx="2140878" cy="4010950"/>
          </a:xfrm>
          <a:prstGeom prst="rect">
            <a:avLst/>
          </a:prstGeom>
          <a:noFill/>
          <a:ln>
            <a:noFill/>
          </a:ln>
        </p:spPr>
      </p:pic>
      <p:sp>
        <p:nvSpPr>
          <p:cNvPr id="836" name="Google Shape;836;p90"/>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48</a:t>
            </a:fld>
            <a:endParaRPr sz="800" b="0" i="0" u="none" strike="noStrike" cap="none">
              <a:latin typeface="Arial"/>
              <a:ea typeface="Arial"/>
              <a:cs typeface="Arial"/>
              <a:sym typeface="Arial"/>
            </a:endParaRPr>
          </a:p>
        </p:txBody>
      </p:sp>
      <p:sp>
        <p:nvSpPr>
          <p:cNvPr id="838" name="Google Shape;838;p90">
            <a:extLst>
              <a:ext uri="{C183D7F6-B498-43B3-948B-1728B52AA6E4}">
                <adec:decorative xmlns:adec="http://schemas.microsoft.com/office/drawing/2017/decorative" val="1"/>
              </a:ext>
            </a:extLst>
          </p:cNvPr>
          <p:cNvSpPr/>
          <p:nvPr/>
        </p:nvSpPr>
        <p:spPr>
          <a:xfrm>
            <a:off x="3219400" y="3194952"/>
            <a:ext cx="2141100" cy="9822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76" name="Google Shape;876;p91"/>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Test Windows Example</a:t>
            </a:r>
            <a:endParaRPr/>
          </a:p>
        </p:txBody>
      </p:sp>
      <p:pic>
        <p:nvPicPr>
          <p:cNvPr id="4" name="Picture 3" descr="A flow chart of the State test windows flowing to district test windows, flowing toe school test windows.">
            <a:extLst>
              <a:ext uri="{FF2B5EF4-FFF2-40B4-BE49-F238E27FC236}">
                <a16:creationId xmlns:a16="http://schemas.microsoft.com/office/drawing/2014/main" id="{ABEF73BA-F773-FF3E-BDB3-9CE2CB7C5BDD}"/>
              </a:ext>
            </a:extLst>
          </p:cNvPr>
          <p:cNvPicPr>
            <a:picLocks noChangeAspect="1"/>
          </p:cNvPicPr>
          <p:nvPr/>
        </p:nvPicPr>
        <p:blipFill>
          <a:blip r:embed="rId3"/>
          <a:stretch>
            <a:fillRect/>
          </a:stretch>
        </p:blipFill>
        <p:spPr>
          <a:xfrm>
            <a:off x="1528224" y="970530"/>
            <a:ext cx="5845047" cy="3330229"/>
          </a:xfrm>
          <a:prstGeom prst="rect">
            <a:avLst/>
          </a:prstGeom>
        </p:spPr>
      </p:pic>
      <p:sp>
        <p:nvSpPr>
          <p:cNvPr id="883" name="Google Shape;883;p91"/>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49</a:t>
            </a:fld>
            <a:endParaRPr sz="800" b="0" i="0" u="none" strike="noStrike" cap="non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7"/>
          <p:cNvSpPr txBox="1">
            <a:spLocks noGrp="1"/>
          </p:cNvSpPr>
          <p:nvPr>
            <p:ph type="title"/>
          </p:nvPr>
        </p:nvSpPr>
        <p:spPr>
          <a:xfrm>
            <a:off x="322326" y="48006"/>
            <a:ext cx="8263890" cy="390906"/>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Logging in to TIDE, continued</a:t>
            </a:r>
            <a:endParaRPr/>
          </a:p>
        </p:txBody>
      </p:sp>
      <p:pic>
        <p:nvPicPr>
          <p:cNvPr id="350" name="Google Shape;350;p47" descr="A screenshot of the Enter Code page."/>
          <p:cNvPicPr preferRelativeResize="0"/>
          <p:nvPr/>
        </p:nvPicPr>
        <p:blipFill rotWithShape="1">
          <a:blip r:embed="rId3">
            <a:alphaModFix/>
          </a:blip>
          <a:srcRect/>
          <a:stretch/>
        </p:blipFill>
        <p:spPr>
          <a:xfrm>
            <a:off x="322326" y="1026265"/>
            <a:ext cx="3364716" cy="3156641"/>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349" name="Google Shape;349;p47"/>
          <p:cNvSpPr txBox="1">
            <a:spLocks noGrp="1"/>
          </p:cNvSpPr>
          <p:nvPr>
            <p:ph type="body" idx="1"/>
          </p:nvPr>
        </p:nvSpPr>
        <p:spPr>
          <a:xfrm>
            <a:off x="4017868" y="1026265"/>
            <a:ext cx="4464083" cy="2940250"/>
          </a:xfrm>
          <a:prstGeom prst="rect">
            <a:avLst/>
          </a:prstGeom>
          <a:noFill/>
          <a:ln>
            <a:noFill/>
          </a:ln>
        </p:spPr>
        <p:txBody>
          <a:bodyPr spcFirstLastPara="1" wrap="square" lIns="0" tIns="0" rIns="0" bIns="0" anchor="t" anchorCtr="0">
            <a:normAutofit fontScale="85000" lnSpcReduction="20000"/>
          </a:bodyPr>
          <a:lstStyle/>
          <a:p>
            <a:pPr marL="241300" lvl="0" indent="-239553" algn="l" rtl="0">
              <a:lnSpc>
                <a:spcPct val="125000"/>
              </a:lnSpc>
              <a:spcBef>
                <a:spcPts val="0"/>
              </a:spcBef>
              <a:spcAft>
                <a:spcPts val="0"/>
              </a:spcAft>
              <a:buSzPct val="100000"/>
              <a:buChar char="•"/>
            </a:pPr>
            <a:r>
              <a:rPr lang="en" dirty="0">
                <a:solidFill>
                  <a:srgbClr val="53565A"/>
                </a:solidFill>
              </a:rPr>
              <a:t>The system has an authentication process that will be triggered when you log in from a different device or browser, or after clearing your browser’s cache. </a:t>
            </a:r>
            <a:endParaRPr dirty="0"/>
          </a:p>
          <a:p>
            <a:pPr marL="241300" lvl="0" indent="-239553" algn="l" rtl="0">
              <a:lnSpc>
                <a:spcPct val="125000"/>
              </a:lnSpc>
              <a:spcBef>
                <a:spcPts val="1400"/>
              </a:spcBef>
              <a:spcAft>
                <a:spcPts val="0"/>
              </a:spcAft>
              <a:buSzPct val="100000"/>
              <a:buChar char="•"/>
            </a:pPr>
            <a:r>
              <a:rPr lang="en" dirty="0">
                <a:solidFill>
                  <a:srgbClr val="53565A"/>
                </a:solidFill>
              </a:rPr>
              <a:t>If you see this screen, an email containing the code will have been sent automatically to your email address.</a:t>
            </a:r>
            <a:endParaRPr dirty="0"/>
          </a:p>
          <a:p>
            <a:pPr marL="241300" lvl="0" indent="-239553" algn="l" rtl="0">
              <a:lnSpc>
                <a:spcPct val="125000"/>
              </a:lnSpc>
              <a:spcBef>
                <a:spcPts val="1400"/>
              </a:spcBef>
              <a:spcAft>
                <a:spcPts val="0"/>
              </a:spcAft>
              <a:buSzPct val="100000"/>
              <a:buChar char="•"/>
            </a:pPr>
            <a:r>
              <a:rPr lang="en" dirty="0">
                <a:solidFill>
                  <a:srgbClr val="53565A"/>
                </a:solidFill>
              </a:rPr>
              <a:t>Enter the code and click </a:t>
            </a:r>
            <a:r>
              <a:rPr lang="en" b="1" dirty="0">
                <a:solidFill>
                  <a:srgbClr val="53565A"/>
                </a:solidFill>
              </a:rPr>
              <a:t>Submit</a:t>
            </a:r>
            <a:r>
              <a:rPr lang="en" dirty="0">
                <a:solidFill>
                  <a:srgbClr val="53565A"/>
                </a:solidFill>
              </a:rPr>
              <a:t>.</a:t>
            </a:r>
            <a:endParaRPr dirty="0"/>
          </a:p>
          <a:p>
            <a:pPr marL="241300" lvl="0" indent="-239553" algn="l" rtl="0">
              <a:lnSpc>
                <a:spcPct val="125000"/>
              </a:lnSpc>
              <a:spcBef>
                <a:spcPts val="1400"/>
              </a:spcBef>
              <a:spcAft>
                <a:spcPts val="0"/>
              </a:spcAft>
              <a:buSzPct val="100000"/>
              <a:buChar char="•"/>
            </a:pPr>
            <a:r>
              <a:rPr lang="en" dirty="0">
                <a:solidFill>
                  <a:srgbClr val="53565A"/>
                </a:solidFill>
              </a:rPr>
              <a:t>If you need the code to be resent, click </a:t>
            </a:r>
            <a:r>
              <a:rPr lang="en" b="1" dirty="0">
                <a:solidFill>
                  <a:srgbClr val="53565A"/>
                </a:solidFill>
              </a:rPr>
              <a:t>Resend Code</a:t>
            </a:r>
            <a:r>
              <a:rPr lang="en" sz="2000" dirty="0">
                <a:solidFill>
                  <a:srgbClr val="53565A"/>
                </a:solidFill>
              </a:rPr>
              <a:t>.</a:t>
            </a:r>
            <a:endParaRPr dirty="0"/>
          </a:p>
        </p:txBody>
      </p:sp>
      <p:sp>
        <p:nvSpPr>
          <p:cNvPr id="351" name="Google Shape;351;p47"/>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5</a:t>
            </a:fld>
            <a:endParaRPr sz="800" b="0" i="0" u="none" strike="noStrike" cap="none">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90" name="Google Shape;890;p92"/>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Add Test Windows</a:t>
            </a:r>
            <a:endParaRPr/>
          </a:p>
        </p:txBody>
      </p:sp>
      <p:pic>
        <p:nvPicPr>
          <p:cNvPr id="892" name="Google Shape;892;p92" descr="Screenshot of the Preparing for Testing section.&#10;&#10;A red rectangle highlights the Add Test Windows selection."/>
          <p:cNvPicPr preferRelativeResize="0"/>
          <p:nvPr/>
        </p:nvPicPr>
        <p:blipFill rotWithShape="1">
          <a:blip r:embed="rId3">
            <a:alphaModFix/>
          </a:blip>
          <a:srcRect/>
          <a:stretch/>
        </p:blipFill>
        <p:spPr>
          <a:xfrm>
            <a:off x="374800" y="628250"/>
            <a:ext cx="2131253" cy="3992950"/>
          </a:xfrm>
          <a:prstGeom prst="rect">
            <a:avLst/>
          </a:prstGeom>
          <a:noFill/>
          <a:ln>
            <a:noFill/>
          </a:ln>
        </p:spPr>
      </p:pic>
      <p:pic>
        <p:nvPicPr>
          <p:cNvPr id="889" name="Google Shape;889;p92" descr="A screenshot of the Add Test Windows page."/>
          <p:cNvPicPr preferRelativeResize="0"/>
          <p:nvPr/>
        </p:nvPicPr>
        <p:blipFill rotWithShape="1">
          <a:blip r:embed="rId4">
            <a:alphaModFix/>
          </a:blip>
          <a:srcRect/>
          <a:stretch/>
        </p:blipFill>
        <p:spPr>
          <a:xfrm>
            <a:off x="2882980" y="1088983"/>
            <a:ext cx="6110478" cy="2965535"/>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891" name="Google Shape;891;p92"/>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50</a:t>
            </a:fld>
            <a:endParaRPr sz="800" b="0" i="0" u="none" strike="noStrike" cap="none">
              <a:latin typeface="Arial"/>
              <a:ea typeface="Arial"/>
              <a:cs typeface="Arial"/>
              <a:sym typeface="Arial"/>
            </a:endParaRPr>
          </a:p>
        </p:txBody>
      </p:sp>
      <p:sp>
        <p:nvSpPr>
          <p:cNvPr id="893" name="Google Shape;893;p92">
            <a:extLst>
              <a:ext uri="{C183D7F6-B498-43B3-948B-1728B52AA6E4}">
                <adec:decorative xmlns:adec="http://schemas.microsoft.com/office/drawing/2017/decorative" val="1"/>
              </a:ext>
            </a:extLst>
          </p:cNvPr>
          <p:cNvSpPr/>
          <p:nvPr/>
        </p:nvSpPr>
        <p:spPr>
          <a:xfrm>
            <a:off x="374800" y="3488708"/>
            <a:ext cx="2131200" cy="2403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93"/>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Add Test Windows, continued</a:t>
            </a:r>
            <a:endParaRPr/>
          </a:p>
        </p:txBody>
      </p:sp>
      <p:pic>
        <p:nvPicPr>
          <p:cNvPr id="902" name="Google Shape;902;p93" descr="Screenshot of the Preparing for Testing section.&#10;&#10;A red rectangle highlights the Add Test Windows selection."/>
          <p:cNvPicPr preferRelativeResize="0"/>
          <p:nvPr/>
        </p:nvPicPr>
        <p:blipFill rotWithShape="1">
          <a:blip r:embed="rId3">
            <a:alphaModFix/>
          </a:blip>
          <a:srcRect/>
          <a:stretch/>
        </p:blipFill>
        <p:spPr>
          <a:xfrm>
            <a:off x="254673" y="878911"/>
            <a:ext cx="1947375" cy="3648449"/>
          </a:xfrm>
          <a:prstGeom prst="rect">
            <a:avLst/>
          </a:prstGeom>
          <a:noFill/>
          <a:ln>
            <a:noFill/>
          </a:ln>
        </p:spPr>
      </p:pic>
      <p:pic>
        <p:nvPicPr>
          <p:cNvPr id="901" name="Google Shape;901;p93" descr="Add Test Windows&#10;&#10;Fields include Window Name, Entity Type, State, District, Window Start Date, and Window End Date. &#10;At bottom of page there is a note to Select Tests. Options are available to select between interim, summative, and science assessments.&#10;&#10;A box is checked next to Computer Adaptive Test (CAT) under Summative Smarter Balanced Assessments English Language Arts (ELA). A list of test names is included above for Summative ELA CAT for grades 3 to 7 with &quot;and two more&quot; noted in parenthesis."/>
          <p:cNvPicPr preferRelativeResize="0"/>
          <p:nvPr/>
        </p:nvPicPr>
        <p:blipFill rotWithShape="1">
          <a:blip r:embed="rId4">
            <a:alphaModFix/>
          </a:blip>
          <a:srcRect/>
          <a:stretch/>
        </p:blipFill>
        <p:spPr>
          <a:xfrm>
            <a:off x="2290025" y="838801"/>
            <a:ext cx="6488850" cy="3728674"/>
          </a:xfrm>
          <a:prstGeom prst="rect">
            <a:avLst/>
          </a:prstGeom>
          <a:noFill/>
          <a:ln>
            <a:noFill/>
          </a:ln>
        </p:spPr>
      </p:pic>
      <p:sp>
        <p:nvSpPr>
          <p:cNvPr id="900" name="Google Shape;900;p93"/>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51</a:t>
            </a:fld>
            <a:endParaRPr sz="800" b="0" i="0" u="none" strike="noStrike" cap="none">
              <a:latin typeface="Arial"/>
              <a:ea typeface="Arial"/>
              <a:cs typeface="Arial"/>
              <a:sym typeface="Arial"/>
            </a:endParaRPr>
          </a:p>
        </p:txBody>
      </p:sp>
      <p:sp>
        <p:nvSpPr>
          <p:cNvPr id="903" name="Google Shape;903;p93">
            <a:extLst>
              <a:ext uri="{C183D7F6-B498-43B3-948B-1728B52AA6E4}">
                <adec:decorative xmlns:adec="http://schemas.microsoft.com/office/drawing/2017/decorative" val="1"/>
              </a:ext>
            </a:extLst>
          </p:cNvPr>
          <p:cNvSpPr/>
          <p:nvPr/>
        </p:nvSpPr>
        <p:spPr>
          <a:xfrm>
            <a:off x="254673" y="3492577"/>
            <a:ext cx="1947300" cy="2196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10" name="Google Shape;910;p94"/>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View/Edit/Export Test Windows</a:t>
            </a:r>
            <a:endParaRPr/>
          </a:p>
        </p:txBody>
      </p:sp>
      <p:pic>
        <p:nvPicPr>
          <p:cNvPr id="917" name="Google Shape;917;p94" descr="Screenshot of the Preparing for Testing section.&#10;&#10;A red rectangle highlights the View/Edit/Export Test Windows selection."/>
          <p:cNvPicPr preferRelativeResize="0"/>
          <p:nvPr/>
        </p:nvPicPr>
        <p:blipFill rotWithShape="1">
          <a:blip r:embed="rId3">
            <a:alphaModFix/>
          </a:blip>
          <a:srcRect/>
          <a:stretch/>
        </p:blipFill>
        <p:spPr>
          <a:xfrm>
            <a:off x="243473" y="582449"/>
            <a:ext cx="2147500" cy="4023375"/>
          </a:xfrm>
          <a:prstGeom prst="rect">
            <a:avLst/>
          </a:prstGeom>
          <a:noFill/>
          <a:ln>
            <a:noFill/>
          </a:ln>
        </p:spPr>
      </p:pic>
      <p:pic>
        <p:nvPicPr>
          <p:cNvPr id="909" name="Google Shape;909;p94" descr="A screenshot of the View/Edit/Export Test Windows page."/>
          <p:cNvPicPr preferRelativeResize="0"/>
          <p:nvPr/>
        </p:nvPicPr>
        <p:blipFill rotWithShape="1">
          <a:blip r:embed="rId4">
            <a:alphaModFix/>
          </a:blip>
          <a:srcRect/>
          <a:stretch/>
        </p:blipFill>
        <p:spPr>
          <a:xfrm>
            <a:off x="2787020" y="949259"/>
            <a:ext cx="6281672" cy="3244982"/>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grpSp>
        <p:nvGrpSpPr>
          <p:cNvPr id="912" name="Google Shape;912;p94">
            <a:extLst>
              <a:ext uri="{C183D7F6-B498-43B3-948B-1728B52AA6E4}">
                <adec:decorative xmlns:adec="http://schemas.microsoft.com/office/drawing/2017/decorative" val="1"/>
              </a:ext>
            </a:extLst>
          </p:cNvPr>
          <p:cNvGrpSpPr/>
          <p:nvPr/>
        </p:nvGrpSpPr>
        <p:grpSpPr>
          <a:xfrm>
            <a:off x="3346175" y="2193254"/>
            <a:ext cx="5463839" cy="1796385"/>
            <a:chOff x="4470255" y="3051790"/>
            <a:chExt cx="7424655" cy="2428086"/>
          </a:xfrm>
        </p:grpSpPr>
        <p:sp>
          <p:nvSpPr>
            <p:cNvPr id="913" name="Google Shape;913;p94"/>
            <p:cNvSpPr/>
            <p:nvPr/>
          </p:nvSpPr>
          <p:spPr>
            <a:xfrm>
              <a:off x="10805271" y="4214781"/>
              <a:ext cx="1089638" cy="1265095"/>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914" name="Google Shape;914;p94"/>
            <p:cNvSpPr/>
            <p:nvPr/>
          </p:nvSpPr>
          <p:spPr>
            <a:xfrm rot="-5400000">
              <a:off x="7214362" y="2958844"/>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915" name="Google Shape;915;p94"/>
            <p:cNvSpPr/>
            <p:nvPr/>
          </p:nvSpPr>
          <p:spPr>
            <a:xfrm rot="5400000">
              <a:off x="4799493" y="3550063"/>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916" name="Google Shape;916;p94"/>
            <p:cNvSpPr/>
            <p:nvPr/>
          </p:nvSpPr>
          <p:spPr>
            <a:xfrm rot="5400000">
              <a:off x="4563200" y="4423566"/>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grpSp>
      <p:sp>
        <p:nvSpPr>
          <p:cNvPr id="911" name="Google Shape;911;p94"/>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52</a:t>
            </a:fld>
            <a:endParaRPr sz="800" b="0" i="0" u="none" strike="noStrike" cap="none">
              <a:latin typeface="Arial"/>
              <a:ea typeface="Arial"/>
              <a:cs typeface="Arial"/>
              <a:sym typeface="Arial"/>
            </a:endParaRPr>
          </a:p>
        </p:txBody>
      </p:sp>
      <p:sp>
        <p:nvSpPr>
          <p:cNvPr id="918" name="Google Shape;918;p94">
            <a:extLst>
              <a:ext uri="{C183D7F6-B498-43B3-948B-1728B52AA6E4}">
                <adec:decorative xmlns:adec="http://schemas.microsoft.com/office/drawing/2017/decorative" val="1"/>
              </a:ext>
            </a:extLst>
          </p:cNvPr>
          <p:cNvSpPr/>
          <p:nvPr/>
        </p:nvSpPr>
        <p:spPr>
          <a:xfrm>
            <a:off x="243473" y="3680304"/>
            <a:ext cx="2147400" cy="2421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5" name="Google Shape;925;p95"/>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Upload Test Windows</a:t>
            </a:r>
            <a:endParaRPr/>
          </a:p>
        </p:txBody>
      </p:sp>
      <p:pic>
        <p:nvPicPr>
          <p:cNvPr id="929" name="Google Shape;929;p95" descr="Screenshot of the Preparing for Testing section.&#10;&#10;A red rectangle highlights the Upload Test Windows selection."/>
          <p:cNvPicPr preferRelativeResize="0"/>
          <p:nvPr/>
        </p:nvPicPr>
        <p:blipFill rotWithShape="1">
          <a:blip r:embed="rId3">
            <a:alphaModFix/>
          </a:blip>
          <a:srcRect/>
          <a:stretch/>
        </p:blipFill>
        <p:spPr>
          <a:xfrm>
            <a:off x="476250" y="652750"/>
            <a:ext cx="2100725" cy="3935751"/>
          </a:xfrm>
          <a:prstGeom prst="rect">
            <a:avLst/>
          </a:prstGeom>
          <a:noFill/>
          <a:ln>
            <a:noFill/>
          </a:ln>
        </p:spPr>
      </p:pic>
      <p:pic>
        <p:nvPicPr>
          <p:cNvPr id="924" name="Google Shape;924;p95" descr="A screenshot of the Upload Test Windows page."/>
          <p:cNvPicPr preferRelativeResize="0"/>
          <p:nvPr/>
        </p:nvPicPr>
        <p:blipFill rotWithShape="1">
          <a:blip r:embed="rId4">
            <a:alphaModFix/>
          </a:blip>
          <a:srcRect/>
          <a:stretch/>
        </p:blipFill>
        <p:spPr>
          <a:xfrm>
            <a:off x="3177584" y="696041"/>
            <a:ext cx="5834359" cy="3751419"/>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927" name="Google Shape;927;p95">
            <a:extLst>
              <a:ext uri="{C183D7F6-B498-43B3-948B-1728B52AA6E4}">
                <adec:decorative xmlns:adec="http://schemas.microsoft.com/office/drawing/2017/decorative" val="1"/>
              </a:ext>
            </a:extLst>
          </p:cNvPr>
          <p:cNvSpPr/>
          <p:nvPr/>
        </p:nvSpPr>
        <p:spPr>
          <a:xfrm rot="5400000">
            <a:off x="5501075" y="3495352"/>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928" name="Google Shape;928;p95">
            <a:extLst>
              <a:ext uri="{C183D7F6-B498-43B3-948B-1728B52AA6E4}">
                <adec:decorative xmlns:adec="http://schemas.microsoft.com/office/drawing/2017/decorative" val="1"/>
              </a:ext>
            </a:extLst>
          </p:cNvPr>
          <p:cNvSpPr/>
          <p:nvPr/>
        </p:nvSpPr>
        <p:spPr>
          <a:xfrm rot="-5400000">
            <a:off x="5742589" y="4047581"/>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926" name="Google Shape;926;p95"/>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53</a:t>
            </a:fld>
            <a:endParaRPr sz="800" b="0" i="0" u="none" strike="noStrike" cap="none">
              <a:latin typeface="Arial"/>
              <a:ea typeface="Arial"/>
              <a:cs typeface="Arial"/>
              <a:sym typeface="Arial"/>
            </a:endParaRPr>
          </a:p>
        </p:txBody>
      </p:sp>
      <p:sp>
        <p:nvSpPr>
          <p:cNvPr id="930" name="Google Shape;930;p95">
            <a:extLst>
              <a:ext uri="{C183D7F6-B498-43B3-948B-1728B52AA6E4}">
                <adec:decorative xmlns:adec="http://schemas.microsoft.com/office/drawing/2017/decorative" val="1"/>
              </a:ext>
            </a:extLst>
          </p:cNvPr>
          <p:cNvSpPr/>
          <p:nvPr/>
        </p:nvSpPr>
        <p:spPr>
          <a:xfrm>
            <a:off x="476250" y="3919022"/>
            <a:ext cx="2100600" cy="2367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96"/>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Appeals</a:t>
            </a:r>
            <a:endParaRPr/>
          </a:p>
        </p:txBody>
      </p:sp>
      <p:sp>
        <p:nvSpPr>
          <p:cNvPr id="937" name="Google Shape;937;p96">
            <a:extLst>
              <a:ext uri="{C183D7F6-B498-43B3-948B-1728B52AA6E4}">
                <adec:decorative xmlns:adec="http://schemas.microsoft.com/office/drawing/2017/decorative" val="1"/>
              </a:ext>
            </a:extLst>
          </p:cNvPr>
          <p:cNvSpPr/>
          <p:nvPr/>
        </p:nvSpPr>
        <p:spPr>
          <a:xfrm>
            <a:off x="1259681" y="-108347"/>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ibre Franklin"/>
              <a:ea typeface="Libre Franklin"/>
              <a:cs typeface="Libre Franklin"/>
              <a:sym typeface="Libre Franklin"/>
            </a:endParaRPr>
          </a:p>
        </p:txBody>
      </p:sp>
      <p:sp>
        <p:nvSpPr>
          <p:cNvPr id="938" name="Google Shape;938;p96">
            <a:extLst>
              <a:ext uri="{C183D7F6-B498-43B3-948B-1728B52AA6E4}">
                <adec:decorative xmlns:adec="http://schemas.microsoft.com/office/drawing/2017/decorative" val="1"/>
              </a:ext>
            </a:extLst>
          </p:cNvPr>
          <p:cNvSpPr/>
          <p:nvPr/>
        </p:nvSpPr>
        <p:spPr>
          <a:xfrm>
            <a:off x="1373981" y="5954"/>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ibre Franklin"/>
              <a:ea typeface="Libre Franklin"/>
              <a:cs typeface="Libre Franklin"/>
              <a:sym typeface="Libre Franklin"/>
            </a:endParaRPr>
          </a:p>
        </p:txBody>
      </p:sp>
      <p:sp>
        <p:nvSpPr>
          <p:cNvPr id="939" name="Google Shape;939;p96">
            <a:extLst>
              <a:ext uri="{C183D7F6-B498-43B3-948B-1728B52AA6E4}">
                <adec:decorative xmlns:adec="http://schemas.microsoft.com/office/drawing/2017/decorative" val="1"/>
              </a:ext>
            </a:extLst>
          </p:cNvPr>
          <p:cNvSpPr/>
          <p:nvPr/>
        </p:nvSpPr>
        <p:spPr>
          <a:xfrm>
            <a:off x="1488281" y="120253"/>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ibre Franklin"/>
              <a:ea typeface="Libre Franklin"/>
              <a:cs typeface="Libre Franklin"/>
              <a:sym typeface="Libre Franklin"/>
            </a:endParaRPr>
          </a:p>
        </p:txBody>
      </p:sp>
      <p:sp>
        <p:nvSpPr>
          <p:cNvPr id="940" name="Google Shape;940;p96">
            <a:extLst>
              <a:ext uri="{C183D7F6-B498-43B3-948B-1728B52AA6E4}">
                <adec:decorative xmlns:adec="http://schemas.microsoft.com/office/drawing/2017/decorative" val="1"/>
              </a:ext>
            </a:extLst>
          </p:cNvPr>
          <p:cNvSpPr/>
          <p:nvPr/>
        </p:nvSpPr>
        <p:spPr>
          <a:xfrm>
            <a:off x="1602581" y="234553"/>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ibre Franklin"/>
              <a:ea typeface="Libre Franklin"/>
              <a:cs typeface="Libre Franklin"/>
              <a:sym typeface="Libre Franklin"/>
            </a:endParaRPr>
          </a:p>
        </p:txBody>
      </p:sp>
      <p:sp>
        <p:nvSpPr>
          <p:cNvPr id="941" name="Google Shape;941;p96">
            <a:extLst>
              <a:ext uri="{C183D7F6-B498-43B3-948B-1728B52AA6E4}">
                <adec:decorative xmlns:adec="http://schemas.microsoft.com/office/drawing/2017/decorative" val="1"/>
              </a:ext>
            </a:extLst>
          </p:cNvPr>
          <p:cNvSpPr/>
          <p:nvPr/>
        </p:nvSpPr>
        <p:spPr>
          <a:xfrm>
            <a:off x="1716881" y="348854"/>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ibre Franklin"/>
              <a:ea typeface="Libre Franklin"/>
              <a:cs typeface="Libre Franklin"/>
              <a:sym typeface="Libre Franklin"/>
            </a:endParaRPr>
          </a:p>
        </p:txBody>
      </p:sp>
      <p:pic>
        <p:nvPicPr>
          <p:cNvPr id="943" name="Google Shape;943;p96" descr="Screenshot of the Administering Tests section&#10;&#10;A red rectangle highlights the Appeals selections."/>
          <p:cNvPicPr preferRelativeResize="0"/>
          <p:nvPr/>
        </p:nvPicPr>
        <p:blipFill rotWithShape="1">
          <a:blip r:embed="rId3">
            <a:alphaModFix/>
          </a:blip>
          <a:srcRect/>
          <a:stretch/>
        </p:blipFill>
        <p:spPr>
          <a:xfrm>
            <a:off x="3203901" y="577450"/>
            <a:ext cx="2875875" cy="4058675"/>
          </a:xfrm>
          <a:prstGeom prst="rect">
            <a:avLst/>
          </a:prstGeom>
          <a:noFill/>
          <a:ln>
            <a:noFill/>
          </a:ln>
        </p:spPr>
      </p:pic>
      <p:sp>
        <p:nvSpPr>
          <p:cNvPr id="942" name="Google Shape;942;p96"/>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54</a:t>
            </a:fld>
            <a:endParaRPr sz="800" b="0" i="0" u="none" strike="noStrike" cap="none">
              <a:latin typeface="Arial"/>
              <a:ea typeface="Arial"/>
              <a:cs typeface="Arial"/>
              <a:sym typeface="Arial"/>
            </a:endParaRPr>
          </a:p>
        </p:txBody>
      </p:sp>
      <p:sp>
        <p:nvSpPr>
          <p:cNvPr id="944" name="Google Shape;944;p96">
            <a:extLst>
              <a:ext uri="{C183D7F6-B498-43B3-948B-1728B52AA6E4}">
                <adec:decorative xmlns:adec="http://schemas.microsoft.com/office/drawing/2017/decorative" val="1"/>
              </a:ext>
            </a:extLst>
          </p:cNvPr>
          <p:cNvSpPr/>
          <p:nvPr/>
        </p:nvSpPr>
        <p:spPr>
          <a:xfrm>
            <a:off x="3203901" y="2228147"/>
            <a:ext cx="2875500" cy="12903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97"/>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Create Appeals</a:t>
            </a:r>
            <a:endParaRPr/>
          </a:p>
        </p:txBody>
      </p:sp>
      <p:pic>
        <p:nvPicPr>
          <p:cNvPr id="956" name="Google Shape;956;p97" descr="Screenshot of the Administering Tests section&#10;&#10;A red rectangle highlights the Create Request selection."/>
          <p:cNvPicPr preferRelativeResize="0"/>
          <p:nvPr/>
        </p:nvPicPr>
        <p:blipFill rotWithShape="1">
          <a:blip r:embed="rId3">
            <a:alphaModFix/>
          </a:blip>
          <a:srcRect/>
          <a:stretch/>
        </p:blipFill>
        <p:spPr>
          <a:xfrm>
            <a:off x="131727" y="597877"/>
            <a:ext cx="2797299" cy="3947750"/>
          </a:xfrm>
          <a:prstGeom prst="rect">
            <a:avLst/>
          </a:prstGeom>
          <a:noFill/>
          <a:ln>
            <a:noFill/>
          </a:ln>
        </p:spPr>
      </p:pic>
      <p:grpSp>
        <p:nvGrpSpPr>
          <p:cNvPr id="952" name="Google Shape;952;p97" descr="A screenshot of the Create Appeals page."/>
          <p:cNvGrpSpPr/>
          <p:nvPr/>
        </p:nvGrpSpPr>
        <p:grpSpPr>
          <a:xfrm>
            <a:off x="3196200" y="937007"/>
            <a:ext cx="5751143" cy="3269485"/>
            <a:chOff x="4195430" y="982718"/>
            <a:chExt cx="7668191" cy="4359314"/>
          </a:xfrm>
        </p:grpSpPr>
        <p:pic>
          <p:nvPicPr>
            <p:cNvPr id="953" name="Google Shape;953;p97"/>
            <p:cNvPicPr preferRelativeResize="0"/>
            <p:nvPr/>
          </p:nvPicPr>
          <p:blipFill rotWithShape="1">
            <a:blip r:embed="rId4">
              <a:alphaModFix/>
            </a:blip>
            <a:srcRect/>
            <a:stretch/>
          </p:blipFill>
          <p:spPr>
            <a:xfrm>
              <a:off x="4195430" y="982718"/>
              <a:ext cx="7668191" cy="4359314"/>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954" name="Google Shape;954;p97"/>
            <p:cNvSpPr/>
            <p:nvPr/>
          </p:nvSpPr>
          <p:spPr>
            <a:xfrm rot="5400000">
              <a:off x="5161443" y="3310654"/>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955" name="Google Shape;955;p97"/>
            <p:cNvSpPr/>
            <p:nvPr/>
          </p:nvSpPr>
          <p:spPr>
            <a:xfrm rot="5400000">
              <a:off x="8526944" y="2875283"/>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grpSp>
      <p:sp>
        <p:nvSpPr>
          <p:cNvPr id="951" name="Google Shape;951;p97"/>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55</a:t>
            </a:fld>
            <a:endParaRPr sz="800" b="0" i="0" u="none" strike="noStrike" cap="none">
              <a:latin typeface="Arial"/>
              <a:ea typeface="Arial"/>
              <a:cs typeface="Arial"/>
              <a:sym typeface="Arial"/>
            </a:endParaRPr>
          </a:p>
        </p:txBody>
      </p:sp>
      <p:sp>
        <p:nvSpPr>
          <p:cNvPr id="957" name="Google Shape;957;p97">
            <a:extLst>
              <a:ext uri="{C183D7F6-B498-43B3-948B-1728B52AA6E4}">
                <adec:decorative xmlns:adec="http://schemas.microsoft.com/office/drawing/2017/decorative" val="1"/>
              </a:ext>
            </a:extLst>
          </p:cNvPr>
          <p:cNvSpPr/>
          <p:nvPr/>
        </p:nvSpPr>
        <p:spPr>
          <a:xfrm>
            <a:off x="131727" y="2571753"/>
            <a:ext cx="2797200" cy="3111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98"/>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Status of Appeals</a:t>
            </a:r>
            <a:endParaRPr/>
          </a:p>
        </p:txBody>
      </p:sp>
      <p:graphicFrame>
        <p:nvGraphicFramePr>
          <p:cNvPr id="964" name="Google Shape;964;p98"/>
          <p:cNvGraphicFramePr/>
          <p:nvPr/>
        </p:nvGraphicFramePr>
        <p:xfrm>
          <a:off x="900113" y="723901"/>
          <a:ext cx="7343750" cy="3916560"/>
        </p:xfrm>
        <a:graphic>
          <a:graphicData uri="http://schemas.openxmlformats.org/drawingml/2006/table">
            <a:tbl>
              <a:tblPr firstRow="1" bandRow="1">
                <a:noFill/>
                <a:tableStyleId>{D3963FDD-4E72-4C52-B60E-70F6E71022BB}</a:tableStyleId>
              </a:tblPr>
              <a:tblGrid>
                <a:gridCol w="2034325">
                  <a:extLst>
                    <a:ext uri="{9D8B030D-6E8A-4147-A177-3AD203B41FA5}">
                      <a16:colId xmlns:a16="http://schemas.microsoft.com/office/drawing/2014/main" val="20000"/>
                    </a:ext>
                  </a:extLst>
                </a:gridCol>
                <a:gridCol w="5309425">
                  <a:extLst>
                    <a:ext uri="{9D8B030D-6E8A-4147-A177-3AD203B41FA5}">
                      <a16:colId xmlns:a16="http://schemas.microsoft.com/office/drawing/2014/main" val="20001"/>
                    </a:ext>
                  </a:extLst>
                </a:gridCol>
              </a:tblGrid>
              <a:tr h="388600">
                <a:tc>
                  <a:txBody>
                    <a:bodyPr/>
                    <a:lstStyle/>
                    <a:p>
                      <a:pPr marL="50800" marR="50800" lvl="0" indent="0" algn="l" rtl="0">
                        <a:spcBef>
                          <a:spcPts val="0"/>
                        </a:spcBef>
                        <a:spcAft>
                          <a:spcPts val="0"/>
                        </a:spcAft>
                        <a:buNone/>
                      </a:pPr>
                      <a:r>
                        <a:rPr lang="en" sz="1100" u="none" strike="noStrike" cap="none"/>
                        <a:t>Appeal Status</a:t>
                      </a:r>
                      <a:endParaRPr sz="1100" b="1" u="none" strike="noStrike" cap="none">
                        <a:solidFill>
                          <a:srgbClr val="FFFFFF"/>
                        </a:solidFill>
                        <a:latin typeface="Arial"/>
                        <a:ea typeface="Arial"/>
                        <a:cs typeface="Arial"/>
                        <a:sym typeface="Arial"/>
                      </a:endParaRPr>
                    </a:p>
                  </a:txBody>
                  <a:tcPr marL="68600" marR="68600" marT="34300" marB="34300" anchor="ctr"/>
                </a:tc>
                <a:tc>
                  <a:txBody>
                    <a:bodyPr/>
                    <a:lstStyle/>
                    <a:p>
                      <a:pPr marL="50800" marR="50800" lvl="0" indent="0" algn="l" rtl="0">
                        <a:spcBef>
                          <a:spcPts val="0"/>
                        </a:spcBef>
                        <a:spcAft>
                          <a:spcPts val="0"/>
                        </a:spcAft>
                        <a:buNone/>
                      </a:pPr>
                      <a:r>
                        <a:rPr lang="en" sz="1100" u="none" strike="noStrike" cap="none"/>
                        <a:t>Description of Status</a:t>
                      </a:r>
                      <a:endParaRPr sz="1100" b="1" u="none" strike="noStrike" cap="none">
                        <a:solidFill>
                          <a:srgbClr val="FFFFFF"/>
                        </a:solidFill>
                        <a:latin typeface="Arial"/>
                        <a:ea typeface="Arial"/>
                        <a:cs typeface="Arial"/>
                        <a:sym typeface="Arial"/>
                      </a:endParaRPr>
                    </a:p>
                  </a:txBody>
                  <a:tcPr marL="68600" marR="68600" marT="34300" marB="34300" anchor="ctr"/>
                </a:tc>
                <a:extLst>
                  <a:ext uri="{0D108BD9-81ED-4DB2-BD59-A6C34878D82A}">
                    <a16:rowId xmlns:a16="http://schemas.microsoft.com/office/drawing/2014/main" val="10000"/>
                  </a:ext>
                </a:extLst>
              </a:tr>
              <a:tr h="388600">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Error Occurred</a:t>
                      </a:r>
                      <a:endParaRPr sz="1100"/>
                    </a:p>
                  </a:txBody>
                  <a:tcPr marL="68600" marR="68600" marT="34300" marB="34300" anchor="ctr"/>
                </a:tc>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An error occurred while the appeal was being processed.</a:t>
                      </a:r>
                      <a:endParaRPr sz="1100"/>
                    </a:p>
                  </a:txBody>
                  <a:tcPr marL="68600" marR="68600" marT="34300" marB="34300" anchor="ctr"/>
                </a:tc>
                <a:extLst>
                  <a:ext uri="{0D108BD9-81ED-4DB2-BD59-A6C34878D82A}">
                    <a16:rowId xmlns:a16="http://schemas.microsoft.com/office/drawing/2014/main" val="10001"/>
                  </a:ext>
                </a:extLst>
              </a:tr>
              <a:tr h="388600">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Item Information Sent</a:t>
                      </a:r>
                      <a:endParaRPr sz="1100"/>
                    </a:p>
                  </a:txBody>
                  <a:tcPr marL="68600" marR="68600" marT="34300" marB="34300" anchor="ctr"/>
                </a:tc>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Information regarding a Report Problem with Item appeal was sent to the designated recipients.</a:t>
                      </a:r>
                      <a:endParaRPr sz="1100"/>
                    </a:p>
                  </a:txBody>
                  <a:tcPr marL="68600" marR="68600" marT="34300" marB="34300" anchor="ctr"/>
                </a:tc>
                <a:extLst>
                  <a:ext uri="{0D108BD9-81ED-4DB2-BD59-A6C34878D82A}">
                    <a16:rowId xmlns:a16="http://schemas.microsoft.com/office/drawing/2014/main" val="10002"/>
                  </a:ext>
                </a:extLst>
              </a:tr>
              <a:tr h="388600">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Pending Approval</a:t>
                      </a:r>
                      <a:endParaRPr sz="1100"/>
                    </a:p>
                  </a:txBody>
                  <a:tcPr marL="68600" marR="68600" marT="34300" marB="34300" anchor="ctr"/>
                </a:tc>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The appeal is pending approval.</a:t>
                      </a:r>
                      <a:endParaRPr sz="1100"/>
                    </a:p>
                  </a:txBody>
                  <a:tcPr marL="68600" marR="68600" marT="34300" marB="34300" anchor="ctr"/>
                </a:tc>
                <a:extLst>
                  <a:ext uri="{0D108BD9-81ED-4DB2-BD59-A6C34878D82A}">
                    <a16:rowId xmlns:a16="http://schemas.microsoft.com/office/drawing/2014/main" val="10003"/>
                  </a:ext>
                </a:extLst>
              </a:tr>
              <a:tr h="388600">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Processed</a:t>
                      </a:r>
                      <a:endParaRPr sz="1100"/>
                    </a:p>
                  </a:txBody>
                  <a:tcPr marL="68600" marR="68600" marT="34300" marB="34300" anchor="ctr"/>
                </a:tc>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The appeal was successfully processed and the test opportunity has been updated. </a:t>
                      </a:r>
                      <a:endParaRPr sz="1100"/>
                    </a:p>
                  </a:txBody>
                  <a:tcPr marL="68600" marR="68600" marT="34300" marB="34300" anchor="ctr"/>
                </a:tc>
                <a:extLst>
                  <a:ext uri="{0D108BD9-81ED-4DB2-BD59-A6C34878D82A}">
                    <a16:rowId xmlns:a16="http://schemas.microsoft.com/office/drawing/2014/main" val="10004"/>
                  </a:ext>
                </a:extLst>
              </a:tr>
              <a:tr h="388600">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Rejected</a:t>
                      </a:r>
                      <a:endParaRPr sz="1100"/>
                    </a:p>
                  </a:txBody>
                  <a:tcPr marL="68600" marR="68600" marT="34300" marB="34300" anchor="ctr"/>
                </a:tc>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Another user rejected the appeal.</a:t>
                      </a:r>
                      <a:endParaRPr sz="1100"/>
                    </a:p>
                  </a:txBody>
                  <a:tcPr marL="68600" marR="68600" marT="34300" marB="34300" anchor="ctr"/>
                </a:tc>
                <a:extLst>
                  <a:ext uri="{0D108BD9-81ED-4DB2-BD59-A6C34878D82A}">
                    <a16:rowId xmlns:a16="http://schemas.microsoft.com/office/drawing/2014/main" val="10005"/>
                  </a:ext>
                </a:extLst>
              </a:tr>
              <a:tr h="388600">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Rejected by System</a:t>
                      </a:r>
                      <a:endParaRPr sz="1100"/>
                    </a:p>
                  </a:txBody>
                  <a:tcPr marL="68600" marR="68600" marT="34300" marB="34300" anchor="ctr"/>
                </a:tc>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The TDS was unable to process the appeal.</a:t>
                      </a:r>
                      <a:endParaRPr sz="1100"/>
                    </a:p>
                  </a:txBody>
                  <a:tcPr marL="68600" marR="68600" marT="34300" marB="34300" anchor="ctr"/>
                </a:tc>
                <a:extLst>
                  <a:ext uri="{0D108BD9-81ED-4DB2-BD59-A6C34878D82A}">
                    <a16:rowId xmlns:a16="http://schemas.microsoft.com/office/drawing/2014/main" val="10006"/>
                  </a:ext>
                </a:extLst>
              </a:tr>
              <a:tr h="388600">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Requires Resubmission</a:t>
                      </a:r>
                      <a:endParaRPr sz="1100"/>
                    </a:p>
                  </a:txBody>
                  <a:tcPr marL="68600" marR="68600" marT="34300" marB="34300" anchor="ctr"/>
                </a:tc>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The appeal must be resubmitted.</a:t>
                      </a:r>
                      <a:endParaRPr sz="1100"/>
                    </a:p>
                  </a:txBody>
                  <a:tcPr marL="68600" marR="68600" marT="34300" marB="34300" anchor="ctr"/>
                </a:tc>
                <a:extLst>
                  <a:ext uri="{0D108BD9-81ED-4DB2-BD59-A6C34878D82A}">
                    <a16:rowId xmlns:a16="http://schemas.microsoft.com/office/drawing/2014/main" val="10007"/>
                  </a:ext>
                </a:extLst>
              </a:tr>
              <a:tr h="388600">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Retracted</a:t>
                      </a:r>
                      <a:endParaRPr sz="1100"/>
                    </a:p>
                  </a:txBody>
                  <a:tcPr marL="68600" marR="68600" marT="34300" marB="34300" anchor="ctr"/>
                </a:tc>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The originator retracted the appeal.</a:t>
                      </a:r>
                      <a:endParaRPr sz="1100"/>
                    </a:p>
                  </a:txBody>
                  <a:tcPr marL="68600" marR="68600" marT="34300" marB="34300" anchor="ctr"/>
                </a:tc>
                <a:extLst>
                  <a:ext uri="{0D108BD9-81ED-4DB2-BD59-A6C34878D82A}">
                    <a16:rowId xmlns:a16="http://schemas.microsoft.com/office/drawing/2014/main" val="10008"/>
                  </a:ext>
                </a:extLst>
              </a:tr>
              <a:tr h="388600">
                <a:tc>
                  <a:txBody>
                    <a:bodyPr/>
                    <a:lstStyle/>
                    <a:p>
                      <a:pPr marL="50800" marR="50800" lvl="0" indent="0" algn="l" rtl="0">
                        <a:spcBef>
                          <a:spcPts val="0"/>
                        </a:spcBef>
                        <a:spcAft>
                          <a:spcPts val="0"/>
                        </a:spcAft>
                        <a:buNone/>
                      </a:pPr>
                      <a:r>
                        <a:rPr lang="en" sz="1100" u="none" strike="noStrike" cap="none">
                          <a:latin typeface="Arial"/>
                          <a:ea typeface="Arial"/>
                          <a:cs typeface="Arial"/>
                          <a:sym typeface="Arial"/>
                        </a:rPr>
                        <a:t>Submitted for Processing</a:t>
                      </a:r>
                      <a:endParaRPr sz="1100"/>
                    </a:p>
                  </a:txBody>
                  <a:tcPr marL="68600" marR="68600" marT="34300" marB="34300" anchor="ctr"/>
                </a:tc>
                <a:tc>
                  <a:txBody>
                    <a:bodyPr/>
                    <a:lstStyle/>
                    <a:p>
                      <a:pPr marL="50800" marR="50800" lvl="0" indent="0" algn="l" rtl="0">
                        <a:spcBef>
                          <a:spcPts val="0"/>
                        </a:spcBef>
                        <a:spcAft>
                          <a:spcPts val="0"/>
                        </a:spcAft>
                        <a:buNone/>
                      </a:pPr>
                      <a:r>
                        <a:rPr lang="en" sz="1100" u="none" strike="noStrike" cap="none" dirty="0">
                          <a:latin typeface="Arial"/>
                          <a:ea typeface="Arial"/>
                          <a:cs typeface="Arial"/>
                          <a:sym typeface="Arial"/>
                        </a:rPr>
                        <a:t>The appeal was submitted to the TDS for processing.</a:t>
                      </a:r>
                      <a:endParaRPr sz="1100" dirty="0"/>
                    </a:p>
                  </a:txBody>
                  <a:tcPr marL="68600" marR="68600" marT="34300" marB="34300" anchor="ctr"/>
                </a:tc>
                <a:extLst>
                  <a:ext uri="{0D108BD9-81ED-4DB2-BD59-A6C34878D82A}">
                    <a16:rowId xmlns:a16="http://schemas.microsoft.com/office/drawing/2014/main" val="10009"/>
                  </a:ext>
                </a:extLst>
              </a:tr>
            </a:tbl>
          </a:graphicData>
        </a:graphic>
      </p:graphicFrame>
      <p:sp>
        <p:nvSpPr>
          <p:cNvPr id="965" name="Google Shape;965;p98"/>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56</a:t>
            </a:fld>
            <a:endParaRPr sz="800" b="0" i="0" u="none" strike="noStrike" cap="none">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2" name="Google Shape;972;p99"/>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View/Approve/Export Appeals</a:t>
            </a:r>
            <a:endParaRPr/>
          </a:p>
        </p:txBody>
      </p:sp>
      <p:pic>
        <p:nvPicPr>
          <p:cNvPr id="975" name="Google Shape;975;p99" descr="Screenshot of the Administering Tests section&#10;&#10;A red rectangle highlights the View/Approve/Export Requests selection."/>
          <p:cNvPicPr preferRelativeResize="0"/>
          <p:nvPr/>
        </p:nvPicPr>
        <p:blipFill rotWithShape="1">
          <a:blip r:embed="rId3">
            <a:alphaModFix/>
          </a:blip>
          <a:srcRect/>
          <a:stretch/>
        </p:blipFill>
        <p:spPr>
          <a:xfrm>
            <a:off x="135378" y="825628"/>
            <a:ext cx="2567325" cy="3623174"/>
          </a:xfrm>
          <a:prstGeom prst="rect">
            <a:avLst/>
          </a:prstGeom>
          <a:noFill/>
          <a:ln>
            <a:noFill/>
          </a:ln>
        </p:spPr>
      </p:pic>
      <p:pic>
        <p:nvPicPr>
          <p:cNvPr id="971" name="Google Shape;971;p99" descr="A screenshot of the View/Approve/Export Requests search page."/>
          <p:cNvPicPr preferRelativeResize="0"/>
          <p:nvPr/>
        </p:nvPicPr>
        <p:blipFill rotWithShape="1">
          <a:blip r:embed="rId4">
            <a:alphaModFix/>
          </a:blip>
          <a:srcRect/>
          <a:stretch/>
        </p:blipFill>
        <p:spPr>
          <a:xfrm>
            <a:off x="2743200" y="1220667"/>
            <a:ext cx="6330058" cy="2751140"/>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974" name="Google Shape;974;p99">
            <a:extLst>
              <a:ext uri="{C183D7F6-B498-43B3-948B-1728B52AA6E4}">
                <adec:decorative xmlns:adec="http://schemas.microsoft.com/office/drawing/2017/decorative" val="1"/>
              </a:ext>
            </a:extLst>
          </p:cNvPr>
          <p:cNvSpPr/>
          <p:nvPr/>
        </p:nvSpPr>
        <p:spPr>
          <a:xfrm rot="-5400000">
            <a:off x="5310537" y="3436784"/>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973" name="Google Shape;973;p99"/>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57</a:t>
            </a:fld>
            <a:endParaRPr sz="800" b="0" i="0" u="none" strike="noStrike" cap="none">
              <a:latin typeface="Arial"/>
              <a:ea typeface="Arial"/>
              <a:cs typeface="Arial"/>
              <a:sym typeface="Arial"/>
            </a:endParaRPr>
          </a:p>
        </p:txBody>
      </p:sp>
      <p:sp>
        <p:nvSpPr>
          <p:cNvPr id="976" name="Google Shape;976;p99">
            <a:extLst>
              <a:ext uri="{C183D7F6-B498-43B3-948B-1728B52AA6E4}">
                <adec:decorative xmlns:adec="http://schemas.microsoft.com/office/drawing/2017/decorative" val="1"/>
              </a:ext>
            </a:extLst>
          </p:cNvPr>
          <p:cNvSpPr/>
          <p:nvPr/>
        </p:nvSpPr>
        <p:spPr>
          <a:xfrm>
            <a:off x="135378" y="2911471"/>
            <a:ext cx="2567100" cy="2856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3" name="Google Shape;983;p100"/>
          <p:cNvSpPr txBox="1">
            <a:spLocks noGrp="1"/>
          </p:cNvSpPr>
          <p:nvPr>
            <p:ph type="title"/>
          </p:nvPr>
        </p:nvSpPr>
        <p:spPr>
          <a:xfrm>
            <a:off x="322326" y="48006"/>
            <a:ext cx="8263890" cy="390906"/>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View/Approve/Export Appeals Results</a:t>
            </a:r>
            <a:endParaRPr/>
          </a:p>
        </p:txBody>
      </p:sp>
      <p:pic>
        <p:nvPicPr>
          <p:cNvPr id="988" name="Google Shape;988;p100" descr="Screenshot of the Administering Tests section&#10;&#10;A red rectangle highlights the View/Approve/Export Requests selection."/>
          <p:cNvPicPr preferRelativeResize="0"/>
          <p:nvPr/>
        </p:nvPicPr>
        <p:blipFill rotWithShape="1">
          <a:blip r:embed="rId3">
            <a:alphaModFix/>
          </a:blip>
          <a:srcRect/>
          <a:stretch/>
        </p:blipFill>
        <p:spPr>
          <a:xfrm>
            <a:off x="196025" y="836826"/>
            <a:ext cx="2479075" cy="3498625"/>
          </a:xfrm>
          <a:prstGeom prst="rect">
            <a:avLst/>
          </a:prstGeom>
          <a:noFill/>
          <a:ln>
            <a:noFill/>
          </a:ln>
        </p:spPr>
      </p:pic>
      <p:pic>
        <p:nvPicPr>
          <p:cNvPr id="982" name="Google Shape;982;p100" descr="A screenshot of the View/Approve/Export Requests search results page."/>
          <p:cNvPicPr preferRelativeResize="0"/>
          <p:nvPr/>
        </p:nvPicPr>
        <p:blipFill rotWithShape="1">
          <a:blip r:embed="rId4">
            <a:alphaModFix/>
          </a:blip>
          <a:srcRect/>
          <a:stretch/>
        </p:blipFill>
        <p:spPr>
          <a:xfrm>
            <a:off x="2751341" y="1224229"/>
            <a:ext cx="6260602" cy="2695040"/>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grpSp>
        <p:nvGrpSpPr>
          <p:cNvPr id="985" name="Google Shape;985;p100">
            <a:extLst>
              <a:ext uri="{C183D7F6-B498-43B3-948B-1728B52AA6E4}">
                <adec:decorative xmlns:adec="http://schemas.microsoft.com/office/drawing/2017/decorative" val="1"/>
              </a:ext>
            </a:extLst>
          </p:cNvPr>
          <p:cNvGrpSpPr/>
          <p:nvPr/>
        </p:nvGrpSpPr>
        <p:grpSpPr>
          <a:xfrm>
            <a:off x="4145391" y="1894153"/>
            <a:ext cx="4778774" cy="1143712"/>
            <a:chOff x="5516302" y="2728148"/>
            <a:chExt cx="6371698" cy="1524949"/>
          </a:xfrm>
        </p:grpSpPr>
        <p:sp>
          <p:nvSpPr>
            <p:cNvPr id="986" name="Google Shape;986;p100"/>
            <p:cNvSpPr/>
            <p:nvPr/>
          </p:nvSpPr>
          <p:spPr>
            <a:xfrm rot="5400000">
              <a:off x="5609247" y="2635202"/>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987" name="Google Shape;987;p100"/>
            <p:cNvSpPr/>
            <p:nvPr/>
          </p:nvSpPr>
          <p:spPr>
            <a:xfrm rot="5400000">
              <a:off x="11508362" y="3873459"/>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grpSp>
      <p:sp>
        <p:nvSpPr>
          <p:cNvPr id="984" name="Google Shape;984;p100"/>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58</a:t>
            </a:fld>
            <a:endParaRPr sz="800" b="0" i="0" u="none" strike="noStrike" cap="none">
              <a:latin typeface="Arial"/>
              <a:ea typeface="Arial"/>
              <a:cs typeface="Arial"/>
              <a:sym typeface="Arial"/>
            </a:endParaRPr>
          </a:p>
        </p:txBody>
      </p:sp>
      <p:sp>
        <p:nvSpPr>
          <p:cNvPr id="989" name="Google Shape;989;p100">
            <a:extLst>
              <a:ext uri="{C183D7F6-B498-43B3-948B-1728B52AA6E4}">
                <adec:decorative xmlns:adec="http://schemas.microsoft.com/office/drawing/2017/decorative" val="1"/>
              </a:ext>
            </a:extLst>
          </p:cNvPr>
          <p:cNvSpPr/>
          <p:nvPr/>
        </p:nvSpPr>
        <p:spPr>
          <a:xfrm>
            <a:off x="196025" y="2850966"/>
            <a:ext cx="2478900" cy="2757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6" name="Google Shape;996;p101"/>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Upload Appeals</a:t>
            </a:r>
            <a:endParaRPr/>
          </a:p>
        </p:txBody>
      </p:sp>
      <p:pic>
        <p:nvPicPr>
          <p:cNvPr id="1000" name="Google Shape;1000;p101" descr="Screenshot of the Administering Tests section&#10;&#10;A red rectangle highlights the View/Approve/Export Requests selection."/>
          <p:cNvPicPr preferRelativeResize="0"/>
          <p:nvPr/>
        </p:nvPicPr>
        <p:blipFill rotWithShape="1">
          <a:blip r:embed="rId3">
            <a:alphaModFix/>
          </a:blip>
          <a:srcRect/>
          <a:stretch/>
        </p:blipFill>
        <p:spPr>
          <a:xfrm>
            <a:off x="177825" y="686577"/>
            <a:ext cx="2671598" cy="3770348"/>
          </a:xfrm>
          <a:prstGeom prst="rect">
            <a:avLst/>
          </a:prstGeom>
          <a:noFill/>
          <a:ln>
            <a:noFill/>
          </a:ln>
        </p:spPr>
      </p:pic>
      <p:pic>
        <p:nvPicPr>
          <p:cNvPr id="995" name="Google Shape;995;p101" descr="A screenshot of the Upload Request page."/>
          <p:cNvPicPr preferRelativeResize="0"/>
          <p:nvPr/>
        </p:nvPicPr>
        <p:blipFill rotWithShape="1">
          <a:blip r:embed="rId4">
            <a:alphaModFix/>
          </a:blip>
          <a:srcRect/>
          <a:stretch/>
        </p:blipFill>
        <p:spPr>
          <a:xfrm>
            <a:off x="3134982" y="771536"/>
            <a:ext cx="5638598" cy="3600427"/>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998" name="Google Shape;998;p101">
            <a:extLst>
              <a:ext uri="{C183D7F6-B498-43B3-948B-1728B52AA6E4}">
                <adec:decorative xmlns:adec="http://schemas.microsoft.com/office/drawing/2017/decorative" val="1"/>
              </a:ext>
            </a:extLst>
          </p:cNvPr>
          <p:cNvSpPr/>
          <p:nvPr/>
        </p:nvSpPr>
        <p:spPr>
          <a:xfrm rot="-5400000">
            <a:off x="5548364" y="3998897"/>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999" name="Google Shape;999;p101">
            <a:extLst>
              <a:ext uri="{C183D7F6-B498-43B3-948B-1728B52AA6E4}">
                <adec:decorative xmlns:adec="http://schemas.microsoft.com/office/drawing/2017/decorative" val="1"/>
              </a:ext>
            </a:extLst>
          </p:cNvPr>
          <p:cNvSpPr/>
          <p:nvPr/>
        </p:nvSpPr>
        <p:spPr>
          <a:xfrm rot="5400000">
            <a:off x="5313994" y="3450048"/>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997" name="Google Shape;997;p101"/>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59</a:t>
            </a:fld>
            <a:endParaRPr sz="800" b="0" i="0" u="none" strike="noStrike" cap="none">
              <a:latin typeface="Arial"/>
              <a:ea typeface="Arial"/>
              <a:cs typeface="Arial"/>
              <a:sym typeface="Arial"/>
            </a:endParaRPr>
          </a:p>
        </p:txBody>
      </p:sp>
      <p:sp>
        <p:nvSpPr>
          <p:cNvPr id="1001" name="Google Shape;1001;p101">
            <a:extLst>
              <a:ext uri="{C183D7F6-B498-43B3-948B-1728B52AA6E4}">
                <adec:decorative xmlns:adec="http://schemas.microsoft.com/office/drawing/2017/decorative" val="1"/>
              </a:ext>
            </a:extLst>
          </p:cNvPr>
          <p:cNvSpPr/>
          <p:nvPr/>
        </p:nvSpPr>
        <p:spPr>
          <a:xfrm>
            <a:off x="177825" y="3123517"/>
            <a:ext cx="2671500" cy="2973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9" name="Google Shape;359;p48"/>
          <p:cNvSpPr txBox="1">
            <a:spLocks noGrp="1"/>
          </p:cNvSpPr>
          <p:nvPr>
            <p:ph type="title"/>
          </p:nvPr>
        </p:nvSpPr>
        <p:spPr>
          <a:xfrm>
            <a:off x="322326" y="48006"/>
            <a:ext cx="8263890" cy="390906"/>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Resetting Your Password</a:t>
            </a:r>
            <a:endParaRPr/>
          </a:p>
        </p:txBody>
      </p:sp>
      <p:pic>
        <p:nvPicPr>
          <p:cNvPr id="358" name="Google Shape;358;p48" descr="A screenshot of the Secure Login page."/>
          <p:cNvPicPr preferRelativeResize="0"/>
          <p:nvPr/>
        </p:nvPicPr>
        <p:blipFill rotWithShape="1">
          <a:blip r:embed="rId3">
            <a:alphaModFix/>
          </a:blip>
          <a:srcRect/>
          <a:stretch/>
        </p:blipFill>
        <p:spPr>
          <a:xfrm>
            <a:off x="622490" y="1273442"/>
            <a:ext cx="3662728" cy="2497315"/>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pic>
        <p:nvPicPr>
          <p:cNvPr id="357" name="Google Shape;357;p48" descr="A screenshot of the Reset Your Password dialogue box.">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4883827" y="1290740"/>
            <a:ext cx="3588733" cy="2497315"/>
          </a:xfrm>
          <a:prstGeom prst="rect">
            <a:avLst/>
          </a:prstGeom>
          <a:noFill/>
          <a:ln w="38100" cap="flat" cmpd="sng">
            <a:solidFill>
              <a:srgbClr val="C00000"/>
            </a:solidFill>
            <a:prstDash val="solid"/>
            <a:round/>
            <a:headEnd type="none" w="sm" len="sm"/>
            <a:tailEnd type="none" w="sm" len="sm"/>
          </a:ln>
          <a:effectLst>
            <a:outerShdw blurRad="50800" dist="38100" dir="2700000" algn="tl" rotWithShape="0">
              <a:srgbClr val="000000">
                <a:alpha val="40000"/>
              </a:srgbClr>
            </a:outerShdw>
          </a:effectLst>
        </p:spPr>
      </p:pic>
      <p:sp>
        <p:nvSpPr>
          <p:cNvPr id="360" name="Google Shape;360;p48"/>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6</a:t>
            </a:fld>
            <a:endParaRPr sz="800" b="0" i="0" u="none" strike="noStrike" cap="none">
              <a:latin typeface="Arial"/>
              <a:ea typeface="Arial"/>
              <a:cs typeface="Arial"/>
              <a:sym typeface="Arial"/>
            </a:endParaRPr>
          </a:p>
        </p:txBody>
      </p:sp>
      <p:sp>
        <p:nvSpPr>
          <p:cNvPr id="361" name="Google Shape;361;p48">
            <a:extLst>
              <a:ext uri="{C183D7F6-B498-43B3-948B-1728B52AA6E4}">
                <adec:decorative xmlns:adec="http://schemas.microsoft.com/office/drawing/2017/decorative" val="1"/>
              </a:ext>
            </a:extLst>
          </p:cNvPr>
          <p:cNvSpPr/>
          <p:nvPr/>
        </p:nvSpPr>
        <p:spPr>
          <a:xfrm rot="5400000">
            <a:off x="2069855" y="3920137"/>
            <a:ext cx="742950" cy="342797"/>
          </a:xfrm>
          <a:prstGeom prst="lef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02"/>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Monitoring Test Progress</a:t>
            </a:r>
            <a:endParaRPr/>
          </a:p>
        </p:txBody>
      </p:sp>
      <p:sp>
        <p:nvSpPr>
          <p:cNvPr id="1008" name="Google Shape;1008;p102">
            <a:extLst>
              <a:ext uri="{C183D7F6-B498-43B3-948B-1728B52AA6E4}">
                <adec:decorative xmlns:adec="http://schemas.microsoft.com/office/drawing/2017/decorative" val="1"/>
              </a:ext>
            </a:extLst>
          </p:cNvPr>
          <p:cNvSpPr/>
          <p:nvPr/>
        </p:nvSpPr>
        <p:spPr>
          <a:xfrm>
            <a:off x="1259681" y="-108347"/>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ibre Franklin"/>
              <a:ea typeface="Libre Franklin"/>
              <a:cs typeface="Libre Franklin"/>
              <a:sym typeface="Libre Franklin"/>
            </a:endParaRPr>
          </a:p>
        </p:txBody>
      </p:sp>
      <p:sp>
        <p:nvSpPr>
          <p:cNvPr id="1009" name="Google Shape;1009;p102">
            <a:extLst>
              <a:ext uri="{C183D7F6-B498-43B3-948B-1728B52AA6E4}">
                <adec:decorative xmlns:adec="http://schemas.microsoft.com/office/drawing/2017/decorative" val="1"/>
              </a:ext>
            </a:extLst>
          </p:cNvPr>
          <p:cNvSpPr/>
          <p:nvPr/>
        </p:nvSpPr>
        <p:spPr>
          <a:xfrm>
            <a:off x="1373981" y="5954"/>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ibre Franklin"/>
              <a:ea typeface="Libre Franklin"/>
              <a:cs typeface="Libre Franklin"/>
              <a:sym typeface="Libre Franklin"/>
            </a:endParaRPr>
          </a:p>
        </p:txBody>
      </p:sp>
      <p:sp>
        <p:nvSpPr>
          <p:cNvPr id="1011" name="Google Shape;1011;p102">
            <a:extLst>
              <a:ext uri="{C183D7F6-B498-43B3-948B-1728B52AA6E4}">
                <adec:decorative xmlns:adec="http://schemas.microsoft.com/office/drawing/2017/decorative" val="1"/>
              </a:ext>
            </a:extLst>
          </p:cNvPr>
          <p:cNvSpPr/>
          <p:nvPr/>
        </p:nvSpPr>
        <p:spPr>
          <a:xfrm>
            <a:off x="1602581" y="234553"/>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ibre Franklin"/>
              <a:ea typeface="Libre Franklin"/>
              <a:cs typeface="Libre Franklin"/>
              <a:sym typeface="Libre Franklin"/>
            </a:endParaRPr>
          </a:p>
        </p:txBody>
      </p:sp>
      <p:sp>
        <p:nvSpPr>
          <p:cNvPr id="1010" name="Google Shape;1010;p102">
            <a:extLst>
              <a:ext uri="{C183D7F6-B498-43B3-948B-1728B52AA6E4}">
                <adec:decorative xmlns:adec="http://schemas.microsoft.com/office/drawing/2017/decorative" val="1"/>
              </a:ext>
            </a:extLst>
          </p:cNvPr>
          <p:cNvSpPr/>
          <p:nvPr/>
        </p:nvSpPr>
        <p:spPr>
          <a:xfrm>
            <a:off x="1488281" y="120253"/>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ibre Franklin"/>
              <a:ea typeface="Libre Franklin"/>
              <a:cs typeface="Libre Franklin"/>
              <a:sym typeface="Libre Franklin"/>
            </a:endParaRPr>
          </a:p>
        </p:txBody>
      </p:sp>
      <p:sp>
        <p:nvSpPr>
          <p:cNvPr id="1012" name="Google Shape;1012;p102">
            <a:extLst>
              <a:ext uri="{C183D7F6-B498-43B3-948B-1728B52AA6E4}">
                <adec:decorative xmlns:adec="http://schemas.microsoft.com/office/drawing/2017/decorative" val="1"/>
              </a:ext>
            </a:extLst>
          </p:cNvPr>
          <p:cNvSpPr/>
          <p:nvPr/>
        </p:nvSpPr>
        <p:spPr>
          <a:xfrm>
            <a:off x="1716881" y="348854"/>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Libre Franklin"/>
              <a:ea typeface="Libre Franklin"/>
              <a:cs typeface="Libre Franklin"/>
              <a:sym typeface="Libre Franklin"/>
            </a:endParaRPr>
          </a:p>
        </p:txBody>
      </p:sp>
      <p:pic>
        <p:nvPicPr>
          <p:cNvPr id="1014" name="Google Shape;1014;p102" descr="Screenshot of the Administering Tests section&#10;&#10;A red rectangle highlights the Monitoring Test Progress selections."/>
          <p:cNvPicPr preferRelativeResize="0"/>
          <p:nvPr/>
        </p:nvPicPr>
        <p:blipFill rotWithShape="1">
          <a:blip r:embed="rId3">
            <a:alphaModFix/>
          </a:blip>
          <a:srcRect/>
          <a:stretch/>
        </p:blipFill>
        <p:spPr>
          <a:xfrm>
            <a:off x="2926626" y="563350"/>
            <a:ext cx="2509625" cy="4016800"/>
          </a:xfrm>
          <a:prstGeom prst="rect">
            <a:avLst/>
          </a:prstGeom>
          <a:noFill/>
          <a:ln>
            <a:noFill/>
          </a:ln>
        </p:spPr>
      </p:pic>
      <p:sp>
        <p:nvSpPr>
          <p:cNvPr id="1013" name="Google Shape;1013;p102"/>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60</a:t>
            </a:fld>
            <a:endParaRPr sz="800" b="0" i="0" u="none" strike="noStrike" cap="none">
              <a:latin typeface="Arial"/>
              <a:ea typeface="Arial"/>
              <a:cs typeface="Arial"/>
              <a:sym typeface="Arial"/>
            </a:endParaRPr>
          </a:p>
        </p:txBody>
      </p:sp>
      <p:sp>
        <p:nvSpPr>
          <p:cNvPr id="1015" name="Google Shape;1015;p102">
            <a:extLst>
              <a:ext uri="{C183D7F6-B498-43B3-948B-1728B52AA6E4}">
                <adec:decorative xmlns:adec="http://schemas.microsoft.com/office/drawing/2017/decorative" val="1"/>
              </a:ext>
            </a:extLst>
          </p:cNvPr>
          <p:cNvSpPr/>
          <p:nvPr/>
        </p:nvSpPr>
        <p:spPr>
          <a:xfrm>
            <a:off x="2926626" y="2381232"/>
            <a:ext cx="2509500" cy="17151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2" name="Google Shape;1022;p103"/>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Plan and Manage Testing</a:t>
            </a:r>
            <a:endParaRPr/>
          </a:p>
        </p:txBody>
      </p:sp>
      <p:pic>
        <p:nvPicPr>
          <p:cNvPr id="1027" name="Google Shape;1027;p103" descr="Screenshot of the Administering Tests section&#10;&#10;A red rectangle highlights the Plan and Manage Testing selection."/>
          <p:cNvPicPr preferRelativeResize="0"/>
          <p:nvPr/>
        </p:nvPicPr>
        <p:blipFill rotWithShape="1">
          <a:blip r:embed="rId3">
            <a:alphaModFix/>
          </a:blip>
          <a:srcRect/>
          <a:stretch/>
        </p:blipFill>
        <p:spPr>
          <a:xfrm>
            <a:off x="208225" y="732212"/>
            <a:ext cx="2412975" cy="3862102"/>
          </a:xfrm>
          <a:prstGeom prst="rect">
            <a:avLst/>
          </a:prstGeom>
          <a:noFill/>
          <a:ln>
            <a:noFill/>
          </a:ln>
        </p:spPr>
      </p:pic>
      <p:pic>
        <p:nvPicPr>
          <p:cNvPr id="1021" name="Google Shape;1021;p103" descr="A screenshot of the Plan and Manage Testing page."/>
          <p:cNvPicPr preferRelativeResize="0"/>
          <p:nvPr/>
        </p:nvPicPr>
        <p:blipFill rotWithShape="1">
          <a:blip r:embed="rId4">
            <a:alphaModFix/>
          </a:blip>
          <a:srcRect/>
          <a:stretch/>
        </p:blipFill>
        <p:spPr>
          <a:xfrm>
            <a:off x="3063821" y="739568"/>
            <a:ext cx="5976697" cy="3678652"/>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1023" name="Google Shape;1023;p103">
            <a:extLst>
              <a:ext uri="{C183D7F6-B498-43B3-948B-1728B52AA6E4}">
                <adec:decorative xmlns:adec="http://schemas.microsoft.com/office/drawing/2017/decorative" val="1"/>
              </a:ext>
            </a:extLst>
          </p:cNvPr>
          <p:cNvSpPr/>
          <p:nvPr/>
        </p:nvSpPr>
        <p:spPr>
          <a:xfrm>
            <a:off x="3096564" y="960985"/>
            <a:ext cx="784802" cy="211535"/>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024" name="Google Shape;1024;p103">
            <a:extLst>
              <a:ext uri="{C183D7F6-B498-43B3-948B-1728B52AA6E4}">
                <adec:decorative xmlns:adec="http://schemas.microsoft.com/office/drawing/2017/decorative" val="1"/>
              </a:ext>
            </a:extLst>
          </p:cNvPr>
          <p:cNvSpPr/>
          <p:nvPr/>
        </p:nvSpPr>
        <p:spPr>
          <a:xfrm>
            <a:off x="3096564" y="2557488"/>
            <a:ext cx="791093" cy="211535"/>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025" name="Google Shape;1025;p103">
            <a:extLst>
              <a:ext uri="{C183D7F6-B498-43B3-948B-1728B52AA6E4}">
                <adec:decorative xmlns:adec="http://schemas.microsoft.com/office/drawing/2017/decorative" val="1"/>
              </a:ext>
            </a:extLst>
          </p:cNvPr>
          <p:cNvSpPr/>
          <p:nvPr/>
        </p:nvSpPr>
        <p:spPr>
          <a:xfrm>
            <a:off x="3096563" y="3001937"/>
            <a:ext cx="791094" cy="211535"/>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026" name="Google Shape;1026;p103"/>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61</a:t>
            </a:fld>
            <a:endParaRPr sz="800" b="0" i="0" u="none" strike="noStrike" cap="none">
              <a:latin typeface="Arial"/>
              <a:ea typeface="Arial"/>
              <a:cs typeface="Arial"/>
              <a:sym typeface="Arial"/>
            </a:endParaRPr>
          </a:p>
        </p:txBody>
      </p:sp>
      <p:sp>
        <p:nvSpPr>
          <p:cNvPr id="1028" name="Google Shape;1028;p103">
            <a:extLst>
              <a:ext uri="{C183D7F6-B498-43B3-948B-1728B52AA6E4}">
                <adec:decorative xmlns:adec="http://schemas.microsoft.com/office/drawing/2017/decorative" val="1"/>
              </a:ext>
            </a:extLst>
          </p:cNvPr>
          <p:cNvSpPr/>
          <p:nvPr/>
        </p:nvSpPr>
        <p:spPr>
          <a:xfrm>
            <a:off x="208225" y="2772765"/>
            <a:ext cx="2412900" cy="3234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04"/>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Plan and Manage Testing Results</a:t>
            </a:r>
            <a:endParaRPr/>
          </a:p>
        </p:txBody>
      </p:sp>
      <p:grpSp>
        <p:nvGrpSpPr>
          <p:cNvPr id="1036" name="Google Shape;1036;p104">
            <a:extLst>
              <a:ext uri="{C183D7F6-B498-43B3-948B-1728B52AA6E4}">
                <adec:decorative xmlns:adec="http://schemas.microsoft.com/office/drawing/2017/decorative" val="1"/>
              </a:ext>
            </a:extLst>
          </p:cNvPr>
          <p:cNvGrpSpPr/>
          <p:nvPr/>
        </p:nvGrpSpPr>
        <p:grpSpPr>
          <a:xfrm>
            <a:off x="3194328" y="1605643"/>
            <a:ext cx="5713838" cy="1956055"/>
            <a:chOff x="4259104" y="2140857"/>
            <a:chExt cx="7618450" cy="2608073"/>
          </a:xfrm>
        </p:grpSpPr>
        <p:grpSp>
          <p:nvGrpSpPr>
            <p:cNvPr id="1037" name="Google Shape;1037;p104"/>
            <p:cNvGrpSpPr/>
            <p:nvPr/>
          </p:nvGrpSpPr>
          <p:grpSpPr>
            <a:xfrm>
              <a:off x="4259104" y="2140857"/>
              <a:ext cx="7618450" cy="2608073"/>
              <a:chOff x="4259104" y="2140857"/>
              <a:chExt cx="7618450" cy="2608073"/>
            </a:xfrm>
          </p:grpSpPr>
          <p:pic>
            <p:nvPicPr>
              <p:cNvPr id="1038" name="Google Shape;1038;p104" descr="A screenshot of the Plan and Manage Test results."/>
              <p:cNvPicPr preferRelativeResize="0"/>
              <p:nvPr/>
            </p:nvPicPr>
            <p:blipFill rotWithShape="1">
              <a:blip r:embed="rId3">
                <a:alphaModFix/>
              </a:blip>
              <a:srcRect/>
              <a:stretch/>
            </p:blipFill>
            <p:spPr>
              <a:xfrm>
                <a:off x="4259104" y="2140857"/>
                <a:ext cx="7618450" cy="2371782"/>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1039" name="Google Shape;1039;p104"/>
              <p:cNvSpPr/>
              <p:nvPr/>
            </p:nvSpPr>
            <p:spPr>
              <a:xfrm rot="10800000">
                <a:off x="11519249" y="4276347"/>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grpSp>
        <p:pic>
          <p:nvPicPr>
            <p:cNvPr id="1040" name="Google Shape;1040;p104"/>
            <p:cNvPicPr preferRelativeResize="0"/>
            <p:nvPr/>
          </p:nvPicPr>
          <p:blipFill rotWithShape="1">
            <a:blip r:embed="rId4">
              <a:alphaModFix/>
            </a:blip>
            <a:srcRect/>
            <a:stretch/>
          </p:blipFill>
          <p:spPr>
            <a:xfrm>
              <a:off x="4259104" y="2971857"/>
              <a:ext cx="1598771" cy="352023"/>
            </a:xfrm>
            <a:prstGeom prst="rect">
              <a:avLst/>
            </a:prstGeom>
            <a:noFill/>
            <a:ln>
              <a:noFill/>
            </a:ln>
          </p:spPr>
        </p:pic>
      </p:grpSp>
      <p:pic>
        <p:nvPicPr>
          <p:cNvPr id="1041" name="Google Shape;1041;p104" descr="Screenshot of the Administering Tests section&#10;&#10;A red rectangle highlights the Plan and Manage Testing selection."/>
          <p:cNvPicPr preferRelativeResize="0"/>
          <p:nvPr/>
        </p:nvPicPr>
        <p:blipFill rotWithShape="1">
          <a:blip r:embed="rId5">
            <a:alphaModFix/>
          </a:blip>
          <a:srcRect/>
          <a:stretch/>
        </p:blipFill>
        <p:spPr>
          <a:xfrm>
            <a:off x="194302" y="649601"/>
            <a:ext cx="2416750" cy="3868150"/>
          </a:xfrm>
          <a:prstGeom prst="rect">
            <a:avLst/>
          </a:prstGeom>
          <a:noFill/>
          <a:ln>
            <a:noFill/>
          </a:ln>
        </p:spPr>
      </p:pic>
      <p:sp>
        <p:nvSpPr>
          <p:cNvPr id="1035" name="Google Shape;1035;p104"/>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62</a:t>
            </a:fld>
            <a:endParaRPr sz="800" b="0" i="0" u="none" strike="noStrike" cap="none">
              <a:latin typeface="Arial"/>
              <a:ea typeface="Arial"/>
              <a:cs typeface="Arial"/>
              <a:sym typeface="Arial"/>
            </a:endParaRPr>
          </a:p>
        </p:txBody>
      </p:sp>
      <p:sp>
        <p:nvSpPr>
          <p:cNvPr id="1042" name="Google Shape;1042;p104">
            <a:extLst>
              <a:ext uri="{C183D7F6-B498-43B3-948B-1728B52AA6E4}">
                <adec:decorative xmlns:adec="http://schemas.microsoft.com/office/drawing/2017/decorative" val="1"/>
              </a:ext>
            </a:extLst>
          </p:cNvPr>
          <p:cNvSpPr/>
          <p:nvPr/>
        </p:nvSpPr>
        <p:spPr>
          <a:xfrm>
            <a:off x="194302" y="2693350"/>
            <a:ext cx="2416800" cy="3243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9" name="Google Shape;1049;p105"/>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Plan and Manage Testing Examples</a:t>
            </a:r>
            <a:endParaRPr/>
          </a:p>
        </p:txBody>
      </p:sp>
      <p:sp>
        <p:nvSpPr>
          <p:cNvPr id="1048" name="Google Shape;1048;p105"/>
          <p:cNvSpPr txBox="1">
            <a:spLocks noGrp="1"/>
          </p:cNvSpPr>
          <p:nvPr>
            <p:ph type="body" idx="1"/>
          </p:nvPr>
        </p:nvSpPr>
        <p:spPr>
          <a:xfrm>
            <a:off x="362774" y="772921"/>
            <a:ext cx="8781226" cy="3547696"/>
          </a:xfrm>
          <a:prstGeom prst="rect">
            <a:avLst/>
          </a:prstGeom>
          <a:noFill/>
          <a:ln>
            <a:noFill/>
          </a:ln>
        </p:spPr>
        <p:txBody>
          <a:bodyPr spcFirstLastPara="1" wrap="square" lIns="0" tIns="0" rIns="0" bIns="0" anchor="t" anchorCtr="0">
            <a:normAutofit/>
          </a:bodyPr>
          <a:lstStyle/>
          <a:p>
            <a:pPr marL="241300" lvl="0" indent="-234950" algn="l" rtl="0">
              <a:lnSpc>
                <a:spcPct val="125000"/>
              </a:lnSpc>
              <a:spcBef>
                <a:spcPts val="0"/>
              </a:spcBef>
              <a:spcAft>
                <a:spcPts val="0"/>
              </a:spcAft>
              <a:buSzPts val="1500"/>
              <a:buChar char="•"/>
            </a:pPr>
            <a:r>
              <a:rPr lang="en" sz="1500" b="1" dirty="0">
                <a:solidFill>
                  <a:srgbClr val="53565A"/>
                </a:solidFill>
              </a:rPr>
              <a:t>Which students have not yet tested?</a:t>
            </a:r>
            <a:endParaRPr dirty="0"/>
          </a:p>
          <a:p>
            <a:pPr marL="241300" lvl="0" indent="-139700" algn="l" rtl="0">
              <a:lnSpc>
                <a:spcPct val="125000"/>
              </a:lnSpc>
              <a:spcBef>
                <a:spcPts val="1400"/>
              </a:spcBef>
              <a:spcAft>
                <a:spcPts val="0"/>
              </a:spcAft>
              <a:buSzPts val="1700"/>
              <a:buNone/>
            </a:pPr>
            <a:endParaRPr dirty="0"/>
          </a:p>
          <a:p>
            <a:pPr marL="241300" lvl="0" indent="-234950" algn="l" rtl="0">
              <a:lnSpc>
                <a:spcPct val="125000"/>
              </a:lnSpc>
              <a:spcBef>
                <a:spcPts val="1400"/>
              </a:spcBef>
              <a:spcAft>
                <a:spcPts val="0"/>
              </a:spcAft>
              <a:buSzPts val="1500"/>
              <a:buChar char="•"/>
            </a:pPr>
            <a:r>
              <a:rPr lang="en" sz="1500" b="1" dirty="0">
                <a:solidFill>
                  <a:srgbClr val="53565A"/>
                </a:solidFill>
              </a:rPr>
              <a:t>Which students need to test in the next five days?</a:t>
            </a:r>
            <a:endParaRPr dirty="0"/>
          </a:p>
          <a:p>
            <a:pPr marL="241300" lvl="0" indent="-139700" algn="l" rtl="0">
              <a:lnSpc>
                <a:spcPct val="125000"/>
              </a:lnSpc>
              <a:spcBef>
                <a:spcPts val="1400"/>
              </a:spcBef>
              <a:spcAft>
                <a:spcPts val="0"/>
              </a:spcAft>
              <a:buSzPts val="1700"/>
              <a:buNone/>
            </a:pPr>
            <a:endParaRPr dirty="0"/>
          </a:p>
          <a:p>
            <a:pPr marL="241300" lvl="0" indent="-234950" algn="l" rtl="0">
              <a:lnSpc>
                <a:spcPct val="125000"/>
              </a:lnSpc>
              <a:spcBef>
                <a:spcPts val="1400"/>
              </a:spcBef>
              <a:spcAft>
                <a:spcPts val="0"/>
              </a:spcAft>
              <a:buSzPts val="1500"/>
              <a:buChar char="•"/>
            </a:pPr>
            <a:r>
              <a:rPr lang="en" sz="1500" b="1" dirty="0">
                <a:solidFill>
                  <a:srgbClr val="53565A"/>
                </a:solidFill>
              </a:rPr>
              <a:t>Which students have paused tests?</a:t>
            </a:r>
            <a:endParaRPr dirty="0"/>
          </a:p>
          <a:p>
            <a:pPr marL="241300" lvl="0" indent="-139700" algn="l" rtl="0">
              <a:lnSpc>
                <a:spcPct val="125000"/>
              </a:lnSpc>
              <a:spcBef>
                <a:spcPts val="1400"/>
              </a:spcBef>
              <a:spcAft>
                <a:spcPts val="0"/>
              </a:spcAft>
              <a:buSzPts val="1700"/>
              <a:buNone/>
            </a:pPr>
            <a:endParaRPr dirty="0"/>
          </a:p>
          <a:p>
            <a:pPr marL="241300" lvl="0" indent="-234950" algn="l" rtl="0">
              <a:lnSpc>
                <a:spcPct val="125000"/>
              </a:lnSpc>
              <a:spcBef>
                <a:spcPts val="1400"/>
              </a:spcBef>
              <a:spcAft>
                <a:spcPts val="0"/>
              </a:spcAft>
              <a:buSzPts val="1500"/>
              <a:buChar char="•"/>
            </a:pPr>
            <a:r>
              <a:rPr lang="en" sz="1500" b="1" dirty="0">
                <a:solidFill>
                  <a:srgbClr val="53565A"/>
                </a:solidFill>
              </a:rPr>
              <a:t>Did all students in a test session submit their tests?</a:t>
            </a:r>
            <a:endParaRPr dirty="0"/>
          </a:p>
          <a:p>
            <a:pPr marL="241300" lvl="0" indent="-139700" algn="l" rtl="0">
              <a:lnSpc>
                <a:spcPct val="125000"/>
              </a:lnSpc>
              <a:spcBef>
                <a:spcPts val="1400"/>
              </a:spcBef>
              <a:spcAft>
                <a:spcPts val="0"/>
              </a:spcAft>
              <a:buSzPts val="1700"/>
              <a:buNone/>
            </a:pPr>
            <a:endParaRPr dirty="0"/>
          </a:p>
        </p:txBody>
      </p:sp>
      <p:pic>
        <p:nvPicPr>
          <p:cNvPr id="1054" name="Google Shape;1054;p105" descr="Radio button search option for Students who have completed their Any opportunity of the selected administration. "/>
          <p:cNvPicPr preferRelativeResize="0"/>
          <p:nvPr/>
        </p:nvPicPr>
        <p:blipFill rotWithShape="1">
          <a:blip r:embed="rId3">
            <a:alphaModFix/>
          </a:blip>
          <a:srcRect/>
          <a:stretch/>
        </p:blipFill>
        <p:spPr>
          <a:xfrm>
            <a:off x="574882" y="1185246"/>
            <a:ext cx="7257142" cy="457143"/>
          </a:xfrm>
          <a:prstGeom prst="rect">
            <a:avLst/>
          </a:prstGeom>
          <a:noFill/>
          <a:ln>
            <a:noFill/>
          </a:ln>
        </p:spPr>
      </p:pic>
      <p:pic>
        <p:nvPicPr>
          <p:cNvPr id="1051" name="Google Shape;1051;p105" descr="Radio button search option for Students whose current opportunity will expire between 2 and 5 days."/>
          <p:cNvPicPr preferRelativeResize="0"/>
          <p:nvPr/>
        </p:nvPicPr>
        <p:blipFill rotWithShape="1">
          <a:blip r:embed="rId4">
            <a:alphaModFix/>
          </a:blip>
          <a:srcRect/>
          <a:stretch/>
        </p:blipFill>
        <p:spPr>
          <a:xfrm>
            <a:off x="574882" y="2230553"/>
            <a:ext cx="6854618" cy="295362"/>
          </a:xfrm>
          <a:prstGeom prst="rect">
            <a:avLst/>
          </a:prstGeom>
          <a:noFill/>
          <a:ln>
            <a:noFill/>
          </a:ln>
        </p:spPr>
      </p:pic>
      <p:pic>
        <p:nvPicPr>
          <p:cNvPr id="1053" name="Google Shape;1053;p105" descr="Radio button search option for Students who are on their 1st opportunity in the selected administration and have a status of paused."/>
          <p:cNvPicPr preferRelativeResize="0"/>
          <p:nvPr/>
        </p:nvPicPr>
        <p:blipFill rotWithShape="1">
          <a:blip r:embed="rId5">
            <a:alphaModFix/>
          </a:blip>
          <a:srcRect/>
          <a:stretch/>
        </p:blipFill>
        <p:spPr>
          <a:xfrm>
            <a:off x="574883" y="3114080"/>
            <a:ext cx="6854617" cy="331008"/>
          </a:xfrm>
          <a:prstGeom prst="rect">
            <a:avLst/>
          </a:prstGeom>
          <a:noFill/>
          <a:ln>
            <a:noFill/>
          </a:ln>
        </p:spPr>
      </p:pic>
      <p:pic>
        <p:nvPicPr>
          <p:cNvPr id="1052" name="Google Shape;1052;p105" descr="Radio button search option for Students who are on their 1st opportunity in the selected administration and have a status of paused."/>
          <p:cNvPicPr preferRelativeResize="0"/>
          <p:nvPr/>
        </p:nvPicPr>
        <p:blipFill rotWithShape="1">
          <a:blip r:embed="rId6">
            <a:alphaModFix/>
          </a:blip>
          <a:srcRect/>
          <a:stretch/>
        </p:blipFill>
        <p:spPr>
          <a:xfrm>
            <a:off x="574883" y="3969902"/>
            <a:ext cx="6854618" cy="421482"/>
          </a:xfrm>
          <a:prstGeom prst="rect">
            <a:avLst/>
          </a:prstGeom>
          <a:noFill/>
          <a:ln>
            <a:noFill/>
          </a:ln>
        </p:spPr>
      </p:pic>
      <p:sp>
        <p:nvSpPr>
          <p:cNvPr id="1050" name="Google Shape;1050;p105"/>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63</a:t>
            </a:fld>
            <a:endParaRPr sz="800" b="0" i="0" u="none" strike="noStrike" cap="none">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1" name="Google Shape;1061;p106"/>
          <p:cNvSpPr txBox="1">
            <a:spLocks noGrp="1"/>
          </p:cNvSpPr>
          <p:nvPr>
            <p:ph type="title"/>
          </p:nvPr>
        </p:nvSpPr>
        <p:spPr>
          <a:xfrm>
            <a:off x="322326" y="48006"/>
            <a:ext cx="8263890" cy="390906"/>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Test Session Status Report</a:t>
            </a:r>
            <a:endParaRPr/>
          </a:p>
        </p:txBody>
      </p:sp>
      <p:pic>
        <p:nvPicPr>
          <p:cNvPr id="1064" name="Google Shape;1064;p106" descr="Screenshot of the Administering Tests section&#10;&#10;A red rectangle highlights the Test Session Status Report selection."/>
          <p:cNvPicPr preferRelativeResize="0"/>
          <p:nvPr/>
        </p:nvPicPr>
        <p:blipFill rotWithShape="1">
          <a:blip r:embed="rId3">
            <a:alphaModFix/>
          </a:blip>
          <a:srcRect/>
          <a:stretch/>
        </p:blipFill>
        <p:spPr>
          <a:xfrm>
            <a:off x="322316" y="940351"/>
            <a:ext cx="2209111" cy="3535800"/>
          </a:xfrm>
          <a:prstGeom prst="rect">
            <a:avLst/>
          </a:prstGeom>
          <a:noFill/>
          <a:ln>
            <a:noFill/>
          </a:ln>
        </p:spPr>
      </p:pic>
      <p:pic>
        <p:nvPicPr>
          <p:cNvPr id="1060" name="Google Shape;1060;p106" descr="A screenshot of the Test Session Status Report page highlighting the option to Generate Report."/>
          <p:cNvPicPr preferRelativeResize="0"/>
          <p:nvPr/>
        </p:nvPicPr>
        <p:blipFill rotWithShape="1">
          <a:blip r:embed="rId4">
            <a:alphaModFix/>
          </a:blip>
          <a:srcRect/>
          <a:stretch/>
        </p:blipFill>
        <p:spPr>
          <a:xfrm>
            <a:off x="2973619" y="1826945"/>
            <a:ext cx="6064846" cy="1489611"/>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1063" name="Google Shape;1063;p106">
            <a:extLst>
              <a:ext uri="{C183D7F6-B498-43B3-948B-1728B52AA6E4}">
                <adec:decorative xmlns:adec="http://schemas.microsoft.com/office/drawing/2017/decorative" val="1"/>
              </a:ext>
            </a:extLst>
          </p:cNvPr>
          <p:cNvSpPr/>
          <p:nvPr/>
        </p:nvSpPr>
        <p:spPr>
          <a:xfrm rot="5400000">
            <a:off x="6498407" y="2987816"/>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062" name="Google Shape;1062;p106"/>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64</a:t>
            </a:fld>
            <a:endParaRPr sz="800" b="0" i="0" u="none" strike="noStrike" cap="none">
              <a:latin typeface="Arial"/>
              <a:ea typeface="Arial"/>
              <a:cs typeface="Arial"/>
              <a:sym typeface="Arial"/>
            </a:endParaRPr>
          </a:p>
        </p:txBody>
      </p:sp>
      <p:sp>
        <p:nvSpPr>
          <p:cNvPr id="1065" name="Google Shape;1065;p106">
            <a:extLst>
              <a:ext uri="{C183D7F6-B498-43B3-948B-1728B52AA6E4}">
                <adec:decorative xmlns:adec="http://schemas.microsoft.com/office/drawing/2017/decorative" val="1"/>
              </a:ext>
            </a:extLst>
          </p:cNvPr>
          <p:cNvSpPr/>
          <p:nvPr/>
        </p:nvSpPr>
        <p:spPr>
          <a:xfrm>
            <a:off x="322316" y="3016066"/>
            <a:ext cx="2209200" cy="2964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2" name="Google Shape;1072;p107"/>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Test Completion Rates</a:t>
            </a:r>
            <a:endParaRPr/>
          </a:p>
        </p:txBody>
      </p:sp>
      <p:pic>
        <p:nvPicPr>
          <p:cNvPr id="2" name="Google Shape;1064;p106" descr="Screenshot of the Administering Tests section&#10;&#10;A red rectangle highlights the Test Completion Rates selection.">
            <a:extLst>
              <a:ext uri="{FF2B5EF4-FFF2-40B4-BE49-F238E27FC236}">
                <a16:creationId xmlns:a16="http://schemas.microsoft.com/office/drawing/2014/main" id="{702CE8A1-0397-DA50-064A-90E76A6FB6C0}"/>
              </a:ext>
            </a:extLst>
          </p:cNvPr>
          <p:cNvPicPr preferRelativeResize="0"/>
          <p:nvPr/>
        </p:nvPicPr>
        <p:blipFill rotWithShape="1">
          <a:blip r:embed="rId3">
            <a:alphaModFix/>
          </a:blip>
          <a:srcRect/>
          <a:stretch/>
        </p:blipFill>
        <p:spPr>
          <a:xfrm>
            <a:off x="160544" y="681426"/>
            <a:ext cx="2370883" cy="3794725"/>
          </a:xfrm>
          <a:prstGeom prst="rect">
            <a:avLst/>
          </a:prstGeom>
          <a:noFill/>
          <a:ln>
            <a:noFill/>
          </a:ln>
        </p:spPr>
      </p:pic>
      <p:pic>
        <p:nvPicPr>
          <p:cNvPr id="1071" name="Google Shape;1071;p107" descr="A screenshot of the Test Completion Rates Report page highlighting the option to Export  Report."/>
          <p:cNvPicPr preferRelativeResize="0"/>
          <p:nvPr/>
        </p:nvPicPr>
        <p:blipFill rotWithShape="1">
          <a:blip r:embed="rId4">
            <a:alphaModFix/>
          </a:blip>
          <a:srcRect/>
          <a:stretch/>
        </p:blipFill>
        <p:spPr>
          <a:xfrm>
            <a:off x="2990170" y="1491083"/>
            <a:ext cx="6095817" cy="1880766"/>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1077" name="Google Shape;1077;p107">
            <a:extLst>
              <a:ext uri="{C183D7F6-B498-43B3-948B-1728B52AA6E4}">
                <adec:decorative xmlns:adec="http://schemas.microsoft.com/office/drawing/2017/decorative" val="1"/>
              </a:ext>
            </a:extLst>
          </p:cNvPr>
          <p:cNvSpPr/>
          <p:nvPr/>
        </p:nvSpPr>
        <p:spPr>
          <a:xfrm rot="5400000">
            <a:off x="6428272" y="2969612"/>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073" name="Google Shape;1073;p107"/>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65</a:t>
            </a:fld>
            <a:endParaRPr sz="800" b="0" i="0" u="none" strike="noStrike" cap="none">
              <a:latin typeface="Arial"/>
              <a:ea typeface="Arial"/>
              <a:cs typeface="Arial"/>
              <a:sym typeface="Arial"/>
            </a:endParaRPr>
          </a:p>
        </p:txBody>
      </p:sp>
      <p:sp>
        <p:nvSpPr>
          <p:cNvPr id="3" name="Google Shape;1065;p106">
            <a:extLst>
              <a:ext uri="{FF2B5EF4-FFF2-40B4-BE49-F238E27FC236}">
                <a16:creationId xmlns:a16="http://schemas.microsoft.com/office/drawing/2014/main" id="{62A94FD6-A651-FE28-7FBB-674AE33AFE50}"/>
              </a:ext>
              <a:ext uri="{C183D7F6-B498-43B3-948B-1728B52AA6E4}">
                <adec:decorative xmlns:adec="http://schemas.microsoft.com/office/drawing/2017/decorative" val="1"/>
              </a:ext>
            </a:extLst>
          </p:cNvPr>
          <p:cNvSpPr/>
          <p:nvPr/>
        </p:nvSpPr>
        <p:spPr>
          <a:xfrm>
            <a:off x="160544" y="3170592"/>
            <a:ext cx="2370979" cy="318105"/>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08"/>
          <p:cNvSpPr txBox="1">
            <a:spLocks noGrp="1"/>
          </p:cNvSpPr>
          <p:nvPr>
            <p:ph type="title"/>
          </p:nvPr>
        </p:nvSpPr>
        <p:spPr>
          <a:xfrm>
            <a:off x="319673" y="49198"/>
            <a:ext cx="8262300" cy="388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Test Completion Rates, continued</a:t>
            </a:r>
            <a:endParaRPr/>
          </a:p>
        </p:txBody>
      </p:sp>
      <p:pic>
        <p:nvPicPr>
          <p:cNvPr id="1085" name="Google Shape;1085;p108" descr="Test Session Status Report listing the school to select."/>
          <p:cNvPicPr preferRelativeResize="0"/>
          <p:nvPr/>
        </p:nvPicPr>
        <p:blipFill rotWithShape="1">
          <a:blip r:embed="rId3">
            <a:alphaModFix/>
          </a:blip>
          <a:srcRect/>
          <a:stretch/>
        </p:blipFill>
        <p:spPr>
          <a:xfrm>
            <a:off x="360337" y="522337"/>
            <a:ext cx="8180976" cy="1800683"/>
          </a:xfrm>
          <a:prstGeom prst="rect">
            <a:avLst/>
          </a:prstGeom>
          <a:noFill/>
          <a:ln>
            <a:noFill/>
          </a:ln>
        </p:spPr>
      </p:pic>
      <p:pic>
        <p:nvPicPr>
          <p:cNvPr id="1086" name="Google Shape;1086;p108" descr="School report page with all sessions expanded to display session ID, proctor name, test name, start time of session, total number of tests, tests in progress, tests paused, and tests completed."/>
          <p:cNvPicPr preferRelativeResize="0"/>
          <p:nvPr/>
        </p:nvPicPr>
        <p:blipFill rotWithShape="1">
          <a:blip r:embed="rId4">
            <a:alphaModFix/>
          </a:blip>
          <a:srcRect/>
          <a:stretch/>
        </p:blipFill>
        <p:spPr>
          <a:xfrm>
            <a:off x="1319165" y="2363130"/>
            <a:ext cx="6879191" cy="2258031"/>
          </a:xfrm>
          <a:prstGeom prst="rect">
            <a:avLst/>
          </a:prstGeom>
          <a:noFill/>
          <a:ln w="9525" cap="flat" cmpd="sng">
            <a:solidFill>
              <a:srgbClr val="A6A6A6"/>
            </a:solidFill>
            <a:prstDash val="solid"/>
            <a:round/>
            <a:headEnd type="none" w="sm" len="sm"/>
            <a:tailEnd type="none" w="sm" len="sm"/>
          </a:ln>
        </p:spPr>
      </p:pic>
      <p:sp>
        <p:nvSpPr>
          <p:cNvPr id="1084" name="Google Shape;1084;p108"/>
          <p:cNvSpPr txBox="1">
            <a:spLocks noGrp="1"/>
          </p:cNvSpPr>
          <p:nvPr>
            <p:ph type="sldNum" idx="12"/>
          </p:nvPr>
        </p:nvSpPr>
        <p:spPr>
          <a:xfrm>
            <a:off x="8481950" y="4833583"/>
            <a:ext cx="530100" cy="209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66</a:t>
            </a:fld>
            <a:endParaRPr sz="800" b="0" i="0" u="none" strike="noStrike" cap="none">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09"/>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Test Status Code Report</a:t>
            </a:r>
            <a:endParaRPr/>
          </a:p>
        </p:txBody>
      </p:sp>
      <p:grpSp>
        <p:nvGrpSpPr>
          <p:cNvPr id="1093" name="Google Shape;1093;p109">
            <a:extLst>
              <a:ext uri="{C183D7F6-B498-43B3-948B-1728B52AA6E4}">
                <adec:decorative xmlns:adec="http://schemas.microsoft.com/office/drawing/2017/decorative" val="1"/>
              </a:ext>
            </a:extLst>
          </p:cNvPr>
          <p:cNvGrpSpPr/>
          <p:nvPr/>
        </p:nvGrpSpPr>
        <p:grpSpPr>
          <a:xfrm>
            <a:off x="2991116" y="1400175"/>
            <a:ext cx="5993298" cy="2419138"/>
            <a:chOff x="3673642" y="1765581"/>
            <a:chExt cx="8242077" cy="3326837"/>
          </a:xfrm>
        </p:grpSpPr>
        <p:pic>
          <p:nvPicPr>
            <p:cNvPr id="1094" name="Google Shape;1094;p109" descr="A screenshot of the Test Status Code Report page."/>
            <p:cNvPicPr preferRelativeResize="0"/>
            <p:nvPr/>
          </p:nvPicPr>
          <p:blipFill rotWithShape="1">
            <a:blip r:embed="rId3">
              <a:alphaModFix/>
            </a:blip>
            <a:srcRect/>
            <a:stretch/>
          </p:blipFill>
          <p:spPr>
            <a:xfrm>
              <a:off x="3673642" y="1765581"/>
              <a:ext cx="8242077" cy="3326837"/>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1095" name="Google Shape;1095;p109">
              <a:extLst>
                <a:ext uri="{C183D7F6-B498-43B3-948B-1728B52AA6E4}">
                  <adec:decorative xmlns:adec="http://schemas.microsoft.com/office/drawing/2017/decorative" val="1"/>
                </a:ext>
              </a:extLst>
            </p:cNvPr>
            <p:cNvSpPr/>
            <p:nvPr/>
          </p:nvSpPr>
          <p:spPr>
            <a:xfrm>
              <a:off x="6675344" y="2592939"/>
              <a:ext cx="2195939" cy="353462"/>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grpSp>
      <p:pic>
        <p:nvPicPr>
          <p:cNvPr id="1097" name="Google Shape;1097;p109" descr="Screenshot of the Administering Tests section&#10;&#10;A red rectangle highlights the Test Status Code Report selection."/>
          <p:cNvPicPr preferRelativeResize="0"/>
          <p:nvPr/>
        </p:nvPicPr>
        <p:blipFill rotWithShape="1">
          <a:blip r:embed="rId4">
            <a:alphaModFix/>
          </a:blip>
          <a:srcRect/>
          <a:stretch/>
        </p:blipFill>
        <p:spPr>
          <a:xfrm>
            <a:off x="319666" y="940351"/>
            <a:ext cx="2209111" cy="3535800"/>
          </a:xfrm>
          <a:prstGeom prst="rect">
            <a:avLst/>
          </a:prstGeom>
          <a:noFill/>
          <a:ln>
            <a:noFill/>
          </a:ln>
        </p:spPr>
      </p:pic>
      <p:sp>
        <p:nvSpPr>
          <p:cNvPr id="1096" name="Google Shape;1096;p109"/>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67</a:t>
            </a:fld>
            <a:endParaRPr sz="800" b="0" i="0" u="none" strike="noStrike" cap="none">
              <a:latin typeface="Arial"/>
              <a:ea typeface="Arial"/>
              <a:cs typeface="Arial"/>
              <a:sym typeface="Arial"/>
            </a:endParaRPr>
          </a:p>
        </p:txBody>
      </p:sp>
      <p:sp>
        <p:nvSpPr>
          <p:cNvPr id="1098" name="Google Shape;1098;p109">
            <a:extLst>
              <a:ext uri="{C183D7F6-B498-43B3-948B-1728B52AA6E4}">
                <adec:decorative xmlns:adec="http://schemas.microsoft.com/office/drawing/2017/decorative" val="1"/>
              </a:ext>
            </a:extLst>
          </p:cNvPr>
          <p:cNvSpPr/>
          <p:nvPr/>
        </p:nvSpPr>
        <p:spPr>
          <a:xfrm>
            <a:off x="319666" y="3478864"/>
            <a:ext cx="2209200" cy="2964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5" name="Google Shape;1105;p110"/>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Participation Search by SSID</a:t>
            </a:r>
            <a:endParaRPr/>
          </a:p>
        </p:txBody>
      </p:sp>
      <p:pic>
        <p:nvPicPr>
          <p:cNvPr id="1113" name="Google Shape;1113;p110" descr="Screenshot of the Administering Tests section&#10;&#10;A red rectangle highlights the Participation Search by SSID selection."/>
          <p:cNvPicPr preferRelativeResize="0"/>
          <p:nvPr/>
        </p:nvPicPr>
        <p:blipFill rotWithShape="1">
          <a:blip r:embed="rId3">
            <a:alphaModFix/>
          </a:blip>
          <a:srcRect/>
          <a:stretch/>
        </p:blipFill>
        <p:spPr>
          <a:xfrm>
            <a:off x="546377" y="853951"/>
            <a:ext cx="2277475" cy="3645225"/>
          </a:xfrm>
          <a:prstGeom prst="rect">
            <a:avLst/>
          </a:prstGeom>
          <a:noFill/>
          <a:ln>
            <a:noFill/>
          </a:ln>
        </p:spPr>
      </p:pic>
      <p:pic>
        <p:nvPicPr>
          <p:cNvPr id="1104" name="Google Shape;1104;p110" descr="A screenshot of the Participation Search by SSID page highlighting the Generate Report option."/>
          <p:cNvPicPr preferRelativeResize="0"/>
          <p:nvPr/>
        </p:nvPicPr>
        <p:blipFill rotWithShape="1">
          <a:blip r:embed="rId4">
            <a:alphaModFix/>
          </a:blip>
          <a:srcRect/>
          <a:stretch/>
        </p:blipFill>
        <p:spPr>
          <a:xfrm>
            <a:off x="3556502" y="789325"/>
            <a:ext cx="4925448" cy="2021800"/>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1107" name="Google Shape;1107;p110">
            <a:extLst>
              <a:ext uri="{C183D7F6-B498-43B3-948B-1728B52AA6E4}">
                <adec:decorative xmlns:adec="http://schemas.microsoft.com/office/drawing/2017/decorative" val="1"/>
              </a:ext>
            </a:extLst>
          </p:cNvPr>
          <p:cNvSpPr/>
          <p:nvPr/>
        </p:nvSpPr>
        <p:spPr>
          <a:xfrm rot="5400000">
            <a:off x="6430397" y="2499344"/>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108" name="Google Shape;1108;p110">
            <a:extLst>
              <a:ext uri="{C183D7F6-B498-43B3-948B-1728B52AA6E4}">
                <adec:decorative xmlns:adec="http://schemas.microsoft.com/office/drawing/2017/decorative" val="1"/>
              </a:ext>
            </a:extLst>
          </p:cNvPr>
          <p:cNvSpPr/>
          <p:nvPr/>
        </p:nvSpPr>
        <p:spPr>
          <a:xfrm>
            <a:off x="3758190" y="1160665"/>
            <a:ext cx="388799" cy="212264"/>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pic>
        <p:nvPicPr>
          <p:cNvPr id="1109" name="Google Shape;1109;p110" descr="A screenshot of the Participation Search by SSID upload page highlighting the Generate Report option."/>
          <p:cNvPicPr preferRelativeResize="0"/>
          <p:nvPr/>
        </p:nvPicPr>
        <p:blipFill rotWithShape="1">
          <a:blip r:embed="rId5">
            <a:alphaModFix/>
          </a:blip>
          <a:srcRect b="21765"/>
          <a:stretch/>
        </p:blipFill>
        <p:spPr>
          <a:xfrm>
            <a:off x="3556502" y="2969447"/>
            <a:ext cx="4964781" cy="1594354"/>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grpSp>
        <p:nvGrpSpPr>
          <p:cNvPr id="1110" name="Google Shape;1110;p110">
            <a:extLst>
              <a:ext uri="{C183D7F6-B498-43B3-948B-1728B52AA6E4}">
                <adec:decorative xmlns:adec="http://schemas.microsoft.com/office/drawing/2017/decorative" val="1"/>
              </a:ext>
            </a:extLst>
          </p:cNvPr>
          <p:cNvGrpSpPr/>
          <p:nvPr/>
        </p:nvGrpSpPr>
        <p:grpSpPr>
          <a:xfrm>
            <a:off x="4129550" y="3343058"/>
            <a:ext cx="2585574" cy="1046916"/>
            <a:chOff x="8595129" y="5758521"/>
            <a:chExt cx="3447433" cy="1395888"/>
          </a:xfrm>
        </p:grpSpPr>
        <p:sp>
          <p:nvSpPr>
            <p:cNvPr id="1111" name="Google Shape;1111;p110"/>
            <p:cNvSpPr/>
            <p:nvPr/>
          </p:nvSpPr>
          <p:spPr>
            <a:xfrm>
              <a:off x="8595129" y="5758521"/>
              <a:ext cx="575702" cy="283019"/>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112" name="Google Shape;1112;p110"/>
            <p:cNvSpPr/>
            <p:nvPr/>
          </p:nvSpPr>
          <p:spPr>
            <a:xfrm rot="5400000">
              <a:off x="11662924" y="6774771"/>
              <a:ext cx="286692" cy="472583"/>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grpSp>
      <p:sp>
        <p:nvSpPr>
          <p:cNvPr id="1106" name="Google Shape;1106;p110"/>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68</a:t>
            </a:fld>
            <a:endParaRPr sz="800" b="0" i="0" u="none" strike="noStrike" cap="none">
              <a:latin typeface="Arial"/>
              <a:ea typeface="Arial"/>
              <a:cs typeface="Arial"/>
              <a:sym typeface="Arial"/>
            </a:endParaRPr>
          </a:p>
        </p:txBody>
      </p:sp>
      <p:sp>
        <p:nvSpPr>
          <p:cNvPr id="1114" name="Google Shape;1114;p110">
            <a:extLst>
              <a:ext uri="{C183D7F6-B498-43B3-948B-1728B52AA6E4}">
                <adec:decorative xmlns:adec="http://schemas.microsoft.com/office/drawing/2017/decorative" val="1"/>
              </a:ext>
            </a:extLst>
          </p:cNvPr>
          <p:cNvSpPr/>
          <p:nvPr/>
        </p:nvSpPr>
        <p:spPr>
          <a:xfrm>
            <a:off x="546377" y="3717214"/>
            <a:ext cx="2277600" cy="3057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11"/>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Print Test Tickets</a:t>
            </a:r>
            <a:endParaRPr/>
          </a:p>
        </p:txBody>
      </p:sp>
      <p:pic>
        <p:nvPicPr>
          <p:cNvPr id="1122" name="Google Shape;1122;p111" descr="Screenshot of the Administering Tests section&#10;&#10;A red rectangle highlights the Print Test Tickets selections."/>
          <p:cNvPicPr preferRelativeResize="0"/>
          <p:nvPr/>
        </p:nvPicPr>
        <p:blipFill rotWithShape="1">
          <a:blip r:embed="rId3">
            <a:alphaModFix/>
          </a:blip>
          <a:srcRect/>
          <a:stretch/>
        </p:blipFill>
        <p:spPr>
          <a:xfrm>
            <a:off x="2887900" y="611300"/>
            <a:ext cx="3100700" cy="3946376"/>
          </a:xfrm>
          <a:prstGeom prst="rect">
            <a:avLst/>
          </a:prstGeom>
          <a:noFill/>
          <a:ln>
            <a:noFill/>
          </a:ln>
        </p:spPr>
      </p:pic>
      <p:sp>
        <p:nvSpPr>
          <p:cNvPr id="1121" name="Google Shape;1121;p111"/>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69</a:t>
            </a:fld>
            <a:endParaRPr sz="800" b="0" i="0" u="none" strike="noStrike" cap="none">
              <a:latin typeface="Arial"/>
              <a:ea typeface="Arial"/>
              <a:cs typeface="Arial"/>
              <a:sym typeface="Arial"/>
            </a:endParaRPr>
          </a:p>
        </p:txBody>
      </p:sp>
      <p:sp>
        <p:nvSpPr>
          <p:cNvPr id="1123" name="Google Shape;1123;p111">
            <a:extLst>
              <a:ext uri="{C183D7F6-B498-43B3-948B-1728B52AA6E4}">
                <adec:decorative xmlns:adec="http://schemas.microsoft.com/office/drawing/2017/decorative" val="1"/>
              </a:ext>
            </a:extLst>
          </p:cNvPr>
          <p:cNvSpPr/>
          <p:nvPr/>
        </p:nvSpPr>
        <p:spPr>
          <a:xfrm>
            <a:off x="2887900" y="3381355"/>
            <a:ext cx="3100500" cy="11007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a:xfrm>
            <a:off x="319673" y="49199"/>
            <a:ext cx="8262150" cy="388509"/>
          </a:xfrm>
          <a:prstGeom prst="rect">
            <a:avLst/>
          </a:prstGeom>
          <a:noFill/>
          <a:ln>
            <a:noFill/>
          </a:ln>
        </p:spPr>
        <p:txBody>
          <a:bodyPr spcFirstLastPara="1" vert="horz" wrap="square" lIns="0" tIns="0" rIns="0" bIns="0" rtlCol="0" anchor="b" anchorCtr="0">
            <a:normAutofit/>
          </a:bodyPr>
          <a:lstStyle/>
          <a:p>
            <a:pPr>
              <a:buSzPts val="2400"/>
            </a:pPr>
            <a:r>
              <a:rPr lang="en"/>
              <a:t>Roles and Permissions</a:t>
            </a:r>
            <a:endParaRPr dirty="0"/>
          </a:p>
        </p:txBody>
      </p:sp>
      <p:graphicFrame>
        <p:nvGraphicFramePr>
          <p:cNvPr id="297" name="Google Shape;297;p41"/>
          <p:cNvGraphicFramePr/>
          <p:nvPr>
            <p:extLst>
              <p:ext uri="{D42A27DB-BD31-4B8C-83A1-F6EECF244321}">
                <p14:modId xmlns:p14="http://schemas.microsoft.com/office/powerpoint/2010/main" val="629291942"/>
              </p:ext>
            </p:extLst>
          </p:nvPr>
        </p:nvGraphicFramePr>
        <p:xfrm>
          <a:off x="911285" y="820648"/>
          <a:ext cx="7321425" cy="2928125"/>
        </p:xfrm>
        <a:graphic>
          <a:graphicData uri="http://schemas.openxmlformats.org/drawingml/2006/table">
            <a:tbl>
              <a:tblPr firstRow="1">
                <a:noFill/>
              </a:tblPr>
              <a:tblGrid>
                <a:gridCol w="3584150">
                  <a:extLst>
                    <a:ext uri="{9D8B030D-6E8A-4147-A177-3AD203B41FA5}">
                      <a16:colId xmlns:a16="http://schemas.microsoft.com/office/drawing/2014/main" val="20000"/>
                    </a:ext>
                  </a:extLst>
                </a:gridCol>
                <a:gridCol w="1271275">
                  <a:extLst>
                    <a:ext uri="{9D8B030D-6E8A-4147-A177-3AD203B41FA5}">
                      <a16:colId xmlns:a16="http://schemas.microsoft.com/office/drawing/2014/main" val="20001"/>
                    </a:ext>
                  </a:extLst>
                </a:gridCol>
                <a:gridCol w="1233000">
                  <a:extLst>
                    <a:ext uri="{9D8B030D-6E8A-4147-A177-3AD203B41FA5}">
                      <a16:colId xmlns:a16="http://schemas.microsoft.com/office/drawing/2014/main" val="20002"/>
                    </a:ext>
                  </a:extLst>
                </a:gridCol>
                <a:gridCol w="1233000">
                  <a:extLst>
                    <a:ext uri="{9D8B030D-6E8A-4147-A177-3AD203B41FA5}">
                      <a16:colId xmlns:a16="http://schemas.microsoft.com/office/drawing/2014/main" val="20003"/>
                    </a:ext>
                  </a:extLst>
                </a:gridCol>
              </a:tblGrid>
              <a:tr h="514350">
                <a:tc>
                  <a:txBody>
                    <a:bodyPr/>
                    <a:lstStyle/>
                    <a:p>
                      <a:pPr marL="50800" marR="50800" lvl="0" indent="0" algn="l" rtl="0">
                        <a:spcBef>
                          <a:spcPts val="0"/>
                        </a:spcBef>
                        <a:spcAft>
                          <a:spcPts val="0"/>
                        </a:spcAft>
                        <a:buNone/>
                      </a:pPr>
                      <a:r>
                        <a:rPr lang="en" sz="1100" u="none" strike="noStrike" cap="none" dirty="0">
                          <a:latin typeface="Libre Franklin"/>
                          <a:ea typeface="Libre Franklin"/>
                          <a:cs typeface="Libre Franklin"/>
                          <a:sym typeface="Libre Franklin"/>
                        </a:rPr>
                        <a:t>Task</a:t>
                      </a:r>
                      <a:endParaRPr sz="1100" b="1" u="none" strike="noStrike" cap="none" dirty="0">
                        <a:solidFill>
                          <a:srgbClr val="FFFFFF"/>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u="none" strike="noStrike" cap="none" dirty="0">
                          <a:latin typeface="Libre Franklin"/>
                          <a:ea typeface="Libre Franklin"/>
                          <a:cs typeface="Libre Franklin"/>
                          <a:sym typeface="Libre Franklin"/>
                        </a:rPr>
                        <a:t>District </a:t>
                      </a:r>
                      <a:r>
                        <a:rPr lang="en" sz="1100" dirty="0">
                          <a:latin typeface="Libre Franklin"/>
                          <a:ea typeface="Libre Franklin"/>
                          <a:cs typeface="Libre Franklin"/>
                          <a:sym typeface="Libre Franklin"/>
                        </a:rPr>
                        <a:t>Test Coordinator (DC)</a:t>
                      </a:r>
                      <a:endParaRPr sz="1100" b="1" u="none" strike="noStrike" cap="none" dirty="0">
                        <a:solidFill>
                          <a:srgbClr val="FFFFFF"/>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a:latin typeface="Libre Franklin"/>
                          <a:ea typeface="Libre Franklin"/>
                          <a:cs typeface="Libre Franklin"/>
                          <a:sym typeface="Libre Franklin"/>
                        </a:rPr>
                        <a:t>School </a:t>
                      </a:r>
                      <a:r>
                        <a:rPr lang="en" sz="1100" u="none" strike="noStrike" cap="none">
                          <a:latin typeface="Libre Franklin"/>
                          <a:ea typeface="Libre Franklin"/>
                          <a:cs typeface="Libre Franklin"/>
                          <a:sym typeface="Libre Franklin"/>
                        </a:rPr>
                        <a:t>Test </a:t>
                      </a:r>
                      <a:r>
                        <a:rPr lang="en" sz="1100">
                          <a:latin typeface="Libre Franklin"/>
                          <a:ea typeface="Libre Franklin"/>
                          <a:cs typeface="Libre Franklin"/>
                          <a:sym typeface="Libre Franklin"/>
                        </a:rPr>
                        <a:t>Coordinator (SC)</a:t>
                      </a:r>
                      <a:endParaRPr sz="1100" b="1" u="none" strike="noStrike" cap="none" dirty="0">
                        <a:solidFill>
                          <a:srgbClr val="FFFFFF"/>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a:latin typeface="Libre Franklin"/>
                          <a:ea typeface="Libre Franklin"/>
                          <a:cs typeface="Libre Franklin"/>
                          <a:sym typeface="Libre Franklin"/>
                        </a:rPr>
                        <a:t>School Test Administrator (TA)</a:t>
                      </a:r>
                      <a:endParaRPr sz="1100" b="1" u="none" strike="noStrike" cap="none" dirty="0">
                        <a:solidFill>
                          <a:srgbClr val="FFFFFF"/>
                        </a:solidFill>
                        <a:latin typeface="Libre Franklin"/>
                        <a:ea typeface="Libre Franklin"/>
                        <a:cs typeface="Libre Franklin"/>
                        <a:sym typeface="Libre Franklin"/>
                      </a:endParaRPr>
                    </a:p>
                  </a:txBody>
                  <a:tcPr marL="0" marR="0" marT="0" marB="0" anchor="ctr"/>
                </a:tc>
                <a:extLst>
                  <a:ext uri="{0D108BD9-81ED-4DB2-BD59-A6C34878D82A}">
                    <a16:rowId xmlns:a16="http://schemas.microsoft.com/office/drawing/2014/main" val="10000"/>
                  </a:ext>
                </a:extLst>
              </a:tr>
              <a:tr h="344825">
                <a:tc>
                  <a:txBody>
                    <a:bodyPr/>
                    <a:lstStyle/>
                    <a:p>
                      <a:pPr marL="50800" marR="50800" lvl="0" indent="0" algn="l" rtl="0">
                        <a:spcBef>
                          <a:spcPts val="0"/>
                        </a:spcBef>
                        <a:spcAft>
                          <a:spcPts val="0"/>
                        </a:spcAft>
                        <a:buNone/>
                      </a:pPr>
                      <a:r>
                        <a:rPr lang="en" sz="1100" u="none" strike="noStrike" cap="none" dirty="0">
                          <a:latin typeface="Libre Franklin"/>
                          <a:ea typeface="Libre Franklin"/>
                          <a:cs typeface="Libre Franklin"/>
                          <a:sym typeface="Libre Franklin"/>
                        </a:rPr>
                        <a:t>Viewing Students</a:t>
                      </a:r>
                      <a:endParaRPr sz="1100" u="none" strike="noStrike" cap="none" dirty="0">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u="none" strike="noStrike" cap="none" dirty="0">
                          <a:solidFill>
                            <a:schemeClr val="bg2"/>
                          </a:solidFill>
                          <a:latin typeface="Libre Franklin"/>
                          <a:ea typeface="Libre Franklin"/>
                          <a:cs typeface="Libre Franklin"/>
                          <a:sym typeface="Libre Franklin"/>
                        </a:rPr>
                        <a:t>✔</a:t>
                      </a:r>
                      <a:endParaRPr sz="1100" u="none" strike="noStrike" cap="none" dirty="0">
                        <a:solidFill>
                          <a:schemeClr val="bg2"/>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u="none" strike="noStrike" cap="none" dirty="0">
                          <a:solidFill>
                            <a:schemeClr val="accent1"/>
                          </a:solidFill>
                          <a:latin typeface="Libre Franklin"/>
                          <a:ea typeface="Libre Franklin"/>
                          <a:cs typeface="Libre Franklin"/>
                          <a:sym typeface="Libre Franklin"/>
                        </a:rPr>
                        <a:t>✔</a:t>
                      </a:r>
                      <a:r>
                        <a:rPr lang="en" sz="1100" u="none" strike="noStrike" cap="none" dirty="0">
                          <a:latin typeface="Libre Franklin"/>
                          <a:ea typeface="Libre Franklin"/>
                          <a:cs typeface="Libre Franklin"/>
                          <a:sym typeface="Libre Franklin"/>
                        </a:rPr>
                        <a:t> </a:t>
                      </a:r>
                      <a:endParaRPr sz="1100" u="none" strike="noStrike" cap="none" dirty="0">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u="none" strike="noStrike" cap="none" dirty="0">
                          <a:solidFill>
                            <a:schemeClr val="accent1"/>
                          </a:solidFill>
                          <a:latin typeface="Libre Franklin"/>
                          <a:ea typeface="Libre Franklin"/>
                          <a:cs typeface="Libre Franklin"/>
                          <a:sym typeface="Libre Franklin"/>
                        </a:rPr>
                        <a:t>✔</a:t>
                      </a:r>
                      <a:r>
                        <a:rPr lang="en" sz="1100" u="none" strike="noStrike" cap="none" dirty="0">
                          <a:latin typeface="Libre Franklin"/>
                          <a:ea typeface="Libre Franklin"/>
                          <a:cs typeface="Libre Franklin"/>
                          <a:sym typeface="Libre Franklin"/>
                        </a:rPr>
                        <a:t> </a:t>
                      </a:r>
                      <a:endParaRPr sz="1100" u="none" strike="noStrike" cap="none" dirty="0">
                        <a:latin typeface="Libre Franklin"/>
                        <a:ea typeface="Libre Franklin"/>
                        <a:cs typeface="Libre Franklin"/>
                        <a:sym typeface="Libre Franklin"/>
                      </a:endParaRPr>
                    </a:p>
                  </a:txBody>
                  <a:tcPr marL="0" marR="0" marT="0" marB="0" anchor="ctr"/>
                </a:tc>
                <a:extLst>
                  <a:ext uri="{0D108BD9-81ED-4DB2-BD59-A6C34878D82A}">
                    <a16:rowId xmlns:a16="http://schemas.microsoft.com/office/drawing/2014/main" val="10001"/>
                  </a:ext>
                </a:extLst>
              </a:tr>
              <a:tr h="344825">
                <a:tc>
                  <a:txBody>
                    <a:bodyPr/>
                    <a:lstStyle/>
                    <a:p>
                      <a:pPr marL="50800" marR="50800" lvl="0" indent="0" algn="l" rtl="0">
                        <a:spcBef>
                          <a:spcPts val="0"/>
                        </a:spcBef>
                        <a:spcAft>
                          <a:spcPts val="0"/>
                        </a:spcAft>
                        <a:buNone/>
                      </a:pPr>
                      <a:r>
                        <a:rPr lang="en-US" sz="1100" u="none" strike="noStrike" cap="none" dirty="0">
                          <a:latin typeface="Libre Franklin"/>
                          <a:ea typeface="Libre Franklin"/>
                          <a:cs typeface="Libre Franklin"/>
                          <a:sym typeface="Libre Franklin"/>
                        </a:rPr>
                        <a:t>Editing Student Settings</a:t>
                      </a:r>
                    </a:p>
                  </a:txBody>
                  <a:tcPr marL="0" marR="0" marT="0" marB="0" anchor="ctr"/>
                </a:tc>
                <a:tc>
                  <a:txBody>
                    <a:bodyPr/>
                    <a:lstStyle/>
                    <a:p>
                      <a:pPr marL="50800" marR="5080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100" u="none" strike="noStrike" cap="none" dirty="0">
                          <a:solidFill>
                            <a:schemeClr val="bg2"/>
                          </a:solidFill>
                          <a:latin typeface="Libre Franklin"/>
                          <a:ea typeface="Libre Franklin"/>
                          <a:cs typeface="Libre Franklin"/>
                          <a:sym typeface="Libre Franklin"/>
                        </a:rPr>
                        <a:t>✔</a:t>
                      </a:r>
                    </a:p>
                  </a:txBody>
                  <a:tcPr marL="0" marR="0" marT="0" marB="0" anchor="ctr"/>
                </a:tc>
                <a:tc>
                  <a:txBody>
                    <a:bodyPr/>
                    <a:lstStyle/>
                    <a:p>
                      <a:pPr marL="50800" marR="50800" lvl="0" indent="0" algn="ctr" defTabSz="914400" rtl="0" eaLnBrk="1" fontAlgn="auto" latinLnBrk="0" hangingPunct="1">
                        <a:lnSpc>
                          <a:spcPct val="100000"/>
                        </a:lnSpc>
                        <a:spcBef>
                          <a:spcPts val="0"/>
                        </a:spcBef>
                        <a:spcAft>
                          <a:spcPts val="0"/>
                        </a:spcAft>
                        <a:buClr>
                          <a:schemeClr val="dk2"/>
                        </a:buClr>
                        <a:buSzTx/>
                        <a:buFont typeface="Arial"/>
                        <a:buNone/>
                        <a:tabLst/>
                        <a:defRPr/>
                      </a:pPr>
                      <a:r>
                        <a:rPr lang="en" sz="1100" u="none" strike="noStrike" cap="none" dirty="0">
                          <a:solidFill>
                            <a:schemeClr val="accent1"/>
                          </a:solidFill>
                          <a:latin typeface="Libre Franklin"/>
                          <a:ea typeface="Libre Franklin"/>
                          <a:cs typeface="Libre Franklin"/>
                          <a:sym typeface="Libre Franklin"/>
                        </a:rPr>
                        <a:t>✔</a:t>
                      </a:r>
                    </a:p>
                  </a:txBody>
                  <a:tcPr marL="0" marR="0" marT="0" marB="0" anchor="ctr"/>
                </a:tc>
                <a:tc>
                  <a:txBody>
                    <a:bodyPr/>
                    <a:lstStyle/>
                    <a:p>
                      <a:pPr marL="50800" marR="50800" lvl="0" indent="0" algn="ctr" rtl="0">
                        <a:spcBef>
                          <a:spcPts val="0"/>
                        </a:spcBef>
                        <a:spcAft>
                          <a:spcPts val="0"/>
                        </a:spcAft>
                        <a:buNone/>
                      </a:pPr>
                      <a:endParaRPr sz="1100" u="none" strike="noStrike" cap="none" dirty="0">
                        <a:latin typeface="Libre Franklin"/>
                        <a:ea typeface="Libre Franklin"/>
                        <a:cs typeface="Libre Franklin"/>
                        <a:sym typeface="Libre Franklin"/>
                      </a:endParaRPr>
                    </a:p>
                  </a:txBody>
                  <a:tcPr marL="0" marR="0" marT="0" marB="0" anchor="ctr"/>
                </a:tc>
                <a:extLst>
                  <a:ext uri="{0D108BD9-81ED-4DB2-BD59-A6C34878D82A}">
                    <a16:rowId xmlns:a16="http://schemas.microsoft.com/office/drawing/2014/main" val="2423227470"/>
                  </a:ext>
                </a:extLst>
              </a:tr>
              <a:tr h="344825">
                <a:tc>
                  <a:txBody>
                    <a:bodyPr/>
                    <a:lstStyle/>
                    <a:p>
                      <a:pPr marL="50800" marR="50800" lvl="0" indent="0" algn="l" rtl="0">
                        <a:spcBef>
                          <a:spcPts val="0"/>
                        </a:spcBef>
                        <a:spcAft>
                          <a:spcPts val="0"/>
                        </a:spcAft>
                        <a:buNone/>
                      </a:pPr>
                      <a:r>
                        <a:rPr lang="en" sz="1100" u="none" strike="noStrike" cap="none" dirty="0">
                          <a:latin typeface="Libre Franklin"/>
                          <a:ea typeface="Libre Franklin"/>
                          <a:cs typeface="Libre Franklin"/>
                          <a:sym typeface="Libre Franklin"/>
                        </a:rPr>
                        <a:t>Adding User Accounts</a:t>
                      </a:r>
                      <a:endParaRPr sz="1100" u="none" strike="noStrike" cap="none" dirty="0">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u="none" strike="noStrike" cap="none" dirty="0">
                          <a:solidFill>
                            <a:schemeClr val="bg2"/>
                          </a:solidFill>
                          <a:latin typeface="Libre Franklin"/>
                          <a:ea typeface="Libre Franklin"/>
                          <a:cs typeface="Libre Franklin"/>
                          <a:sym typeface="Libre Franklin"/>
                        </a:rPr>
                        <a:t>✔</a:t>
                      </a:r>
                      <a:endParaRPr sz="1100" u="none" strike="noStrike" cap="none" dirty="0">
                        <a:solidFill>
                          <a:schemeClr val="bg2"/>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Clr>
                          <a:schemeClr val="dk2"/>
                        </a:buClr>
                        <a:buFont typeface="Arial"/>
                        <a:buNone/>
                      </a:pPr>
                      <a:r>
                        <a:rPr lang="en" sz="1100" dirty="0">
                          <a:solidFill>
                            <a:schemeClr val="accent1"/>
                          </a:solidFill>
                          <a:latin typeface="Libre Franklin"/>
                          <a:ea typeface="Libre Franklin"/>
                          <a:cs typeface="Libre Franklin"/>
                          <a:sym typeface="Libre Franklin"/>
                        </a:rPr>
                        <a:t>✔</a:t>
                      </a:r>
                      <a:endParaRPr sz="1100" u="none" strike="noStrike" cap="none" dirty="0">
                        <a:solidFill>
                          <a:schemeClr val="accent1"/>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endParaRPr sz="1100" u="none" strike="noStrike" cap="none" dirty="0">
                        <a:latin typeface="Libre Franklin"/>
                        <a:ea typeface="Libre Franklin"/>
                        <a:cs typeface="Libre Franklin"/>
                        <a:sym typeface="Libre Franklin"/>
                      </a:endParaRPr>
                    </a:p>
                  </a:txBody>
                  <a:tcPr marL="0" marR="0" marT="0" marB="0" anchor="ctr"/>
                </a:tc>
                <a:extLst>
                  <a:ext uri="{0D108BD9-81ED-4DB2-BD59-A6C34878D82A}">
                    <a16:rowId xmlns:a16="http://schemas.microsoft.com/office/drawing/2014/main" val="10002"/>
                  </a:ext>
                </a:extLst>
              </a:tr>
              <a:tr h="344825">
                <a:tc>
                  <a:txBody>
                    <a:bodyPr/>
                    <a:lstStyle/>
                    <a:p>
                      <a:pPr marL="50800" marR="50800" lvl="0" indent="0" algn="l" rtl="0">
                        <a:spcBef>
                          <a:spcPts val="0"/>
                        </a:spcBef>
                        <a:spcAft>
                          <a:spcPts val="0"/>
                        </a:spcAft>
                        <a:buNone/>
                      </a:pPr>
                      <a:r>
                        <a:rPr lang="en" sz="1100" u="none" strike="noStrike" cap="none" dirty="0">
                          <a:latin typeface="Libre Franklin"/>
                          <a:ea typeface="Libre Franklin"/>
                          <a:cs typeface="Libre Franklin"/>
                          <a:sym typeface="Libre Franklin"/>
                        </a:rPr>
                        <a:t>Viewing and Editing User Details</a:t>
                      </a:r>
                      <a:endParaRPr sz="1100" u="none" strike="noStrike" cap="none" dirty="0">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u="none" strike="noStrike" cap="none" dirty="0">
                          <a:solidFill>
                            <a:schemeClr val="bg2"/>
                          </a:solidFill>
                          <a:latin typeface="Libre Franklin"/>
                          <a:ea typeface="Libre Franklin"/>
                          <a:cs typeface="Libre Franklin"/>
                          <a:sym typeface="Libre Franklin"/>
                        </a:rPr>
                        <a:t>✔</a:t>
                      </a:r>
                      <a:endParaRPr sz="1100" u="none" strike="noStrike" cap="none" dirty="0">
                        <a:solidFill>
                          <a:schemeClr val="bg2"/>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Clr>
                          <a:schemeClr val="dk2"/>
                        </a:buClr>
                        <a:buFont typeface="Arial"/>
                        <a:buNone/>
                      </a:pPr>
                      <a:r>
                        <a:rPr lang="en" sz="1100" dirty="0">
                          <a:solidFill>
                            <a:schemeClr val="accent1"/>
                          </a:solidFill>
                          <a:latin typeface="Libre Franklin"/>
                          <a:ea typeface="Libre Franklin"/>
                          <a:cs typeface="Libre Franklin"/>
                          <a:sym typeface="Libre Franklin"/>
                        </a:rPr>
                        <a:t>✔</a:t>
                      </a:r>
                      <a:endParaRPr sz="1100" u="none" strike="noStrike" cap="none" dirty="0">
                        <a:solidFill>
                          <a:schemeClr val="accent1"/>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endParaRPr sz="1100" u="none" strike="noStrike" cap="none" dirty="0">
                        <a:latin typeface="Libre Franklin"/>
                        <a:ea typeface="Libre Franklin"/>
                        <a:cs typeface="Libre Franklin"/>
                        <a:sym typeface="Libre Franklin"/>
                      </a:endParaRPr>
                    </a:p>
                  </a:txBody>
                  <a:tcPr marL="0" marR="0" marT="0" marB="0" anchor="ctr"/>
                </a:tc>
                <a:extLst>
                  <a:ext uri="{0D108BD9-81ED-4DB2-BD59-A6C34878D82A}">
                    <a16:rowId xmlns:a16="http://schemas.microsoft.com/office/drawing/2014/main" val="10003"/>
                  </a:ext>
                </a:extLst>
              </a:tr>
              <a:tr h="344825">
                <a:tc>
                  <a:txBody>
                    <a:bodyPr/>
                    <a:lstStyle/>
                    <a:p>
                      <a:pPr marL="50800" marR="50800" lvl="0" indent="0" algn="l" rtl="0">
                        <a:spcBef>
                          <a:spcPts val="0"/>
                        </a:spcBef>
                        <a:spcAft>
                          <a:spcPts val="0"/>
                        </a:spcAft>
                        <a:buNone/>
                      </a:pPr>
                      <a:r>
                        <a:rPr lang="en" sz="1100" u="none" strike="noStrike" cap="none">
                          <a:latin typeface="Libre Franklin"/>
                          <a:ea typeface="Libre Franklin"/>
                          <a:cs typeface="Libre Franklin"/>
                          <a:sym typeface="Libre Franklin"/>
                        </a:rPr>
                        <a:t>Creating </a:t>
                      </a:r>
                      <a:r>
                        <a:rPr lang="en" sz="1100">
                          <a:latin typeface="Libre Franklin"/>
                          <a:ea typeface="Libre Franklin"/>
                          <a:cs typeface="Libre Franklin"/>
                          <a:sym typeface="Libre Franklin"/>
                        </a:rPr>
                        <a:t>Appeal Requests</a:t>
                      </a:r>
                      <a:endParaRPr sz="1100" u="none" strike="noStrike" cap="none" dirty="0">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u="none" strike="noStrike" cap="none" dirty="0">
                          <a:solidFill>
                            <a:schemeClr val="bg2"/>
                          </a:solidFill>
                          <a:latin typeface="Libre Franklin"/>
                          <a:ea typeface="Libre Franklin"/>
                          <a:cs typeface="Libre Franklin"/>
                          <a:sym typeface="Libre Franklin"/>
                        </a:rPr>
                        <a:t>✔</a:t>
                      </a:r>
                      <a:endParaRPr sz="1100" u="none" strike="noStrike" cap="none" dirty="0">
                        <a:solidFill>
                          <a:schemeClr val="bg2"/>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endParaRPr sz="1100" u="none" strike="noStrike" cap="none" dirty="0">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endParaRPr sz="1100" u="none" strike="noStrike" cap="none" dirty="0">
                        <a:latin typeface="Libre Franklin"/>
                        <a:ea typeface="Libre Franklin"/>
                        <a:cs typeface="Libre Franklin"/>
                        <a:sym typeface="Libre Franklin"/>
                      </a:endParaRPr>
                    </a:p>
                  </a:txBody>
                  <a:tcPr marL="0" marR="0" marT="0" marB="0" anchor="ctr"/>
                </a:tc>
                <a:extLst>
                  <a:ext uri="{0D108BD9-81ED-4DB2-BD59-A6C34878D82A}">
                    <a16:rowId xmlns:a16="http://schemas.microsoft.com/office/drawing/2014/main" val="10004"/>
                  </a:ext>
                </a:extLst>
              </a:tr>
              <a:tr h="344825">
                <a:tc>
                  <a:txBody>
                    <a:bodyPr/>
                    <a:lstStyle/>
                    <a:p>
                      <a:pPr marL="50800" marR="50800" lvl="0" indent="0" algn="l" rtl="0">
                        <a:spcBef>
                          <a:spcPts val="0"/>
                        </a:spcBef>
                        <a:spcAft>
                          <a:spcPts val="0"/>
                        </a:spcAft>
                        <a:buNone/>
                      </a:pPr>
                      <a:r>
                        <a:rPr lang="en" sz="1100" u="none" strike="noStrike" cap="none">
                          <a:latin typeface="Libre Franklin"/>
                          <a:ea typeface="Libre Franklin"/>
                          <a:cs typeface="Libre Franklin"/>
                          <a:sym typeface="Libre Franklin"/>
                        </a:rPr>
                        <a:t>Working with Rosters of Students</a:t>
                      </a:r>
                      <a:endParaRPr sz="1100" dirty="0"/>
                    </a:p>
                  </a:txBody>
                  <a:tcPr marL="0" marR="0" marT="0" marB="0" anchor="ctr"/>
                </a:tc>
                <a:tc>
                  <a:txBody>
                    <a:bodyPr/>
                    <a:lstStyle/>
                    <a:p>
                      <a:pPr marL="50800" marR="50800" lvl="0" indent="0" algn="ctr" rtl="0">
                        <a:spcBef>
                          <a:spcPts val="0"/>
                        </a:spcBef>
                        <a:spcAft>
                          <a:spcPts val="0"/>
                        </a:spcAft>
                        <a:buNone/>
                      </a:pPr>
                      <a:r>
                        <a:rPr lang="en" sz="1100" u="none" strike="noStrike" cap="none" dirty="0">
                          <a:solidFill>
                            <a:schemeClr val="bg2"/>
                          </a:solidFill>
                          <a:latin typeface="Libre Franklin"/>
                          <a:ea typeface="Libre Franklin"/>
                          <a:cs typeface="Libre Franklin"/>
                          <a:sym typeface="Libre Franklin"/>
                        </a:rPr>
                        <a:t>✔</a:t>
                      </a:r>
                      <a:endParaRPr sz="1100" u="none" strike="noStrike" cap="none" dirty="0">
                        <a:solidFill>
                          <a:schemeClr val="bg2"/>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Clr>
                          <a:schemeClr val="dk2"/>
                        </a:buClr>
                        <a:buFont typeface="Arial"/>
                        <a:buNone/>
                      </a:pPr>
                      <a:r>
                        <a:rPr lang="en" sz="1100" dirty="0">
                          <a:solidFill>
                            <a:schemeClr val="accent1"/>
                          </a:solidFill>
                          <a:latin typeface="Libre Franklin"/>
                          <a:ea typeface="Libre Franklin"/>
                          <a:cs typeface="Libre Franklin"/>
                          <a:sym typeface="Libre Franklin"/>
                        </a:rPr>
                        <a:t>✔</a:t>
                      </a:r>
                      <a:endParaRPr sz="1100" u="none" strike="noStrike" cap="none" dirty="0">
                        <a:solidFill>
                          <a:schemeClr val="accent1"/>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u="none" strike="noStrike" cap="none" dirty="0">
                          <a:solidFill>
                            <a:schemeClr val="accent1"/>
                          </a:solidFill>
                          <a:latin typeface="Libre Franklin"/>
                          <a:ea typeface="Libre Franklin"/>
                          <a:cs typeface="Libre Franklin"/>
                          <a:sym typeface="Libre Franklin"/>
                        </a:rPr>
                        <a:t>Edit only</a:t>
                      </a:r>
                      <a:endParaRPr sz="1100" u="none" strike="noStrike" cap="none" dirty="0">
                        <a:solidFill>
                          <a:schemeClr val="accent1"/>
                        </a:solidFill>
                        <a:latin typeface="Libre Franklin"/>
                        <a:ea typeface="Libre Franklin"/>
                        <a:cs typeface="Libre Franklin"/>
                        <a:sym typeface="Libre Franklin"/>
                      </a:endParaRPr>
                    </a:p>
                  </a:txBody>
                  <a:tcPr marL="0" marR="0" marT="0" marB="0" anchor="ctr"/>
                </a:tc>
                <a:extLst>
                  <a:ext uri="{0D108BD9-81ED-4DB2-BD59-A6C34878D82A}">
                    <a16:rowId xmlns:a16="http://schemas.microsoft.com/office/drawing/2014/main" val="10005"/>
                  </a:ext>
                </a:extLst>
              </a:tr>
              <a:tr h="344825">
                <a:tc>
                  <a:txBody>
                    <a:bodyPr/>
                    <a:lstStyle/>
                    <a:p>
                      <a:pPr marL="50800" marR="50800" lvl="0" indent="0" algn="l" rtl="0">
                        <a:spcBef>
                          <a:spcPts val="0"/>
                        </a:spcBef>
                        <a:spcAft>
                          <a:spcPts val="0"/>
                        </a:spcAft>
                        <a:buNone/>
                      </a:pPr>
                      <a:r>
                        <a:rPr lang="en" sz="1100" u="none" strike="noStrike" cap="none">
                          <a:latin typeface="Libre Franklin"/>
                          <a:ea typeface="Libre Franklin"/>
                          <a:cs typeface="Libre Franklin"/>
                          <a:sym typeface="Libre Franklin"/>
                        </a:rPr>
                        <a:t>Generating Plans and Managing Testing Reports</a:t>
                      </a:r>
                      <a:endParaRPr sz="1100" u="none" strike="noStrike" cap="none" dirty="0">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u="none" strike="noStrike" cap="none" dirty="0">
                          <a:solidFill>
                            <a:schemeClr val="bg2"/>
                          </a:solidFill>
                          <a:latin typeface="Libre Franklin"/>
                          <a:ea typeface="Libre Franklin"/>
                          <a:cs typeface="Libre Franklin"/>
                          <a:sym typeface="Libre Franklin"/>
                        </a:rPr>
                        <a:t>✔</a:t>
                      </a:r>
                      <a:endParaRPr sz="1100" u="none" strike="noStrike" cap="none" dirty="0">
                        <a:solidFill>
                          <a:schemeClr val="bg2"/>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u="none" strike="noStrike" cap="none" dirty="0">
                          <a:solidFill>
                            <a:schemeClr val="accent1"/>
                          </a:solidFill>
                          <a:latin typeface="Libre Franklin"/>
                          <a:ea typeface="Libre Franklin"/>
                          <a:cs typeface="Libre Franklin"/>
                          <a:sym typeface="Libre Franklin"/>
                        </a:rPr>
                        <a:t>✔</a:t>
                      </a:r>
                      <a:endParaRPr sz="1100" u="none" strike="noStrike" cap="none" dirty="0">
                        <a:solidFill>
                          <a:schemeClr val="accent1"/>
                        </a:solidFill>
                        <a:latin typeface="Libre Franklin"/>
                        <a:ea typeface="Libre Franklin"/>
                        <a:cs typeface="Libre Franklin"/>
                        <a:sym typeface="Libre Franklin"/>
                      </a:endParaRPr>
                    </a:p>
                  </a:txBody>
                  <a:tcPr marL="0" marR="0" marT="0" marB="0" anchor="ctr"/>
                </a:tc>
                <a:tc>
                  <a:txBody>
                    <a:bodyPr/>
                    <a:lstStyle/>
                    <a:p>
                      <a:pPr marL="50800" marR="50800" lvl="0" indent="0" algn="ctr" rtl="0">
                        <a:spcBef>
                          <a:spcPts val="0"/>
                        </a:spcBef>
                        <a:spcAft>
                          <a:spcPts val="0"/>
                        </a:spcAft>
                        <a:buNone/>
                      </a:pPr>
                      <a:r>
                        <a:rPr lang="en" sz="1100" u="none" strike="noStrike" cap="none" dirty="0">
                          <a:solidFill>
                            <a:schemeClr val="accent1"/>
                          </a:solidFill>
                          <a:latin typeface="Libre Franklin"/>
                          <a:ea typeface="Libre Franklin"/>
                          <a:cs typeface="Libre Franklin"/>
                          <a:sym typeface="Libre Franklin"/>
                        </a:rPr>
                        <a:t>✔</a:t>
                      </a:r>
                      <a:endParaRPr sz="1100" u="none" strike="noStrike" cap="none" dirty="0">
                        <a:solidFill>
                          <a:schemeClr val="accent1"/>
                        </a:solidFill>
                        <a:latin typeface="Libre Franklin"/>
                        <a:ea typeface="Libre Franklin"/>
                        <a:cs typeface="Libre Franklin"/>
                        <a:sym typeface="Libre Franklin"/>
                      </a:endParaRPr>
                    </a:p>
                  </a:txBody>
                  <a:tcPr marL="0" marR="0" marT="0" marB="0" anchor="ctr"/>
                </a:tc>
                <a:extLst>
                  <a:ext uri="{0D108BD9-81ED-4DB2-BD59-A6C34878D82A}">
                    <a16:rowId xmlns:a16="http://schemas.microsoft.com/office/drawing/2014/main" val="10006"/>
                  </a:ext>
                </a:extLst>
              </a:tr>
            </a:tbl>
          </a:graphicData>
        </a:graphic>
      </p:graphicFrame>
      <p:sp>
        <p:nvSpPr>
          <p:cNvPr id="6" name="Google Shape;298;p41">
            <a:extLst>
              <a:ext uri="{FF2B5EF4-FFF2-40B4-BE49-F238E27FC236}">
                <a16:creationId xmlns:a16="http://schemas.microsoft.com/office/drawing/2014/main" id="{2EF5F5F6-169A-4D21-8109-BC785517DE42}"/>
              </a:ext>
            </a:extLst>
          </p:cNvPr>
          <p:cNvSpPr/>
          <p:nvPr/>
        </p:nvSpPr>
        <p:spPr>
          <a:xfrm>
            <a:off x="925597" y="3737342"/>
            <a:ext cx="3470235" cy="285430"/>
          </a:xfrm>
          <a:prstGeom prst="rect">
            <a:avLst/>
          </a:prstGeom>
          <a:noFill/>
          <a:ln>
            <a:noFill/>
          </a:ln>
        </p:spPr>
        <p:txBody>
          <a:bodyPr spcFirstLastPara="1" wrap="square" lIns="68575" tIns="34275" rIns="68575" bIns="34275" anchor="t" anchorCtr="0">
            <a:noAutofit/>
          </a:bodyPr>
          <a:lstStyle/>
          <a:p>
            <a:pPr algn="ctr"/>
            <a:r>
              <a:rPr lang="en" sz="1200" i="1" dirty="0">
                <a:solidFill>
                  <a:srgbClr val="53565A"/>
                </a:solidFill>
                <a:latin typeface="Libre Franklin"/>
                <a:ea typeface="Libre Franklin"/>
                <a:cs typeface="Libre Franklin"/>
                <a:sym typeface="Libre Franklin"/>
              </a:rPr>
              <a:t> </a:t>
            </a:r>
            <a:r>
              <a:rPr lang="en" sz="1200" dirty="0">
                <a:solidFill>
                  <a:schemeClr val="bg2"/>
                </a:solidFill>
                <a:latin typeface="Libre Franklin"/>
                <a:ea typeface="Libre Franklin"/>
                <a:cs typeface="Libre Franklin"/>
                <a:sym typeface="Libre Franklin"/>
              </a:rPr>
              <a:t>✔</a:t>
            </a:r>
            <a:r>
              <a:rPr lang="en" sz="1200" dirty="0">
                <a:solidFill>
                  <a:srgbClr val="FF0000"/>
                </a:solidFill>
                <a:latin typeface="Libre Franklin"/>
                <a:ea typeface="Libre Franklin"/>
                <a:cs typeface="Libre Franklin"/>
                <a:sym typeface="Libre Franklin"/>
              </a:rPr>
              <a:t> </a:t>
            </a:r>
            <a:r>
              <a:rPr lang="en" sz="1000" i="1" dirty="0">
                <a:solidFill>
                  <a:srgbClr val="53565A"/>
                </a:solidFill>
                <a:latin typeface="Libre Franklin"/>
                <a:ea typeface="Libre Franklin"/>
                <a:cs typeface="Libre Franklin"/>
                <a:sym typeface="Libre Franklin"/>
              </a:rPr>
              <a:t>= Access to all records in the district</a:t>
            </a:r>
            <a:endParaRPr sz="1000" i="1" dirty="0"/>
          </a:p>
        </p:txBody>
      </p:sp>
      <p:sp>
        <p:nvSpPr>
          <p:cNvPr id="8" name="Google Shape;298;p41">
            <a:extLst>
              <a:ext uri="{FF2B5EF4-FFF2-40B4-BE49-F238E27FC236}">
                <a16:creationId xmlns:a16="http://schemas.microsoft.com/office/drawing/2014/main" id="{5CD36160-05A1-40FF-9765-8A9DBB90257B}"/>
              </a:ext>
            </a:extLst>
          </p:cNvPr>
          <p:cNvSpPr/>
          <p:nvPr/>
        </p:nvSpPr>
        <p:spPr>
          <a:xfrm>
            <a:off x="4479722" y="3735318"/>
            <a:ext cx="3825261" cy="285430"/>
          </a:xfrm>
          <a:prstGeom prst="rect">
            <a:avLst/>
          </a:prstGeom>
          <a:noFill/>
          <a:ln>
            <a:noFill/>
          </a:ln>
        </p:spPr>
        <p:txBody>
          <a:bodyPr spcFirstLastPara="1" wrap="square" lIns="68575" tIns="34275" rIns="68575" bIns="34275" anchor="t" anchorCtr="0">
            <a:noAutofit/>
          </a:bodyPr>
          <a:lstStyle/>
          <a:p>
            <a:pPr algn="ctr"/>
            <a:r>
              <a:rPr lang="en-US" sz="1200" i="1" dirty="0">
                <a:solidFill>
                  <a:srgbClr val="53565A"/>
                </a:solidFill>
                <a:latin typeface="Libre Franklin"/>
                <a:ea typeface="Libre Franklin"/>
                <a:cs typeface="Libre Franklin"/>
                <a:sym typeface="Libre Franklin"/>
              </a:rPr>
              <a:t> </a:t>
            </a:r>
            <a:r>
              <a:rPr lang="en-US" sz="1200" dirty="0">
                <a:solidFill>
                  <a:srgbClr val="FF0000"/>
                </a:solidFill>
                <a:latin typeface="Libre Franklin"/>
                <a:ea typeface="Libre Franklin"/>
                <a:cs typeface="Libre Franklin"/>
                <a:sym typeface="Libre Franklin"/>
              </a:rPr>
              <a:t> </a:t>
            </a:r>
            <a:r>
              <a:rPr lang="en" sz="1200" dirty="0">
                <a:solidFill>
                  <a:schemeClr val="accent1"/>
                </a:solidFill>
                <a:latin typeface="Libre Franklin"/>
                <a:ea typeface="Libre Franklin"/>
                <a:cs typeface="Libre Franklin"/>
                <a:sym typeface="Libre Franklin"/>
              </a:rPr>
              <a:t>✔ </a:t>
            </a:r>
            <a:r>
              <a:rPr lang="en-US" sz="1200" i="1" dirty="0">
                <a:solidFill>
                  <a:srgbClr val="53565A"/>
                </a:solidFill>
                <a:latin typeface="Libre Franklin"/>
                <a:ea typeface="Libre Franklin"/>
                <a:cs typeface="Libre Franklin"/>
                <a:sym typeface="Libre Franklin"/>
              </a:rPr>
              <a:t>= </a:t>
            </a:r>
            <a:r>
              <a:rPr lang="en-US" sz="1000" i="1" dirty="0">
                <a:solidFill>
                  <a:srgbClr val="53565A"/>
                </a:solidFill>
                <a:latin typeface="Libre Franklin"/>
                <a:ea typeface="Libre Franklin"/>
                <a:cs typeface="Libre Franklin"/>
                <a:sym typeface="Libre Franklin"/>
              </a:rPr>
              <a:t>Access restricted to records in their assigned school</a:t>
            </a:r>
            <a:endParaRPr lang="en-US" sz="1000" i="1" dirty="0"/>
          </a:p>
        </p:txBody>
      </p:sp>
      <p:sp>
        <p:nvSpPr>
          <p:cNvPr id="298" name="Google Shape;298;p41"/>
          <p:cNvSpPr/>
          <p:nvPr/>
        </p:nvSpPr>
        <p:spPr>
          <a:xfrm>
            <a:off x="743888" y="4022772"/>
            <a:ext cx="7656227" cy="300082"/>
          </a:xfrm>
          <a:prstGeom prst="rect">
            <a:avLst/>
          </a:prstGeom>
          <a:noFill/>
          <a:ln>
            <a:noFill/>
          </a:ln>
        </p:spPr>
        <p:txBody>
          <a:bodyPr spcFirstLastPara="1" wrap="square" lIns="68575" tIns="34275" rIns="68575" bIns="34275" anchor="t" anchorCtr="0">
            <a:noAutofit/>
          </a:bodyPr>
          <a:lstStyle/>
          <a:p>
            <a:pPr algn="ctr"/>
            <a:r>
              <a:rPr lang="en" sz="1500" dirty="0">
                <a:solidFill>
                  <a:srgbClr val="53565A"/>
                </a:solidFill>
                <a:latin typeface="Libre Franklin"/>
                <a:ea typeface="Libre Franklin"/>
                <a:cs typeface="Libre Franklin"/>
                <a:sym typeface="Libre Franklin"/>
              </a:rPr>
              <a:t>For a detailed list of user roles and associated permissions, see your </a:t>
            </a:r>
            <a:r>
              <a:rPr lang="en" sz="1500" i="1" dirty="0">
                <a:solidFill>
                  <a:srgbClr val="53565A"/>
                </a:solidFill>
                <a:latin typeface="Libre Franklin"/>
                <a:ea typeface="Libre Franklin"/>
                <a:cs typeface="Libre Franklin"/>
                <a:sym typeface="Libre Franklin"/>
              </a:rPr>
              <a:t>TIDE User Guide</a:t>
            </a:r>
            <a:r>
              <a:rPr lang="en" sz="1500" dirty="0">
                <a:solidFill>
                  <a:srgbClr val="53565A"/>
                </a:solidFill>
                <a:latin typeface="Libre Franklin"/>
                <a:ea typeface="Libre Franklin"/>
                <a:cs typeface="Libre Franklin"/>
                <a:sym typeface="Libre Franklin"/>
              </a:rPr>
              <a:t>.</a:t>
            </a:r>
            <a:endParaRPr sz="1100" dirty="0"/>
          </a:p>
        </p:txBody>
      </p:sp>
      <p:sp>
        <p:nvSpPr>
          <p:cNvPr id="299" name="Google Shape;299;p41"/>
          <p:cNvSpPr txBox="1">
            <a:spLocks noGrp="1"/>
          </p:cNvSpPr>
          <p:nvPr>
            <p:ph type="sldNum" idx="12"/>
          </p:nvPr>
        </p:nvSpPr>
        <p:spPr>
          <a:xfrm>
            <a:off x="8481951" y="4833584"/>
            <a:ext cx="529993" cy="209115"/>
          </a:xfrm>
          <a:prstGeom prst="rect">
            <a:avLst/>
          </a:prstGeom>
          <a:noFill/>
          <a:ln>
            <a:noFill/>
          </a:ln>
        </p:spPr>
        <p:txBody>
          <a:bodyPr spcFirstLastPara="1" vert="horz" wrap="square" lIns="68575" tIns="34275" rIns="68575" bIns="34275" rtlCol="0" anchor="ctr" anchorCtr="0">
            <a:noAutofit/>
          </a:bodyPr>
          <a:lstStyle/>
          <a:p>
            <a:pPr>
              <a:buClr>
                <a:schemeClr val="lt1"/>
              </a:buClr>
              <a:buSzPts val="800"/>
            </a:pPr>
            <a:fld id="{00000000-1234-1234-1234-123412341234}" type="slidenum">
              <a:rPr lang="en">
                <a:latin typeface="Arial"/>
                <a:ea typeface="Arial"/>
                <a:cs typeface="Arial"/>
                <a:sym typeface="Arial"/>
              </a:rPr>
              <a:pPr>
                <a:buClr>
                  <a:schemeClr val="lt1"/>
                </a:buClr>
                <a:buSzPts val="800"/>
              </a:pPr>
              <a:t>7</a:t>
            </a:fld>
            <a:endParaRPr dirty="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30" name="Google Shape;1130;p112"/>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Print Test Tickets from a Student List</a:t>
            </a:r>
            <a:endParaRPr/>
          </a:p>
        </p:txBody>
      </p:sp>
      <p:pic>
        <p:nvPicPr>
          <p:cNvPr id="1136" name="Google Shape;1136;p112" descr="Screenshot of the Administering Tests section&#10;&#10;A red rectangle highlights the Print from Student List selection."/>
          <p:cNvPicPr preferRelativeResize="0"/>
          <p:nvPr/>
        </p:nvPicPr>
        <p:blipFill rotWithShape="1">
          <a:blip r:embed="rId3">
            <a:alphaModFix/>
          </a:blip>
          <a:srcRect/>
          <a:stretch/>
        </p:blipFill>
        <p:spPr>
          <a:xfrm>
            <a:off x="147400" y="1041250"/>
            <a:ext cx="2484637" cy="3162250"/>
          </a:xfrm>
          <a:prstGeom prst="rect">
            <a:avLst/>
          </a:prstGeom>
          <a:noFill/>
          <a:ln>
            <a:noFill/>
          </a:ln>
        </p:spPr>
      </p:pic>
      <p:pic>
        <p:nvPicPr>
          <p:cNvPr id="1129" name="Google Shape;1129;p112" descr="A screenshot of a social media post&#10;&#10;Description generated with very high confidence"/>
          <p:cNvPicPr preferRelativeResize="0"/>
          <p:nvPr/>
        </p:nvPicPr>
        <p:blipFill rotWithShape="1">
          <a:blip r:embed="rId4">
            <a:alphaModFix/>
          </a:blip>
          <a:srcRect/>
          <a:stretch/>
        </p:blipFill>
        <p:spPr>
          <a:xfrm>
            <a:off x="2764921" y="1369798"/>
            <a:ext cx="6166976" cy="2403904"/>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pic>
        <p:nvPicPr>
          <p:cNvPr id="1132" name="Google Shape;1132;p112" descr="A screenshot of the Print from Student List page."/>
          <p:cNvPicPr preferRelativeResize="0"/>
          <p:nvPr/>
        </p:nvPicPr>
        <p:blipFill rotWithShape="1">
          <a:blip r:embed="rId5">
            <a:alphaModFix/>
          </a:blip>
          <a:srcRect/>
          <a:stretch/>
        </p:blipFill>
        <p:spPr>
          <a:xfrm>
            <a:off x="2724897" y="1068534"/>
            <a:ext cx="6247022" cy="3162233"/>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1133" name="Google Shape;1133;p112">
            <a:extLst>
              <a:ext uri="{C183D7F6-B498-43B3-948B-1728B52AA6E4}">
                <adec:decorative xmlns:adec="http://schemas.microsoft.com/office/drawing/2017/decorative" val="1"/>
              </a:ext>
            </a:extLst>
          </p:cNvPr>
          <p:cNvSpPr/>
          <p:nvPr/>
        </p:nvSpPr>
        <p:spPr>
          <a:xfrm>
            <a:off x="2807969" y="1450181"/>
            <a:ext cx="985361" cy="216149"/>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134" name="Google Shape;1134;p112">
            <a:extLst>
              <a:ext uri="{C183D7F6-B498-43B3-948B-1728B52AA6E4}">
                <adec:decorative xmlns:adec="http://schemas.microsoft.com/office/drawing/2017/decorative" val="1"/>
              </a:ext>
            </a:extLst>
          </p:cNvPr>
          <p:cNvSpPr/>
          <p:nvPr/>
        </p:nvSpPr>
        <p:spPr>
          <a:xfrm>
            <a:off x="2928938" y="2714625"/>
            <a:ext cx="978694" cy="216149"/>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135" name="Google Shape;1135;p112">
            <a:extLst>
              <a:ext uri="{C183D7F6-B498-43B3-948B-1728B52AA6E4}">
                <adec:decorative xmlns:adec="http://schemas.microsoft.com/office/drawing/2017/decorative" val="1"/>
              </a:ext>
            </a:extLst>
          </p:cNvPr>
          <p:cNvSpPr/>
          <p:nvPr/>
        </p:nvSpPr>
        <p:spPr>
          <a:xfrm rot="5400000">
            <a:off x="6248188" y="3790238"/>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131" name="Google Shape;1131;p112"/>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70</a:t>
            </a:fld>
            <a:endParaRPr sz="800" b="0" i="0" u="none" strike="noStrike" cap="none">
              <a:latin typeface="Arial"/>
              <a:ea typeface="Arial"/>
              <a:cs typeface="Arial"/>
              <a:sym typeface="Arial"/>
            </a:endParaRPr>
          </a:p>
        </p:txBody>
      </p:sp>
      <p:sp>
        <p:nvSpPr>
          <p:cNvPr id="1137" name="Google Shape;1137;p112">
            <a:extLst>
              <a:ext uri="{C183D7F6-B498-43B3-948B-1728B52AA6E4}">
                <adec:decorative xmlns:adec="http://schemas.microsoft.com/office/drawing/2017/decorative" val="1"/>
              </a:ext>
            </a:extLst>
          </p:cNvPr>
          <p:cNvSpPr/>
          <p:nvPr/>
        </p:nvSpPr>
        <p:spPr>
          <a:xfrm>
            <a:off x="147400" y="3568433"/>
            <a:ext cx="2484600" cy="2934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13"/>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Print Test Tickets from a Student List, continued</a:t>
            </a:r>
            <a:endParaRPr/>
          </a:p>
        </p:txBody>
      </p:sp>
      <p:grpSp>
        <p:nvGrpSpPr>
          <p:cNvPr id="1145" name="Google Shape;1145;p113">
            <a:extLst>
              <a:ext uri="{C183D7F6-B498-43B3-948B-1728B52AA6E4}">
                <adec:decorative xmlns:adec="http://schemas.microsoft.com/office/drawing/2017/decorative" val="1"/>
              </a:ext>
            </a:extLst>
          </p:cNvPr>
          <p:cNvGrpSpPr/>
          <p:nvPr/>
        </p:nvGrpSpPr>
        <p:grpSpPr>
          <a:xfrm>
            <a:off x="3141990" y="671750"/>
            <a:ext cx="5044417" cy="3800000"/>
            <a:chOff x="4494561" y="895666"/>
            <a:chExt cx="6725889" cy="5066667"/>
          </a:xfrm>
        </p:grpSpPr>
        <p:pic>
          <p:nvPicPr>
            <p:cNvPr id="1146" name="Google Shape;1146;p113" descr="A screenshot of the Print from Student List page."/>
            <p:cNvPicPr preferRelativeResize="0"/>
            <p:nvPr/>
          </p:nvPicPr>
          <p:blipFill rotWithShape="1">
            <a:blip r:embed="rId3">
              <a:alphaModFix/>
            </a:blip>
            <a:srcRect r="591"/>
            <a:stretch/>
          </p:blipFill>
          <p:spPr>
            <a:xfrm>
              <a:off x="5464269" y="895666"/>
              <a:ext cx="5756181" cy="5066667"/>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1147" name="Google Shape;1147;p113"/>
            <p:cNvSpPr/>
            <p:nvPr/>
          </p:nvSpPr>
          <p:spPr>
            <a:xfrm>
              <a:off x="5578731" y="1876425"/>
              <a:ext cx="622044" cy="45720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148" name="Google Shape;1148;p113"/>
            <p:cNvSpPr/>
            <p:nvPr/>
          </p:nvSpPr>
          <p:spPr>
            <a:xfrm>
              <a:off x="4494561" y="2809013"/>
              <a:ext cx="1228394" cy="681451"/>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a:solidFill>
                    <a:schemeClr val="lt1"/>
                  </a:solidFill>
                  <a:latin typeface="Libre Franklin"/>
                  <a:ea typeface="Libre Franklin"/>
                  <a:cs typeface="Libre Franklin"/>
                  <a:sym typeface="Libre Franklin"/>
                </a:rPr>
                <a:t>All </a:t>
              </a:r>
              <a:endParaRPr sz="1100"/>
            </a:p>
            <a:p>
              <a:pPr marL="0" marR="0" lvl="0" indent="0" algn="ctr" rtl="0">
                <a:spcBef>
                  <a:spcPts val="0"/>
                </a:spcBef>
                <a:spcAft>
                  <a:spcPts val="0"/>
                </a:spcAft>
                <a:buNone/>
              </a:pPr>
              <a:r>
                <a:rPr lang="en" sz="900">
                  <a:solidFill>
                    <a:schemeClr val="lt1"/>
                  </a:solidFill>
                  <a:latin typeface="Libre Franklin"/>
                  <a:ea typeface="Libre Franklin"/>
                  <a:cs typeface="Libre Franklin"/>
                  <a:sym typeface="Libre Franklin"/>
                </a:rPr>
                <a:t>Students</a:t>
              </a:r>
              <a:endParaRPr sz="1100"/>
            </a:p>
          </p:txBody>
        </p:sp>
        <p:sp>
          <p:nvSpPr>
            <p:cNvPr id="1149" name="Google Shape;1149;p113"/>
            <p:cNvSpPr/>
            <p:nvPr/>
          </p:nvSpPr>
          <p:spPr>
            <a:xfrm>
              <a:off x="4494561" y="3997059"/>
              <a:ext cx="1228394" cy="681451"/>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a:solidFill>
                    <a:schemeClr val="lt1"/>
                  </a:solidFill>
                  <a:latin typeface="Libre Franklin"/>
                  <a:ea typeface="Libre Franklin"/>
                  <a:cs typeface="Libre Franklin"/>
                  <a:sym typeface="Libre Franklin"/>
                </a:rPr>
                <a:t>Specific</a:t>
              </a:r>
              <a:endParaRPr sz="1100"/>
            </a:p>
            <a:p>
              <a:pPr marL="0" marR="0" lvl="0" indent="0" algn="ctr" rtl="0">
                <a:spcBef>
                  <a:spcPts val="0"/>
                </a:spcBef>
                <a:spcAft>
                  <a:spcPts val="0"/>
                </a:spcAft>
                <a:buNone/>
              </a:pPr>
              <a:r>
                <a:rPr lang="en" sz="900">
                  <a:solidFill>
                    <a:schemeClr val="lt1"/>
                  </a:solidFill>
                  <a:latin typeface="Libre Franklin"/>
                  <a:ea typeface="Libre Franklin"/>
                  <a:cs typeface="Libre Franklin"/>
                  <a:sym typeface="Libre Franklin"/>
                </a:rPr>
                <a:t>Students</a:t>
              </a:r>
              <a:endParaRPr sz="1100"/>
            </a:p>
          </p:txBody>
        </p:sp>
      </p:grpSp>
      <p:pic>
        <p:nvPicPr>
          <p:cNvPr id="1150" name="Google Shape;1150;p113" descr="Screenshot of the Administering Tests section&#10;&#10;A red rectangle highlights the Print from Student List selection."/>
          <p:cNvPicPr preferRelativeResize="0"/>
          <p:nvPr/>
        </p:nvPicPr>
        <p:blipFill rotWithShape="1">
          <a:blip r:embed="rId4">
            <a:alphaModFix/>
          </a:blip>
          <a:srcRect/>
          <a:stretch/>
        </p:blipFill>
        <p:spPr>
          <a:xfrm>
            <a:off x="81050" y="829325"/>
            <a:ext cx="2951025" cy="3755874"/>
          </a:xfrm>
          <a:prstGeom prst="rect">
            <a:avLst/>
          </a:prstGeom>
          <a:noFill/>
          <a:ln>
            <a:noFill/>
          </a:ln>
        </p:spPr>
      </p:pic>
      <p:sp>
        <p:nvSpPr>
          <p:cNvPr id="1144" name="Google Shape;1144;p113"/>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71</a:t>
            </a:fld>
            <a:endParaRPr sz="800" b="0" i="0" u="none" strike="noStrike" cap="none">
              <a:latin typeface="Arial"/>
              <a:ea typeface="Arial"/>
              <a:cs typeface="Arial"/>
              <a:sym typeface="Arial"/>
            </a:endParaRPr>
          </a:p>
        </p:txBody>
      </p:sp>
      <p:sp>
        <p:nvSpPr>
          <p:cNvPr id="1151" name="Google Shape;1151;p113">
            <a:extLst>
              <a:ext uri="{C183D7F6-B498-43B3-948B-1728B52AA6E4}">
                <adec:decorative xmlns:adec="http://schemas.microsoft.com/office/drawing/2017/decorative" val="1"/>
              </a:ext>
            </a:extLst>
          </p:cNvPr>
          <p:cNvSpPr/>
          <p:nvPr/>
        </p:nvSpPr>
        <p:spPr>
          <a:xfrm>
            <a:off x="111562" y="3861474"/>
            <a:ext cx="2858100" cy="3486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8" name="Google Shape;1158;p114"/>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Print Test Tickets from a Roster List</a:t>
            </a:r>
            <a:endParaRPr/>
          </a:p>
        </p:txBody>
      </p:sp>
      <p:pic>
        <p:nvPicPr>
          <p:cNvPr id="1162" name="Google Shape;1162;p114" descr="Screenshot of the Administering Tests section&#10;&#10;A red rectangle highlights the Print from Student List selection."/>
          <p:cNvPicPr preferRelativeResize="0"/>
          <p:nvPr/>
        </p:nvPicPr>
        <p:blipFill rotWithShape="1">
          <a:blip r:embed="rId3">
            <a:alphaModFix/>
          </a:blip>
          <a:srcRect/>
          <a:stretch/>
        </p:blipFill>
        <p:spPr>
          <a:xfrm>
            <a:off x="184600" y="921275"/>
            <a:ext cx="2604100" cy="3314300"/>
          </a:xfrm>
          <a:prstGeom prst="rect">
            <a:avLst/>
          </a:prstGeom>
          <a:noFill/>
          <a:ln>
            <a:noFill/>
          </a:ln>
        </p:spPr>
      </p:pic>
      <p:pic>
        <p:nvPicPr>
          <p:cNvPr id="1157" name="Google Shape;1157;p114" descr="A screenshot of the Print from Roster List search page."/>
          <p:cNvPicPr preferRelativeResize="0"/>
          <p:nvPr/>
        </p:nvPicPr>
        <p:blipFill rotWithShape="1">
          <a:blip r:embed="rId4">
            <a:alphaModFix/>
          </a:blip>
          <a:srcRect/>
          <a:stretch/>
        </p:blipFill>
        <p:spPr>
          <a:xfrm>
            <a:off x="2885284" y="1346870"/>
            <a:ext cx="5968031" cy="2449760"/>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1159" name="Google Shape;1159;p114">
            <a:extLst>
              <a:ext uri="{C183D7F6-B498-43B3-948B-1728B52AA6E4}">
                <adec:decorative xmlns:adec="http://schemas.microsoft.com/office/drawing/2017/decorative" val="1"/>
              </a:ext>
            </a:extLst>
          </p:cNvPr>
          <p:cNvSpPr/>
          <p:nvPr/>
        </p:nvSpPr>
        <p:spPr>
          <a:xfrm>
            <a:off x="3006410" y="1893434"/>
            <a:ext cx="1565590" cy="263978"/>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161" name="Google Shape;1161;p114">
            <a:extLst>
              <a:ext uri="{C183D7F6-B498-43B3-948B-1728B52AA6E4}">
                <adec:decorative xmlns:adec="http://schemas.microsoft.com/office/drawing/2017/decorative" val="1"/>
              </a:ext>
            </a:extLst>
          </p:cNvPr>
          <p:cNvSpPr/>
          <p:nvPr/>
        </p:nvSpPr>
        <p:spPr>
          <a:xfrm rot="5400000">
            <a:off x="6272541" y="2719183"/>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160" name="Google Shape;1160;p114"/>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72</a:t>
            </a:fld>
            <a:endParaRPr sz="800" b="0" i="0" u="none" strike="noStrike" cap="none">
              <a:latin typeface="Arial"/>
              <a:ea typeface="Arial"/>
              <a:cs typeface="Arial"/>
              <a:sym typeface="Arial"/>
            </a:endParaRPr>
          </a:p>
        </p:txBody>
      </p:sp>
      <p:sp>
        <p:nvSpPr>
          <p:cNvPr id="1163" name="Google Shape;1163;p114">
            <a:extLst>
              <a:ext uri="{C183D7F6-B498-43B3-948B-1728B52AA6E4}">
                <adec:decorative xmlns:adec="http://schemas.microsoft.com/office/drawing/2017/decorative" val="1"/>
              </a:ext>
            </a:extLst>
          </p:cNvPr>
          <p:cNvSpPr/>
          <p:nvPr/>
        </p:nvSpPr>
        <p:spPr>
          <a:xfrm>
            <a:off x="211525" y="3596937"/>
            <a:ext cx="2522400" cy="3078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72" name="Google Shape;1172;p115"/>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Print Test Tickets from a Roster List, continued</a:t>
            </a:r>
            <a:endParaRPr/>
          </a:p>
        </p:txBody>
      </p:sp>
      <p:pic>
        <p:nvPicPr>
          <p:cNvPr id="1175" name="Google Shape;1175;p115" descr="Screenshot of the Administering Tests section&#10;&#10;A red rectangle highlights the Print from Roster List selection."/>
          <p:cNvPicPr preferRelativeResize="0"/>
          <p:nvPr/>
        </p:nvPicPr>
        <p:blipFill rotWithShape="1">
          <a:blip r:embed="rId3">
            <a:alphaModFix/>
          </a:blip>
          <a:srcRect/>
          <a:stretch/>
        </p:blipFill>
        <p:spPr>
          <a:xfrm>
            <a:off x="203875" y="1134873"/>
            <a:ext cx="2373975" cy="3021425"/>
          </a:xfrm>
          <a:prstGeom prst="rect">
            <a:avLst/>
          </a:prstGeom>
          <a:noFill/>
          <a:ln>
            <a:noFill/>
          </a:ln>
        </p:spPr>
      </p:pic>
      <p:pic>
        <p:nvPicPr>
          <p:cNvPr id="1169" name="Google Shape;1169;p115" descr="A screenshot of the Print from Roster List results page."/>
          <p:cNvPicPr preferRelativeResize="0"/>
          <p:nvPr/>
        </p:nvPicPr>
        <p:blipFill rotWithShape="1">
          <a:blip r:embed="rId4">
            <a:alphaModFix/>
          </a:blip>
          <a:srcRect/>
          <a:stretch/>
        </p:blipFill>
        <p:spPr>
          <a:xfrm>
            <a:off x="3528199" y="1376300"/>
            <a:ext cx="5325116" cy="2662558"/>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1171" name="Google Shape;1171;p115">
            <a:extLst>
              <a:ext uri="{C183D7F6-B498-43B3-948B-1728B52AA6E4}">
                <adec:decorative xmlns:adec="http://schemas.microsoft.com/office/drawing/2017/decorative" val="1"/>
              </a:ext>
            </a:extLst>
          </p:cNvPr>
          <p:cNvSpPr/>
          <p:nvPr/>
        </p:nvSpPr>
        <p:spPr>
          <a:xfrm>
            <a:off x="2733943" y="2745100"/>
            <a:ext cx="921296" cy="511088"/>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a:solidFill>
                  <a:schemeClr val="lt1"/>
                </a:solidFill>
                <a:latin typeface="Libre Franklin"/>
                <a:ea typeface="Libre Franklin"/>
                <a:cs typeface="Libre Franklin"/>
                <a:sym typeface="Libre Franklin"/>
              </a:rPr>
              <a:t>All </a:t>
            </a:r>
            <a:endParaRPr sz="1100"/>
          </a:p>
          <a:p>
            <a:pPr marL="0" marR="0" lvl="0" indent="0" algn="ctr" rtl="0">
              <a:spcBef>
                <a:spcPts val="0"/>
              </a:spcBef>
              <a:spcAft>
                <a:spcPts val="0"/>
              </a:spcAft>
              <a:buNone/>
            </a:pPr>
            <a:r>
              <a:rPr lang="en" sz="900">
                <a:solidFill>
                  <a:schemeClr val="lt1"/>
                </a:solidFill>
                <a:latin typeface="Libre Franklin"/>
                <a:ea typeface="Libre Franklin"/>
                <a:cs typeface="Libre Franklin"/>
                <a:sym typeface="Libre Franklin"/>
              </a:rPr>
              <a:t>Rosters</a:t>
            </a:r>
            <a:endParaRPr sz="1100"/>
          </a:p>
        </p:txBody>
      </p:sp>
      <p:sp>
        <p:nvSpPr>
          <p:cNvPr id="1170" name="Google Shape;1170;p115">
            <a:extLst>
              <a:ext uri="{C183D7F6-B498-43B3-948B-1728B52AA6E4}">
                <adec:decorative xmlns:adec="http://schemas.microsoft.com/office/drawing/2017/decorative" val="1"/>
              </a:ext>
            </a:extLst>
          </p:cNvPr>
          <p:cNvSpPr/>
          <p:nvPr/>
        </p:nvSpPr>
        <p:spPr>
          <a:xfrm>
            <a:off x="2741087" y="3367468"/>
            <a:ext cx="921296" cy="511088"/>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a:solidFill>
                  <a:schemeClr val="lt1"/>
                </a:solidFill>
                <a:latin typeface="Libre Franklin"/>
                <a:ea typeface="Libre Franklin"/>
                <a:cs typeface="Libre Franklin"/>
                <a:sym typeface="Libre Franklin"/>
              </a:rPr>
              <a:t>Specific </a:t>
            </a:r>
            <a:endParaRPr sz="1100"/>
          </a:p>
          <a:p>
            <a:pPr marL="0" marR="0" lvl="0" indent="0" algn="ctr" rtl="0">
              <a:spcBef>
                <a:spcPts val="0"/>
              </a:spcBef>
              <a:spcAft>
                <a:spcPts val="0"/>
              </a:spcAft>
              <a:buNone/>
            </a:pPr>
            <a:r>
              <a:rPr lang="en" sz="900">
                <a:solidFill>
                  <a:schemeClr val="lt1"/>
                </a:solidFill>
                <a:latin typeface="Libre Franklin"/>
                <a:ea typeface="Libre Franklin"/>
                <a:cs typeface="Libre Franklin"/>
                <a:sym typeface="Libre Franklin"/>
              </a:rPr>
              <a:t>Rosters</a:t>
            </a:r>
            <a:endParaRPr sz="1100"/>
          </a:p>
        </p:txBody>
      </p:sp>
      <p:sp>
        <p:nvSpPr>
          <p:cNvPr id="1173" name="Google Shape;1173;p115">
            <a:extLst>
              <a:ext uri="{C183D7F6-B498-43B3-948B-1728B52AA6E4}">
                <adec:decorative xmlns:adec="http://schemas.microsoft.com/office/drawing/2017/decorative" val="1"/>
              </a:ext>
            </a:extLst>
          </p:cNvPr>
          <p:cNvSpPr/>
          <p:nvPr/>
        </p:nvSpPr>
        <p:spPr>
          <a:xfrm>
            <a:off x="3584216" y="2143124"/>
            <a:ext cx="380565" cy="285751"/>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176" name="Google Shape;1176;p115">
            <a:extLst>
              <a:ext uri="{C183D7F6-B498-43B3-948B-1728B52AA6E4}">
                <adec:decorative xmlns:adec="http://schemas.microsoft.com/office/drawing/2017/decorative" val="1"/>
              </a:ext>
            </a:extLst>
          </p:cNvPr>
          <p:cNvSpPr/>
          <p:nvPr/>
        </p:nvSpPr>
        <p:spPr>
          <a:xfrm>
            <a:off x="241179" y="3776967"/>
            <a:ext cx="2294700" cy="2799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
        <p:nvSpPr>
          <p:cNvPr id="1174" name="Google Shape;1174;p115"/>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73</a:t>
            </a:fld>
            <a:endParaRPr sz="800" b="0" i="0" u="none" strike="noStrike" cap="none">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116"/>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Sample Student Test Ticket</a:t>
            </a:r>
            <a:endParaRPr/>
          </a:p>
        </p:txBody>
      </p:sp>
      <p:pic>
        <p:nvPicPr>
          <p:cNvPr id="3" name="Picture 2" descr="Sample test ticket listing a student's information.">
            <a:extLst>
              <a:ext uri="{FF2B5EF4-FFF2-40B4-BE49-F238E27FC236}">
                <a16:creationId xmlns:a16="http://schemas.microsoft.com/office/drawing/2014/main" id="{A7CFA184-C853-85DE-C4DE-841084EF8FD2}"/>
              </a:ext>
            </a:extLst>
          </p:cNvPr>
          <p:cNvPicPr>
            <a:picLocks noChangeAspect="1"/>
          </p:cNvPicPr>
          <p:nvPr/>
        </p:nvPicPr>
        <p:blipFill>
          <a:blip r:embed="rId3"/>
          <a:stretch>
            <a:fillRect/>
          </a:stretch>
        </p:blipFill>
        <p:spPr>
          <a:xfrm>
            <a:off x="1350605" y="592281"/>
            <a:ext cx="6442790" cy="3958938"/>
          </a:xfrm>
          <a:prstGeom prst="rect">
            <a:avLst/>
          </a:prstGeom>
          <a:ln w="12700">
            <a:solidFill>
              <a:schemeClr val="tx1"/>
            </a:solidFill>
          </a:ln>
        </p:spPr>
      </p:pic>
      <p:sp>
        <p:nvSpPr>
          <p:cNvPr id="1185" name="Google Shape;1185;p116"/>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74</a:t>
            </a:fld>
            <a:endParaRPr sz="800" b="0" i="0" u="none" strike="noStrike" cap="none">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17"/>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Data Cleanup</a:t>
            </a:r>
            <a:endParaRPr/>
          </a:p>
        </p:txBody>
      </p:sp>
      <p:pic>
        <p:nvPicPr>
          <p:cNvPr id="1194" name="Google Shape;1194;p117" descr="Screenshot of the After Testing section.&#10;&#10;A red rectangle highlights the Data Cleanup selections."/>
          <p:cNvPicPr preferRelativeResize="0"/>
          <p:nvPr/>
        </p:nvPicPr>
        <p:blipFill rotWithShape="1">
          <a:blip r:embed="rId3">
            <a:alphaModFix/>
          </a:blip>
          <a:srcRect/>
          <a:stretch/>
        </p:blipFill>
        <p:spPr>
          <a:xfrm>
            <a:off x="2876400" y="849517"/>
            <a:ext cx="3546600" cy="3444466"/>
          </a:xfrm>
          <a:prstGeom prst="rect">
            <a:avLst/>
          </a:prstGeom>
          <a:noFill/>
          <a:ln>
            <a:noFill/>
          </a:ln>
        </p:spPr>
      </p:pic>
      <p:sp>
        <p:nvSpPr>
          <p:cNvPr id="1193" name="Google Shape;1193;p117"/>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75</a:t>
            </a:fld>
            <a:endParaRPr sz="800" b="0" i="0" u="none" strike="noStrike" cap="none">
              <a:latin typeface="Arial"/>
              <a:ea typeface="Arial"/>
              <a:cs typeface="Arial"/>
              <a:sym typeface="Arial"/>
            </a:endParaRPr>
          </a:p>
        </p:txBody>
      </p:sp>
      <p:sp>
        <p:nvSpPr>
          <p:cNvPr id="1195" name="Google Shape;1195;p117">
            <a:extLst>
              <a:ext uri="{C183D7F6-B498-43B3-948B-1728B52AA6E4}">
                <adec:decorative xmlns:adec="http://schemas.microsoft.com/office/drawing/2017/decorative" val="1"/>
              </a:ext>
            </a:extLst>
          </p:cNvPr>
          <p:cNvSpPr/>
          <p:nvPr/>
        </p:nvSpPr>
        <p:spPr>
          <a:xfrm>
            <a:off x="2876400" y="3074764"/>
            <a:ext cx="3546600" cy="12192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2" name="Google Shape;1202;p118"/>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dirty="0"/>
              <a:t>Participation Codes</a:t>
            </a:r>
            <a:endParaRPr dirty="0"/>
          </a:p>
        </p:txBody>
      </p:sp>
      <p:sp>
        <p:nvSpPr>
          <p:cNvPr id="1201" name="Google Shape;1201;p118"/>
          <p:cNvSpPr txBox="1">
            <a:spLocks noGrp="1"/>
          </p:cNvSpPr>
          <p:nvPr>
            <p:ph type="body" idx="1"/>
          </p:nvPr>
        </p:nvSpPr>
        <p:spPr>
          <a:xfrm>
            <a:off x="394919" y="874207"/>
            <a:ext cx="8387340" cy="3617406"/>
          </a:xfrm>
          <a:prstGeom prst="rect">
            <a:avLst/>
          </a:prstGeom>
          <a:noFill/>
          <a:ln>
            <a:noFill/>
          </a:ln>
        </p:spPr>
        <p:txBody>
          <a:bodyPr spcFirstLastPara="1" wrap="square" lIns="0" tIns="0" rIns="0" bIns="0" anchor="t" anchorCtr="0">
            <a:normAutofit/>
          </a:bodyPr>
          <a:lstStyle/>
          <a:p>
            <a:pPr marL="241300" lvl="0" indent="-247650" algn="l" rtl="0">
              <a:lnSpc>
                <a:spcPct val="125000"/>
              </a:lnSpc>
              <a:spcBef>
                <a:spcPts val="0"/>
              </a:spcBef>
              <a:spcAft>
                <a:spcPts val="0"/>
              </a:spcAft>
              <a:buSzPts val="1700"/>
              <a:buChar char="•"/>
            </a:pPr>
            <a:r>
              <a:rPr lang="en" dirty="0">
                <a:solidFill>
                  <a:srgbClr val="53565A"/>
                </a:solidFill>
              </a:rPr>
              <a:t>A participation event occurs when a student does not take a test as scheduled.</a:t>
            </a:r>
            <a:endParaRPr dirty="0"/>
          </a:p>
          <a:p>
            <a:pPr marL="241300" lvl="0" indent="-247650" algn="l" rtl="0">
              <a:lnSpc>
                <a:spcPct val="125000"/>
              </a:lnSpc>
              <a:spcBef>
                <a:spcPts val="1400"/>
              </a:spcBef>
              <a:spcAft>
                <a:spcPts val="0"/>
              </a:spcAft>
              <a:buSzPts val="1700"/>
              <a:buChar char="•"/>
            </a:pPr>
            <a:r>
              <a:rPr lang="en" dirty="0">
                <a:solidFill>
                  <a:srgbClr val="53565A"/>
                </a:solidFill>
              </a:rPr>
              <a:t>A code is assigned to explain the student’s non-participation.</a:t>
            </a:r>
            <a:endParaRPr dirty="0"/>
          </a:p>
          <a:p>
            <a:pPr marL="241300" lvl="0" indent="-247650" algn="l" rtl="0">
              <a:lnSpc>
                <a:spcPct val="125000"/>
              </a:lnSpc>
              <a:spcBef>
                <a:spcPts val="1400"/>
              </a:spcBef>
              <a:spcAft>
                <a:spcPts val="0"/>
              </a:spcAft>
              <a:buSzPts val="1700"/>
              <a:buChar char="•"/>
            </a:pPr>
            <a:r>
              <a:rPr lang="en" dirty="0">
                <a:solidFill>
                  <a:srgbClr val="53565A"/>
                </a:solidFill>
              </a:rPr>
              <a:t>Participation codes persist until they are changed. </a:t>
            </a:r>
            <a:endParaRPr dirty="0"/>
          </a:p>
          <a:p>
            <a:pPr marL="241300" lvl="0" indent="-247650" algn="l" rtl="0">
              <a:lnSpc>
                <a:spcPct val="125000"/>
              </a:lnSpc>
              <a:spcBef>
                <a:spcPts val="1400"/>
              </a:spcBef>
              <a:spcAft>
                <a:spcPts val="0"/>
              </a:spcAft>
              <a:buSzPts val="1700"/>
              <a:buChar char="•"/>
            </a:pPr>
            <a:r>
              <a:rPr lang="en" dirty="0">
                <a:solidFill>
                  <a:srgbClr val="53565A"/>
                </a:solidFill>
              </a:rPr>
              <a:t>Participation codes may also be referred to as </a:t>
            </a:r>
            <a:r>
              <a:rPr lang="en" i="1" dirty="0">
                <a:solidFill>
                  <a:srgbClr val="53565A"/>
                </a:solidFill>
              </a:rPr>
              <a:t>special codes</a:t>
            </a:r>
            <a:r>
              <a:rPr lang="en" dirty="0">
                <a:solidFill>
                  <a:srgbClr val="53565A"/>
                </a:solidFill>
              </a:rPr>
              <a:t>. There are two types of special codes:</a:t>
            </a:r>
          </a:p>
          <a:p>
            <a:pPr marL="698500" lvl="1" indent="-247650">
              <a:buSzPts val="1700"/>
              <a:buChar char="•"/>
            </a:pPr>
            <a:r>
              <a:rPr lang="en" dirty="0">
                <a:solidFill>
                  <a:srgbClr val="53565A"/>
                </a:solidFill>
              </a:rPr>
              <a:t>Student Exemption Codes: </a:t>
            </a:r>
            <a:r>
              <a:rPr lang="en-US" dirty="0">
                <a:solidFill>
                  <a:srgbClr val="53565A"/>
                </a:solidFill>
              </a:rPr>
              <a:t>Student exemptions are entered at the subject level and can be added before, during, or after testing</a:t>
            </a:r>
          </a:p>
          <a:p>
            <a:pPr marL="698500" lvl="1" indent="-247650">
              <a:buSzPts val="1700"/>
              <a:buFont typeface="Calibri"/>
              <a:buChar char="•"/>
            </a:pPr>
            <a:r>
              <a:rPr lang="en" dirty="0">
                <a:solidFill>
                  <a:srgbClr val="53565A"/>
                </a:solidFill>
              </a:rPr>
              <a:t>Attempt Codes: </a:t>
            </a:r>
            <a:r>
              <a:rPr lang="en-US" dirty="0">
                <a:solidFill>
                  <a:srgbClr val="53565A"/>
                </a:solidFill>
              </a:rPr>
              <a:t>Attempt codes can only be added after the student begins a specific test opportunity.</a:t>
            </a:r>
            <a:endParaRPr dirty="0"/>
          </a:p>
          <a:p>
            <a:pPr marL="241300" lvl="0" indent="-139700" algn="l" rtl="0">
              <a:lnSpc>
                <a:spcPct val="125000"/>
              </a:lnSpc>
              <a:spcBef>
                <a:spcPts val="1400"/>
              </a:spcBef>
              <a:spcAft>
                <a:spcPts val="0"/>
              </a:spcAft>
              <a:buSzPts val="1700"/>
              <a:buNone/>
            </a:pPr>
            <a:endParaRPr dirty="0"/>
          </a:p>
        </p:txBody>
      </p:sp>
      <p:sp>
        <p:nvSpPr>
          <p:cNvPr id="1203" name="Google Shape;1203;p118"/>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76</a:t>
            </a:fld>
            <a:endParaRPr sz="800" b="0" i="0" u="none" strike="noStrike" cap="none">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0" name="Google Shape;1210;p119"/>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dirty="0"/>
              <a:t>View Participation Codes</a:t>
            </a:r>
            <a:endParaRPr dirty="0"/>
          </a:p>
        </p:txBody>
      </p:sp>
      <p:pic>
        <p:nvPicPr>
          <p:cNvPr id="3" name="Picture 2" descr="Screenshot of the Participation Codes page.">
            <a:extLst>
              <a:ext uri="{FF2B5EF4-FFF2-40B4-BE49-F238E27FC236}">
                <a16:creationId xmlns:a16="http://schemas.microsoft.com/office/drawing/2014/main" id="{52C20DFE-FCF4-45FA-6CCB-CA27EC5F29E9}"/>
              </a:ext>
            </a:extLst>
          </p:cNvPr>
          <p:cNvPicPr>
            <a:picLocks noChangeAspect="1"/>
          </p:cNvPicPr>
          <p:nvPr/>
        </p:nvPicPr>
        <p:blipFill>
          <a:blip r:embed="rId3"/>
          <a:stretch>
            <a:fillRect/>
          </a:stretch>
        </p:blipFill>
        <p:spPr>
          <a:xfrm>
            <a:off x="207819" y="842937"/>
            <a:ext cx="8653549" cy="3674669"/>
          </a:xfrm>
          <a:prstGeom prst="rect">
            <a:avLst/>
          </a:prstGeom>
        </p:spPr>
      </p:pic>
      <p:sp>
        <p:nvSpPr>
          <p:cNvPr id="1211" name="Google Shape;1211;p119"/>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77</a:t>
            </a:fld>
            <a:endParaRPr sz="800" b="0" i="0" u="none" strike="noStrike" cap="none">
              <a:latin typeface="Arial"/>
              <a:ea typeface="Arial"/>
              <a:cs typeface="Arial"/>
              <a:sym typeface="Arial"/>
            </a:endParaRPr>
          </a:p>
        </p:txBody>
      </p:sp>
      <p:sp>
        <p:nvSpPr>
          <p:cNvPr id="1212" name="Google Shape;1212;p119">
            <a:extLst>
              <a:ext uri="{C183D7F6-B498-43B3-948B-1728B52AA6E4}">
                <adec:decorative xmlns:adec="http://schemas.microsoft.com/office/drawing/2017/decorative" val="1"/>
              </a:ext>
            </a:extLst>
          </p:cNvPr>
          <p:cNvSpPr/>
          <p:nvPr/>
        </p:nvSpPr>
        <p:spPr>
          <a:xfrm rot="-5400000">
            <a:off x="102961" y="3924395"/>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213" name="Google Shape;1213;p119">
            <a:extLst>
              <a:ext uri="{C183D7F6-B498-43B3-948B-1728B52AA6E4}">
                <adec:decorative xmlns:adec="http://schemas.microsoft.com/office/drawing/2017/decorative" val="1"/>
              </a:ext>
            </a:extLst>
          </p:cNvPr>
          <p:cNvSpPr/>
          <p:nvPr/>
        </p:nvSpPr>
        <p:spPr>
          <a:xfrm rot="-5400000">
            <a:off x="3925749" y="2075648"/>
            <a:ext cx="215019" cy="354437"/>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21" name="Google Shape;1221;p120"/>
          <p:cNvSpPr txBox="1">
            <a:spLocks noGrp="1"/>
          </p:cNvSpPr>
          <p:nvPr>
            <p:ph type="title"/>
          </p:nvPr>
        </p:nvSpPr>
        <p:spPr>
          <a:xfrm>
            <a:off x="322326" y="48006"/>
            <a:ext cx="8263890" cy="390906"/>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View/Edit Participation Codes Results</a:t>
            </a:r>
            <a:endParaRPr/>
          </a:p>
        </p:txBody>
      </p:sp>
      <p:pic>
        <p:nvPicPr>
          <p:cNvPr id="4" name="Google Shape;1194;p117" descr="Screenshot of the After Testing section.&#10;&#10;A red rectangle highlights the Participation Codes selection.">
            <a:extLst>
              <a:ext uri="{FF2B5EF4-FFF2-40B4-BE49-F238E27FC236}">
                <a16:creationId xmlns:a16="http://schemas.microsoft.com/office/drawing/2014/main" id="{57C7D45C-0276-E24E-24A1-124A7DCAC1EB}"/>
              </a:ext>
            </a:extLst>
          </p:cNvPr>
          <p:cNvPicPr preferRelativeResize="0"/>
          <p:nvPr/>
        </p:nvPicPr>
        <p:blipFill rotWithShape="1">
          <a:blip r:embed="rId3">
            <a:alphaModFix/>
          </a:blip>
          <a:srcRect/>
          <a:stretch/>
        </p:blipFill>
        <p:spPr>
          <a:xfrm>
            <a:off x="174568" y="964276"/>
            <a:ext cx="2848722" cy="2927022"/>
          </a:xfrm>
          <a:prstGeom prst="rect">
            <a:avLst/>
          </a:prstGeom>
          <a:noFill/>
          <a:ln>
            <a:noFill/>
          </a:ln>
        </p:spPr>
      </p:pic>
      <p:pic>
        <p:nvPicPr>
          <p:cNvPr id="3" name="Picture 2" descr="A screenshot of the Edit Participation Codes page.">
            <a:extLst>
              <a:ext uri="{FF2B5EF4-FFF2-40B4-BE49-F238E27FC236}">
                <a16:creationId xmlns:a16="http://schemas.microsoft.com/office/drawing/2014/main" id="{25A31D6D-BC1F-6246-21DB-31192EEAA593}"/>
              </a:ext>
            </a:extLst>
          </p:cNvPr>
          <p:cNvPicPr>
            <a:picLocks noChangeAspect="1"/>
          </p:cNvPicPr>
          <p:nvPr/>
        </p:nvPicPr>
        <p:blipFill>
          <a:blip r:embed="rId4"/>
          <a:stretch>
            <a:fillRect/>
          </a:stretch>
        </p:blipFill>
        <p:spPr>
          <a:xfrm>
            <a:off x="3209211" y="886034"/>
            <a:ext cx="5624047" cy="3452159"/>
          </a:xfrm>
          <a:prstGeom prst="rect">
            <a:avLst/>
          </a:prstGeom>
        </p:spPr>
      </p:pic>
      <p:sp>
        <p:nvSpPr>
          <p:cNvPr id="1222" name="Google Shape;1222;p120"/>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78</a:t>
            </a:fld>
            <a:endParaRPr sz="800" b="0" i="0" u="none" strike="noStrike" cap="none">
              <a:latin typeface="Arial"/>
              <a:ea typeface="Arial"/>
              <a:cs typeface="Arial"/>
              <a:sym typeface="Arial"/>
            </a:endParaRPr>
          </a:p>
        </p:txBody>
      </p:sp>
      <p:sp>
        <p:nvSpPr>
          <p:cNvPr id="5" name="Google Shape;1195;p117">
            <a:extLst>
              <a:ext uri="{FF2B5EF4-FFF2-40B4-BE49-F238E27FC236}">
                <a16:creationId xmlns:a16="http://schemas.microsoft.com/office/drawing/2014/main" id="{2FE5EE39-4CE2-A55A-34A7-59E4938A31F7}"/>
              </a:ext>
              <a:ext uri="{C183D7F6-B498-43B3-948B-1728B52AA6E4}">
                <adec:decorative xmlns:adec="http://schemas.microsoft.com/office/drawing/2017/decorative" val="1"/>
              </a:ext>
            </a:extLst>
          </p:cNvPr>
          <p:cNvSpPr/>
          <p:nvPr/>
        </p:nvSpPr>
        <p:spPr>
          <a:xfrm>
            <a:off x="174568" y="3208712"/>
            <a:ext cx="2848722" cy="307571"/>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3" name="Google Shape;1233;p121"/>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dirty="0"/>
              <a:t>Upload Participation Codes</a:t>
            </a:r>
            <a:endParaRPr dirty="0"/>
          </a:p>
        </p:txBody>
      </p:sp>
      <p:pic>
        <p:nvPicPr>
          <p:cNvPr id="1238" name="Google Shape;1238;p121" descr="Screenshot of the After Testing section.&#10;&#10;A red rectangle highlights the Data Cleanup selections."/>
          <p:cNvPicPr preferRelativeResize="0"/>
          <p:nvPr/>
        </p:nvPicPr>
        <p:blipFill rotWithShape="1">
          <a:blip r:embed="rId3">
            <a:alphaModFix/>
          </a:blip>
          <a:srcRect/>
          <a:stretch/>
        </p:blipFill>
        <p:spPr>
          <a:xfrm>
            <a:off x="134525" y="1033461"/>
            <a:ext cx="3106700" cy="3017250"/>
          </a:xfrm>
          <a:prstGeom prst="rect">
            <a:avLst/>
          </a:prstGeom>
          <a:noFill/>
          <a:ln>
            <a:noFill/>
          </a:ln>
        </p:spPr>
      </p:pic>
      <p:pic>
        <p:nvPicPr>
          <p:cNvPr id="1232" name="Google Shape;1232;p121" descr="A screenshot of the Upload Participation Codes page."/>
          <p:cNvPicPr preferRelativeResize="0"/>
          <p:nvPr/>
        </p:nvPicPr>
        <p:blipFill>
          <a:blip r:embed="rId4">
            <a:alphaModFix/>
          </a:blip>
          <a:stretch>
            <a:fillRect/>
          </a:stretch>
        </p:blipFill>
        <p:spPr>
          <a:xfrm>
            <a:off x="3393625" y="943445"/>
            <a:ext cx="5618326" cy="3197263"/>
          </a:xfrm>
          <a:prstGeom prst="rect">
            <a:avLst/>
          </a:prstGeom>
          <a:noFill/>
          <a:ln>
            <a:noFill/>
          </a:ln>
        </p:spPr>
      </p:pic>
      <p:pic>
        <p:nvPicPr>
          <p:cNvPr id="1235" name="Google Shape;1235;p121" descr="A screenshot of the Download Template button."/>
          <p:cNvPicPr preferRelativeResize="0"/>
          <p:nvPr/>
        </p:nvPicPr>
        <p:blipFill rotWithShape="1">
          <a:blip r:embed="rId5">
            <a:alphaModFix/>
          </a:blip>
          <a:srcRect/>
          <a:stretch/>
        </p:blipFill>
        <p:spPr>
          <a:xfrm>
            <a:off x="7156260" y="2009686"/>
            <a:ext cx="1375653" cy="1051061"/>
          </a:xfrm>
          <a:prstGeom prst="rect">
            <a:avLst/>
          </a:prstGeom>
          <a:noFill/>
          <a:ln>
            <a:noFill/>
          </a:ln>
        </p:spPr>
      </p:pic>
      <p:pic>
        <p:nvPicPr>
          <p:cNvPr id="1234" name="Google Shape;1234;p121" descr="A screenshot of the Special Code upload sheet."/>
          <p:cNvPicPr preferRelativeResize="0"/>
          <p:nvPr/>
        </p:nvPicPr>
        <p:blipFill rotWithShape="1">
          <a:blip r:embed="rId6">
            <a:alphaModFix/>
          </a:blip>
          <a:srcRect/>
          <a:stretch/>
        </p:blipFill>
        <p:spPr>
          <a:xfrm>
            <a:off x="4700588" y="3392402"/>
            <a:ext cx="4007143" cy="1185714"/>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1236" name="Google Shape;1236;p121">
            <a:extLst>
              <a:ext uri="{C183D7F6-B498-43B3-948B-1728B52AA6E4}">
                <adec:decorative xmlns:adec="http://schemas.microsoft.com/office/drawing/2017/decorative" val="1"/>
              </a:ext>
            </a:extLst>
          </p:cNvPr>
          <p:cNvSpPr/>
          <p:nvPr/>
        </p:nvSpPr>
        <p:spPr>
          <a:xfrm>
            <a:off x="7568268" y="2982736"/>
            <a:ext cx="215100" cy="354300"/>
          </a:xfrm>
          <a:prstGeom prst="downArrow">
            <a:avLst>
              <a:gd name="adj1" fmla="val 40337"/>
              <a:gd name="adj2" fmla="val 68719"/>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1237" name="Google Shape;1237;p121"/>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79</a:t>
            </a:fld>
            <a:endParaRPr sz="800" b="0" i="0" u="none" strike="noStrike" cap="none">
              <a:latin typeface="Arial"/>
              <a:ea typeface="Arial"/>
              <a:cs typeface="Arial"/>
              <a:sym typeface="Arial"/>
            </a:endParaRPr>
          </a:p>
        </p:txBody>
      </p:sp>
      <p:sp>
        <p:nvSpPr>
          <p:cNvPr id="1239" name="Google Shape;1239;p121">
            <a:extLst>
              <a:ext uri="{C183D7F6-B498-43B3-948B-1728B52AA6E4}">
                <adec:decorative xmlns:adec="http://schemas.microsoft.com/office/drawing/2017/decorative" val="1"/>
              </a:ext>
            </a:extLst>
          </p:cNvPr>
          <p:cNvSpPr/>
          <p:nvPr/>
        </p:nvSpPr>
        <p:spPr>
          <a:xfrm>
            <a:off x="134525" y="2982716"/>
            <a:ext cx="3106800" cy="1068000"/>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p50"/>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TIDE Home Page</a:t>
            </a:r>
            <a:endParaRPr/>
          </a:p>
        </p:txBody>
      </p:sp>
      <p:pic>
        <p:nvPicPr>
          <p:cNvPr id="378" name="Google Shape;378;p50" descr="TIDE Home page with the sections Preparing for Testing, Administering Tests, and After Testing. A red box highlights the Preparing for Testing section with a red arrow pointing to the Users button."/>
          <p:cNvPicPr preferRelativeResize="0"/>
          <p:nvPr/>
        </p:nvPicPr>
        <p:blipFill rotWithShape="1">
          <a:blip r:embed="rId3">
            <a:alphaModFix/>
          </a:blip>
          <a:srcRect/>
          <a:stretch/>
        </p:blipFill>
        <p:spPr>
          <a:xfrm>
            <a:off x="52424" y="988739"/>
            <a:ext cx="9039152" cy="3293813"/>
          </a:xfrm>
          <a:prstGeom prst="rect">
            <a:avLst/>
          </a:prstGeom>
          <a:noFill/>
          <a:ln>
            <a:noFill/>
          </a:ln>
        </p:spPr>
      </p:pic>
      <p:sp>
        <p:nvSpPr>
          <p:cNvPr id="380" name="Google Shape;380;p50"/>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8</a:t>
            </a:fld>
            <a:endParaRPr sz="800" b="0" i="0" u="none" strike="noStrike" cap="none">
              <a:latin typeface="Arial"/>
              <a:ea typeface="Arial"/>
              <a:cs typeface="Arial"/>
              <a:sym typeface="Arial"/>
            </a:endParaRPr>
          </a:p>
        </p:txBody>
      </p:sp>
      <p:sp>
        <p:nvSpPr>
          <p:cNvPr id="381" name="Google Shape;381;p50">
            <a:extLst>
              <a:ext uri="{C183D7F6-B498-43B3-948B-1728B52AA6E4}">
                <adec:decorative xmlns:adec="http://schemas.microsoft.com/office/drawing/2017/decorative" val="1"/>
              </a:ext>
            </a:extLst>
          </p:cNvPr>
          <p:cNvSpPr/>
          <p:nvPr/>
        </p:nvSpPr>
        <p:spPr>
          <a:xfrm>
            <a:off x="52424" y="979739"/>
            <a:ext cx="3078403" cy="3293813"/>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6" name="Google Shape;1246;p122"/>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Contact Your Help Desk</a:t>
            </a:r>
            <a:endParaRPr/>
          </a:p>
        </p:txBody>
      </p:sp>
      <p:sp>
        <p:nvSpPr>
          <p:cNvPr id="1245" name="Google Shape;1245;p122"/>
          <p:cNvSpPr txBox="1">
            <a:spLocks noGrp="1"/>
          </p:cNvSpPr>
          <p:nvPr>
            <p:ph type="body" idx="1"/>
          </p:nvPr>
        </p:nvSpPr>
        <p:spPr>
          <a:xfrm>
            <a:off x="319673" y="685604"/>
            <a:ext cx="8224837" cy="33989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 sz="1500">
                <a:solidFill>
                  <a:srgbClr val="53565A"/>
                </a:solidFill>
              </a:rPr>
              <a:t>You can contact the Help Desk for assistance with any technical issues you encounter.</a:t>
            </a:r>
            <a:endParaRPr sz="1500">
              <a:solidFill>
                <a:srgbClr val="53565A"/>
              </a:solidFill>
            </a:endParaRPr>
          </a:p>
          <a:p>
            <a:pPr marL="0" lvl="0" indent="0" algn="l" rtl="0">
              <a:spcBef>
                <a:spcPts val="1400"/>
              </a:spcBef>
              <a:spcAft>
                <a:spcPts val="0"/>
              </a:spcAft>
              <a:buClr>
                <a:schemeClr val="dk2"/>
              </a:buClr>
              <a:buSzPts val="1100"/>
              <a:buFont typeface="Arial"/>
              <a:buNone/>
            </a:pPr>
            <a:r>
              <a:rPr lang="en" sz="1500">
                <a:solidFill>
                  <a:srgbClr val="53565A"/>
                </a:solidFill>
              </a:rPr>
              <a:t>When contacting the Help Desk, please be ready to provide the following information:</a:t>
            </a:r>
            <a:endParaRPr sz="1500">
              <a:solidFill>
                <a:srgbClr val="53565A"/>
              </a:solidFill>
            </a:endParaRPr>
          </a:p>
          <a:p>
            <a:pPr marL="0" lvl="0" indent="0" algn="l" rtl="0">
              <a:spcBef>
                <a:spcPts val="1400"/>
              </a:spcBef>
              <a:spcAft>
                <a:spcPts val="0"/>
              </a:spcAft>
              <a:buClr>
                <a:schemeClr val="dk2"/>
              </a:buClr>
              <a:buSzPts val="1100"/>
              <a:buFont typeface="Arial"/>
              <a:buNone/>
            </a:pPr>
            <a:r>
              <a:rPr lang="en" sz="1300">
                <a:solidFill>
                  <a:srgbClr val="53565A"/>
                </a:solidFill>
                <a:latin typeface="Arial"/>
                <a:ea typeface="Arial"/>
                <a:cs typeface="Arial"/>
                <a:sym typeface="Arial"/>
              </a:rPr>
              <a:t>•</a:t>
            </a:r>
            <a:r>
              <a:rPr lang="en" sz="1300">
                <a:solidFill>
                  <a:srgbClr val="53565A"/>
                </a:solidFill>
              </a:rPr>
              <a:t>Any error messages that are appearing (including codes)</a:t>
            </a:r>
            <a:endParaRPr sz="1300">
              <a:solidFill>
                <a:srgbClr val="53565A"/>
              </a:solidFill>
            </a:endParaRPr>
          </a:p>
          <a:p>
            <a:pPr marL="0" lvl="0" indent="0" algn="l" rtl="0">
              <a:spcBef>
                <a:spcPts val="1400"/>
              </a:spcBef>
              <a:spcAft>
                <a:spcPts val="0"/>
              </a:spcAft>
              <a:buClr>
                <a:schemeClr val="dk2"/>
              </a:buClr>
              <a:buSzPts val="1100"/>
              <a:buFont typeface="Arial"/>
              <a:buNone/>
            </a:pPr>
            <a:r>
              <a:rPr lang="en" sz="1300">
                <a:solidFill>
                  <a:srgbClr val="53565A"/>
                </a:solidFill>
                <a:latin typeface="Arial"/>
                <a:ea typeface="Arial"/>
                <a:cs typeface="Arial"/>
                <a:sym typeface="Arial"/>
              </a:rPr>
              <a:t>•</a:t>
            </a:r>
            <a:r>
              <a:rPr lang="en" sz="1300">
                <a:solidFill>
                  <a:srgbClr val="53565A"/>
                </a:solidFill>
              </a:rPr>
              <a:t>Your operating system and browser information</a:t>
            </a:r>
            <a:endParaRPr sz="1300">
              <a:solidFill>
                <a:srgbClr val="53565A"/>
              </a:solidFill>
            </a:endParaRPr>
          </a:p>
          <a:p>
            <a:pPr marL="0" lvl="0" indent="0" algn="l" rtl="0">
              <a:spcBef>
                <a:spcPts val="1400"/>
              </a:spcBef>
              <a:spcAft>
                <a:spcPts val="0"/>
              </a:spcAft>
              <a:buClr>
                <a:schemeClr val="dk2"/>
              </a:buClr>
              <a:buSzPts val="1100"/>
              <a:buFont typeface="Arial"/>
              <a:buNone/>
            </a:pPr>
            <a:r>
              <a:rPr lang="en" sz="1300">
                <a:solidFill>
                  <a:srgbClr val="53565A"/>
                </a:solidFill>
                <a:latin typeface="Arial"/>
                <a:ea typeface="Arial"/>
                <a:cs typeface="Arial"/>
                <a:sym typeface="Arial"/>
              </a:rPr>
              <a:t>•</a:t>
            </a:r>
            <a:r>
              <a:rPr lang="en" sz="1300">
                <a:solidFill>
                  <a:srgbClr val="53565A"/>
                </a:solidFill>
              </a:rPr>
              <a:t>Your network configuration information</a:t>
            </a:r>
            <a:endParaRPr sz="1300">
              <a:solidFill>
                <a:srgbClr val="53565A"/>
              </a:solidFill>
            </a:endParaRPr>
          </a:p>
          <a:p>
            <a:pPr marL="0" lvl="0" indent="0" algn="l" rtl="0">
              <a:spcBef>
                <a:spcPts val="1400"/>
              </a:spcBef>
              <a:spcAft>
                <a:spcPts val="0"/>
              </a:spcAft>
              <a:buClr>
                <a:schemeClr val="dk2"/>
              </a:buClr>
              <a:buSzPts val="1100"/>
              <a:buFont typeface="Arial"/>
              <a:buNone/>
            </a:pPr>
            <a:r>
              <a:rPr lang="en" sz="1300">
                <a:solidFill>
                  <a:srgbClr val="53565A"/>
                </a:solidFill>
                <a:latin typeface="Arial"/>
                <a:ea typeface="Arial"/>
                <a:cs typeface="Arial"/>
                <a:sym typeface="Arial"/>
              </a:rPr>
              <a:t>•</a:t>
            </a:r>
            <a:r>
              <a:rPr lang="en" sz="1300">
                <a:solidFill>
                  <a:srgbClr val="53565A"/>
                </a:solidFill>
              </a:rPr>
              <a:t>Your contact information for follow-up by telephone or email</a:t>
            </a:r>
            <a:endParaRPr sz="1300">
              <a:solidFill>
                <a:srgbClr val="53565A"/>
              </a:solidFill>
            </a:endParaRPr>
          </a:p>
          <a:p>
            <a:pPr marL="0" lvl="0" indent="0" algn="l" rtl="0">
              <a:spcBef>
                <a:spcPts val="1400"/>
              </a:spcBef>
              <a:spcAft>
                <a:spcPts val="0"/>
              </a:spcAft>
              <a:buClr>
                <a:schemeClr val="dk2"/>
              </a:buClr>
              <a:buSzPts val="1100"/>
              <a:buFont typeface="Arial"/>
              <a:buNone/>
            </a:pPr>
            <a:r>
              <a:rPr lang="en" sz="1300">
                <a:solidFill>
                  <a:srgbClr val="53565A"/>
                </a:solidFill>
                <a:latin typeface="Arial"/>
                <a:ea typeface="Arial"/>
                <a:cs typeface="Arial"/>
                <a:sym typeface="Arial"/>
              </a:rPr>
              <a:t>•</a:t>
            </a:r>
            <a:r>
              <a:rPr lang="en" sz="1300">
                <a:solidFill>
                  <a:srgbClr val="53565A"/>
                </a:solidFill>
              </a:rPr>
              <a:t>Any other relevant information, such as test names or content areas, student IDs, session IDs, and search criteria</a:t>
            </a:r>
            <a:endParaRPr sz="1300">
              <a:solidFill>
                <a:srgbClr val="53565A"/>
              </a:solidFill>
            </a:endParaRPr>
          </a:p>
          <a:p>
            <a:pPr marL="0" lvl="0" indent="0" algn="l" rtl="0">
              <a:spcBef>
                <a:spcPts val="1400"/>
              </a:spcBef>
              <a:spcAft>
                <a:spcPts val="0"/>
              </a:spcAft>
              <a:buClr>
                <a:schemeClr val="dk2"/>
              </a:buClr>
              <a:buSzPts val="1100"/>
              <a:buFont typeface="Arial"/>
              <a:buNone/>
            </a:pPr>
            <a:r>
              <a:rPr lang="en" sz="1500">
                <a:solidFill>
                  <a:srgbClr val="53565A"/>
                </a:solidFill>
              </a:rPr>
              <a:t>For test administration or policy issues, please contact your District Test Coordinator.</a:t>
            </a:r>
            <a:endParaRPr sz="1500">
              <a:solidFill>
                <a:srgbClr val="53565A"/>
              </a:solidFill>
            </a:endParaRPr>
          </a:p>
          <a:p>
            <a:pPr marL="241300" lvl="0" indent="-101600" algn="l" rtl="0">
              <a:lnSpc>
                <a:spcPct val="125000"/>
              </a:lnSpc>
              <a:spcBef>
                <a:spcPts val="1400"/>
              </a:spcBef>
              <a:spcAft>
                <a:spcPts val="0"/>
              </a:spcAft>
              <a:buSzPts val="2100"/>
              <a:buFont typeface="Arial"/>
              <a:buNone/>
            </a:pPr>
            <a:endParaRPr>
              <a:solidFill>
                <a:srgbClr val="53565A"/>
              </a:solidFill>
            </a:endParaRPr>
          </a:p>
        </p:txBody>
      </p:sp>
      <p:sp>
        <p:nvSpPr>
          <p:cNvPr id="1247" name="Google Shape;1247;p122"/>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80</a:t>
            </a:fld>
            <a:endParaRPr sz="800" b="0" i="0" u="none" strike="noStrike" cap="none">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4" name="Google Shape;1254;p123"/>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Thank You!</a:t>
            </a:r>
            <a:endParaRPr/>
          </a:p>
        </p:txBody>
      </p:sp>
      <p:sp>
        <p:nvSpPr>
          <p:cNvPr id="1253" name="Google Shape;1253;p123"/>
          <p:cNvSpPr txBox="1">
            <a:spLocks noGrp="1"/>
          </p:cNvSpPr>
          <p:nvPr>
            <p:ph type="body" idx="1"/>
          </p:nvPr>
        </p:nvSpPr>
        <p:spPr>
          <a:xfrm>
            <a:off x="338399" y="697572"/>
            <a:ext cx="8224699" cy="288900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 sz="2400" b="1" dirty="0"/>
              <a:t>Further Information</a:t>
            </a:r>
            <a:endParaRPr sz="2400" b="1" dirty="0"/>
          </a:p>
          <a:p>
            <a:pPr marL="0" lvl="0" indent="0" algn="l" rtl="0">
              <a:spcBef>
                <a:spcPts val="1400"/>
              </a:spcBef>
              <a:spcAft>
                <a:spcPts val="0"/>
              </a:spcAft>
              <a:buClr>
                <a:schemeClr val="dk2"/>
              </a:buClr>
              <a:buSzPts val="1100"/>
              <a:buFont typeface="Arial"/>
              <a:buNone/>
            </a:pPr>
            <a:r>
              <a:rPr lang="en" dirty="0">
                <a:latin typeface="Arial"/>
                <a:ea typeface="Arial"/>
                <a:cs typeface="Arial"/>
                <a:sym typeface="Arial"/>
              </a:rPr>
              <a:t>•</a:t>
            </a:r>
            <a:r>
              <a:rPr lang="en" dirty="0"/>
              <a:t>Washington Comprehensive Assessment Program Portal:</a:t>
            </a:r>
            <a:endParaRPr dirty="0"/>
          </a:p>
          <a:p>
            <a:pPr marL="0" lvl="0" indent="0" algn="l" rtl="0">
              <a:spcBef>
                <a:spcPts val="1400"/>
              </a:spcBef>
              <a:spcAft>
                <a:spcPts val="0"/>
              </a:spcAft>
              <a:buClr>
                <a:schemeClr val="dk2"/>
              </a:buClr>
              <a:buSzPts val="1100"/>
              <a:buFont typeface="Arial"/>
              <a:buNone/>
            </a:pPr>
            <a:r>
              <a:rPr lang="en" dirty="0"/>
              <a:t>  		wa.portal.cambiumast.com</a:t>
            </a:r>
            <a:endParaRPr dirty="0"/>
          </a:p>
          <a:p>
            <a:pPr marL="0" lvl="0" indent="0" algn="l" rtl="0">
              <a:spcBef>
                <a:spcPts val="1400"/>
              </a:spcBef>
              <a:spcAft>
                <a:spcPts val="0"/>
              </a:spcAft>
              <a:buClr>
                <a:schemeClr val="dk2"/>
              </a:buClr>
              <a:buSzPts val="1100"/>
              <a:buFont typeface="Arial"/>
              <a:buNone/>
            </a:pPr>
            <a:r>
              <a:rPr lang="en" dirty="0">
                <a:latin typeface="Arial"/>
                <a:ea typeface="Arial"/>
                <a:cs typeface="Arial"/>
                <a:sym typeface="Arial"/>
              </a:rPr>
              <a:t>•</a:t>
            </a:r>
            <a:r>
              <a:rPr lang="en" dirty="0"/>
              <a:t> Washington Help Desk:</a:t>
            </a:r>
            <a:endParaRPr dirty="0"/>
          </a:p>
          <a:p>
            <a:pPr marL="0" lvl="0" indent="0" algn="l" rtl="0">
              <a:spcBef>
                <a:spcPts val="1400"/>
              </a:spcBef>
              <a:spcAft>
                <a:spcPts val="0"/>
              </a:spcAft>
              <a:buClr>
                <a:schemeClr val="dk2"/>
              </a:buClr>
              <a:buSzPts val="1100"/>
              <a:buFont typeface="Arial"/>
              <a:buNone/>
            </a:pPr>
            <a:r>
              <a:rPr lang="en" dirty="0"/>
              <a:t>  		Tel 1.844.560.7366</a:t>
            </a:r>
            <a:endParaRPr dirty="0"/>
          </a:p>
          <a:p>
            <a:pPr marL="0" lvl="0" indent="0" algn="l" rtl="0">
              <a:spcBef>
                <a:spcPts val="1400"/>
              </a:spcBef>
              <a:spcAft>
                <a:spcPts val="0"/>
              </a:spcAft>
              <a:buClr>
                <a:schemeClr val="dk2"/>
              </a:buClr>
              <a:buSzPts val="1100"/>
              <a:buFont typeface="Arial"/>
              <a:buNone/>
            </a:pPr>
            <a:r>
              <a:rPr lang="en" dirty="0"/>
              <a:t>  		wahelpdesk@cambiumassessment.com</a:t>
            </a:r>
            <a:endParaRPr dirty="0"/>
          </a:p>
          <a:p>
            <a:pPr marL="241300" lvl="0" indent="-139700" algn="l" rtl="0">
              <a:lnSpc>
                <a:spcPct val="125000"/>
              </a:lnSpc>
              <a:spcBef>
                <a:spcPts val="1400"/>
              </a:spcBef>
              <a:spcAft>
                <a:spcPts val="0"/>
              </a:spcAft>
              <a:buSzPts val="1700"/>
              <a:buFont typeface="Arial"/>
              <a:buNone/>
            </a:pPr>
            <a:endParaRPr sz="2400" b="1" dirty="0">
              <a:solidFill>
                <a:srgbClr val="53565A"/>
              </a:solidFill>
            </a:endParaRPr>
          </a:p>
        </p:txBody>
      </p:sp>
      <p:sp>
        <p:nvSpPr>
          <p:cNvPr id="1255" name="Google Shape;1255;p123"/>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81</a:t>
            </a:fld>
            <a:endParaRPr sz="8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Google Shape;388;p51"/>
          <p:cNvSpPr txBox="1">
            <a:spLocks noGrp="1"/>
          </p:cNvSpPr>
          <p:nvPr>
            <p:ph type="title"/>
          </p:nvPr>
        </p:nvSpPr>
        <p:spPr>
          <a:xfrm>
            <a:off x="319673" y="49198"/>
            <a:ext cx="8262150" cy="388509"/>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2400"/>
              <a:buFont typeface="Libre Franklin Medium"/>
              <a:buNone/>
            </a:pPr>
            <a:r>
              <a:rPr lang="en"/>
              <a:t>TIDE Tasks: Preparing for Testing</a:t>
            </a:r>
            <a:endParaRPr/>
          </a:p>
        </p:txBody>
      </p:sp>
      <p:pic>
        <p:nvPicPr>
          <p:cNvPr id="387" name="Google Shape;387;p51" descr="TIDE Home page with the sections Preparing for Testing, Administering Tests, and After Testing. A red box highlights the Preparing for Testing section with a red arrow pointing to the Users button."/>
          <p:cNvPicPr preferRelativeResize="0"/>
          <p:nvPr/>
        </p:nvPicPr>
        <p:blipFill rotWithShape="1">
          <a:blip r:embed="rId3">
            <a:alphaModFix/>
          </a:blip>
          <a:srcRect/>
          <a:stretch/>
        </p:blipFill>
        <p:spPr>
          <a:xfrm>
            <a:off x="52424" y="988739"/>
            <a:ext cx="9039152" cy="3293813"/>
          </a:xfrm>
          <a:prstGeom prst="rect">
            <a:avLst/>
          </a:prstGeom>
          <a:noFill/>
          <a:ln>
            <a:noFill/>
          </a:ln>
        </p:spPr>
      </p:pic>
      <p:sp>
        <p:nvSpPr>
          <p:cNvPr id="389" name="Google Shape;389;p51"/>
          <p:cNvSpPr txBox="1">
            <a:spLocks noGrp="1"/>
          </p:cNvSpPr>
          <p:nvPr>
            <p:ph type="sldNum" idx="12"/>
          </p:nvPr>
        </p:nvSpPr>
        <p:spPr>
          <a:xfrm>
            <a:off x="8481950" y="4833583"/>
            <a:ext cx="529993" cy="20911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800"/>
              <a:buFont typeface="Arial"/>
              <a:buNone/>
            </a:pPr>
            <a:fld id="{00000000-1234-1234-1234-123412341234}" type="slidenum">
              <a:rPr lang="en" sz="800" b="0" i="0" u="none" strike="noStrike" cap="none">
                <a:latin typeface="Arial"/>
                <a:ea typeface="Arial"/>
                <a:cs typeface="Arial"/>
                <a:sym typeface="Arial"/>
              </a:rPr>
              <a:t>9</a:t>
            </a:fld>
            <a:endParaRPr sz="800" b="0" i="0" u="none" strike="noStrike" cap="none">
              <a:latin typeface="Arial"/>
              <a:ea typeface="Arial"/>
              <a:cs typeface="Arial"/>
              <a:sym typeface="Arial"/>
            </a:endParaRPr>
          </a:p>
        </p:txBody>
      </p:sp>
      <p:sp>
        <p:nvSpPr>
          <p:cNvPr id="390" name="Google Shape;390;p51">
            <a:extLst>
              <a:ext uri="{C183D7F6-B498-43B3-948B-1728B52AA6E4}">
                <adec:decorative xmlns:adec="http://schemas.microsoft.com/office/drawing/2017/decorative" val="1"/>
              </a:ext>
            </a:extLst>
          </p:cNvPr>
          <p:cNvSpPr/>
          <p:nvPr/>
        </p:nvSpPr>
        <p:spPr>
          <a:xfrm>
            <a:off x="52424" y="988738"/>
            <a:ext cx="3052212" cy="3223310"/>
          </a:xfrm>
          <a:prstGeom prst="rect">
            <a:avLst/>
          </a:prstGeom>
          <a:noFill/>
          <a:ln w="381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
        <p:nvSpPr>
          <p:cNvPr id="391" name="Google Shape;391;p51">
            <a:extLst>
              <a:ext uri="{C183D7F6-B498-43B3-948B-1728B52AA6E4}">
                <adec:decorative xmlns:adec="http://schemas.microsoft.com/office/drawing/2017/decorative" val="1"/>
              </a:ext>
            </a:extLst>
          </p:cNvPr>
          <p:cNvSpPr/>
          <p:nvPr/>
        </p:nvSpPr>
        <p:spPr>
          <a:xfrm rot="10800000">
            <a:off x="401276" y="1344989"/>
            <a:ext cx="742950" cy="342797"/>
          </a:xfrm>
          <a:prstGeom prst="lef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imated CA Presentation Layout - Blues">
  <a:themeElements>
    <a:clrScheme name="Cambium Color Palette">
      <a:dk1>
        <a:srgbClr val="53565A"/>
      </a:dk1>
      <a:lt1>
        <a:srgbClr val="FFFFFF"/>
      </a:lt1>
      <a:dk2>
        <a:srgbClr val="000000"/>
      </a:dk2>
      <a:lt2>
        <a:srgbClr val="DAE9F6"/>
      </a:lt2>
      <a:accent1>
        <a:srgbClr val="005E9E"/>
      </a:accent1>
      <a:accent2>
        <a:srgbClr val="2C9ED9"/>
      </a:accent2>
      <a:accent3>
        <a:srgbClr val="4C9237"/>
      </a:accent3>
      <a:accent4>
        <a:srgbClr val="C05100"/>
      </a:accent4>
      <a:accent5>
        <a:srgbClr val="EAAA00"/>
      </a:accent5>
      <a:accent6>
        <a:srgbClr val="00A3E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10065</Words>
  <Application>Microsoft Office PowerPoint</Application>
  <PresentationFormat>On-screen Show (16:9)</PresentationFormat>
  <Paragraphs>715</Paragraphs>
  <Slides>81</Slides>
  <Notes>81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81</vt:i4>
      </vt:variant>
    </vt:vector>
  </HeadingPairs>
  <TitlesOfParts>
    <vt:vector size="93" baseType="lpstr">
      <vt:lpstr>Times New Roman</vt:lpstr>
      <vt:lpstr>Arial Narrow</vt:lpstr>
      <vt:lpstr>Arial</vt:lpstr>
      <vt:lpstr>Calibri</vt:lpstr>
      <vt:lpstr>Quattrocento Sans</vt:lpstr>
      <vt:lpstr>Gill Sans</vt:lpstr>
      <vt:lpstr>Libre Franklin</vt:lpstr>
      <vt:lpstr>Segoe UI</vt:lpstr>
      <vt:lpstr>Libre Franklin Medium</vt:lpstr>
      <vt:lpstr>Simple Light</vt:lpstr>
      <vt:lpstr>Animated CA Presentation Layout - Blues</vt:lpstr>
      <vt:lpstr>Cambium Assessment PPT</vt:lpstr>
      <vt:lpstr>Test Information Distribution Engine (TIDE)</vt:lpstr>
      <vt:lpstr>Objectives</vt:lpstr>
      <vt:lpstr>Activating Your Account</vt:lpstr>
      <vt:lpstr>Logging in to TIDE</vt:lpstr>
      <vt:lpstr>Logging in to TIDE, continued</vt:lpstr>
      <vt:lpstr>Resetting Your Password</vt:lpstr>
      <vt:lpstr>Roles and Permissions</vt:lpstr>
      <vt:lpstr>TIDE Home Page</vt:lpstr>
      <vt:lpstr>TIDE Tasks: Preparing for Testing</vt:lpstr>
      <vt:lpstr>TIDE Tasks: Administering Tests</vt:lpstr>
      <vt:lpstr>TIDE Tasks: After Testing</vt:lpstr>
      <vt:lpstr>TIDE Banner</vt:lpstr>
      <vt:lpstr>TIDE Banner: General Resources</vt:lpstr>
      <vt:lpstr>Secure File Center: View Documents</vt:lpstr>
      <vt:lpstr>Secure File Center: Sending Files</vt:lpstr>
      <vt:lpstr>TIDE Banner: Manage Account</vt:lpstr>
      <vt:lpstr>Navigation Toolbars</vt:lpstr>
      <vt:lpstr>Help Text</vt:lpstr>
      <vt:lpstr>Online Guide</vt:lpstr>
      <vt:lpstr>Quick Search</vt:lpstr>
      <vt:lpstr>Three Things All TIDE Users Must Know How To Do</vt:lpstr>
      <vt:lpstr>Add Records One at a Time</vt:lpstr>
      <vt:lpstr>Add Users One at a Time</vt:lpstr>
      <vt:lpstr>Add Rosters One at a Time</vt:lpstr>
      <vt:lpstr>Add Rosters One at a Time, continued</vt:lpstr>
      <vt:lpstr>Add Rosters One at a Time, continued </vt:lpstr>
      <vt:lpstr>Modify Records One at a Time</vt:lpstr>
      <vt:lpstr>Modify Users One at a Time</vt:lpstr>
      <vt:lpstr>Modify Students One at a Time</vt:lpstr>
      <vt:lpstr>Modify Students One at a Time, continued</vt:lpstr>
      <vt:lpstr>Modify Students One at a Time, continued </vt:lpstr>
      <vt:lpstr>Modify Rosters One at a Time</vt:lpstr>
      <vt:lpstr>Add and Modify Multiple Records at Once</vt:lpstr>
      <vt:lpstr>Add and Modify Multiple Records at Once, continued</vt:lpstr>
      <vt:lpstr>Add and Modify Multiple Records at Once, continued </vt:lpstr>
      <vt:lpstr>Add and Modify Multiple Records at Once, continued  </vt:lpstr>
      <vt:lpstr>Add and Modify Multiple Records at Once, continued   </vt:lpstr>
      <vt:lpstr>Students</vt:lpstr>
      <vt:lpstr>Frequency Distribution Reports</vt:lpstr>
      <vt:lpstr>Frequency Distribution Reports, continued</vt:lpstr>
      <vt:lpstr>Record Add/Remove Date Reports</vt:lpstr>
      <vt:lpstr>View Student History</vt:lpstr>
      <vt:lpstr>Test Settings and Tools</vt:lpstr>
      <vt:lpstr>View/Edit/Export Test Settings and Tools</vt:lpstr>
      <vt:lpstr>View/Edit/Export Test Settings and Tools Results</vt:lpstr>
      <vt:lpstr>View/Edit/Export Test Settings and Tools Results, continued</vt:lpstr>
      <vt:lpstr>Upload Test Settings and Tools</vt:lpstr>
      <vt:lpstr>Test Windows</vt:lpstr>
      <vt:lpstr>Test Windows Example</vt:lpstr>
      <vt:lpstr>Add Test Windows</vt:lpstr>
      <vt:lpstr>Add Test Windows, continued</vt:lpstr>
      <vt:lpstr>View/Edit/Export Test Windows</vt:lpstr>
      <vt:lpstr>Upload Test Windows</vt:lpstr>
      <vt:lpstr>Appeals</vt:lpstr>
      <vt:lpstr>Create Appeals</vt:lpstr>
      <vt:lpstr>Status of Appeals</vt:lpstr>
      <vt:lpstr>View/Approve/Export Appeals</vt:lpstr>
      <vt:lpstr>View/Approve/Export Appeals Results</vt:lpstr>
      <vt:lpstr>Upload Appeals</vt:lpstr>
      <vt:lpstr>Monitoring Test Progress</vt:lpstr>
      <vt:lpstr>Plan and Manage Testing</vt:lpstr>
      <vt:lpstr>Plan and Manage Testing Results</vt:lpstr>
      <vt:lpstr>Plan and Manage Testing Examples</vt:lpstr>
      <vt:lpstr>Test Session Status Report</vt:lpstr>
      <vt:lpstr>Test Completion Rates</vt:lpstr>
      <vt:lpstr>Test Completion Rates, continued</vt:lpstr>
      <vt:lpstr>Test Status Code Report</vt:lpstr>
      <vt:lpstr>Participation Search by SSID</vt:lpstr>
      <vt:lpstr>Print Test Tickets</vt:lpstr>
      <vt:lpstr>Print Test Tickets from a Student List</vt:lpstr>
      <vt:lpstr>Print Test Tickets from a Student List, continued</vt:lpstr>
      <vt:lpstr>Print Test Tickets from a Roster List</vt:lpstr>
      <vt:lpstr>Print Test Tickets from a Roster List, continued</vt:lpstr>
      <vt:lpstr>Sample Student Test Ticket</vt:lpstr>
      <vt:lpstr>Data Cleanup</vt:lpstr>
      <vt:lpstr>Participation Codes</vt:lpstr>
      <vt:lpstr>View Participation Codes</vt:lpstr>
      <vt:lpstr>View/Edit Participation Codes Results</vt:lpstr>
      <vt:lpstr>Upload Participation Codes</vt:lpstr>
      <vt:lpstr>Contact Your Help Desk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Information Distribution Engine (TIDE)</dc:title>
  <dc:creator>Susan Seegers</dc:creator>
  <cp:lastModifiedBy>Douglas Strausbaugh</cp:lastModifiedBy>
  <cp:revision>84</cp:revision>
  <dcterms:modified xsi:type="dcterms:W3CDTF">2023-11-20T21:30:54Z</dcterms:modified>
</cp:coreProperties>
</file>