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tags/tag2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9.xml" ContentType="application/vnd.openxmlformats-officedocument.presentationml.tags+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3" r:id="rId5"/>
    <p:sldMasterId id="2147483835" r:id="rId6"/>
    <p:sldMasterId id="2147483844" r:id="rId7"/>
    <p:sldMasterId id="2147483853" r:id="rId8"/>
    <p:sldMasterId id="2147483876" r:id="rId9"/>
  </p:sldMasterIdLst>
  <p:notesMasterIdLst>
    <p:notesMasterId r:id="rId24"/>
  </p:notesMasterIdLst>
  <p:handoutMasterIdLst>
    <p:handoutMasterId r:id="rId25"/>
  </p:handoutMasterIdLst>
  <p:sldIdLst>
    <p:sldId id="410" r:id="rId10"/>
    <p:sldId id="630" r:id="rId11"/>
    <p:sldId id="316" r:id="rId12"/>
    <p:sldId id="637" r:id="rId13"/>
    <p:sldId id="635" r:id="rId14"/>
    <p:sldId id="721" r:id="rId15"/>
    <p:sldId id="724" r:id="rId16"/>
    <p:sldId id="722" r:id="rId17"/>
    <p:sldId id="723" r:id="rId18"/>
    <p:sldId id="634" r:id="rId19"/>
    <p:sldId id="717" r:id="rId20"/>
    <p:sldId id="718" r:id="rId21"/>
    <p:sldId id="389" r:id="rId22"/>
    <p:sldId id="262" r:id="rId23"/>
  </p:sldIdLst>
  <p:sldSz cx="12192000" cy="6858000"/>
  <p:notesSz cx="9309100" cy="70231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B42A95F-D444-40FC-919B-2BD4A022FD8D}">
          <p14:sldIdLst>
            <p14:sldId id="410"/>
            <p14:sldId id="630"/>
          </p14:sldIdLst>
        </p14:section>
        <p14:section name="Access TASC" id="{D6D365EE-5E9C-48CA-9D2E-156646B97D8F}">
          <p14:sldIdLst>
            <p14:sldId id="316"/>
            <p14:sldId id="637"/>
          </p14:sldIdLst>
        </p14:section>
        <p14:section name="Score &amp; Submit Unscored Items" id="{A113EFE8-52BF-423A-ABFF-338C4B3172AE}">
          <p14:sldIdLst>
            <p14:sldId id="635"/>
            <p14:sldId id="721"/>
            <p14:sldId id="724"/>
            <p14:sldId id="722"/>
            <p14:sldId id="723"/>
          </p14:sldIdLst>
        </p14:section>
        <p14:section name="Change the Selected School" id="{AB7D4CE5-CD0F-4A98-8378-1225E80B7269}">
          <p14:sldIdLst>
            <p14:sldId id="634"/>
          </p14:sldIdLst>
        </p14:section>
        <p14:section name="Condition Codes" id="{758857A5-D33C-4656-BD86-293AC7EDED7C}">
          <p14:sldIdLst>
            <p14:sldId id="717"/>
            <p14:sldId id="718"/>
          </p14:sldIdLst>
        </p14:section>
        <p14:section name="More Info" id="{EA4A4525-A011-42E6-98D2-341A9866DCD9}">
          <p14:sldIdLst>
            <p14:sldId id="389"/>
            <p14:sldId id="262"/>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28F153-7A32-8575-80EA-A645007F2AC7}" name="Douglas Strausbaugh" initials="DS" userId="S::douglas.strausbaugh@cambiumassessment.com::fdef6b53-7c75-4c06-9f49-42031dedff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2]" lastIdx="24" clrIdx="8">
    <p:extLst>
      <p:ext uri="{19B8F6BF-5375-455C-9EA6-DF929625EA0E}">
        <p15:presenceInfo xmlns:p15="http://schemas.microsoft.com/office/powerpoint/2012/main" userId="S::mmills@air.org::c45eef33-598a-4d4e-81ae-afc889ac12d7" providerId="AD"/>
      </p:ext>
    </p:extLst>
  </p:cmAuthor>
  <p:cmAuthor id="10" name="Michael Ward" initials="MW" lastIdx="1" clrIdx="9">
    <p:extLst>
      <p:ext uri="{19B8F6BF-5375-455C-9EA6-DF929625EA0E}">
        <p15:presenceInfo xmlns:p15="http://schemas.microsoft.com/office/powerpoint/2012/main" userId="S::michael.ward@cambiumassessment.com::48e653fc-f28c-44a1-8ca9-fcf565e2e661" providerId="AD"/>
      </p:ext>
    </p:extLst>
  </p:cmAuthor>
  <p:cmAuthor id="11" name="Monica Mills" initials="MM" lastIdx="9" clrIdx="10">
    <p:extLst>
      <p:ext uri="{19B8F6BF-5375-455C-9EA6-DF929625EA0E}">
        <p15:presenceInfo xmlns:p15="http://schemas.microsoft.com/office/powerpoint/2012/main" userId="S::monica.mills@cambiumassessment.com::23239697-e21f-4bcd-a872-d364e6b1047e" providerId="AD"/>
      </p:ext>
    </p:extLst>
  </p:cmAuthor>
  <p:cmAuthor id="12" name="Rachel Gatwood" initials="RG" lastIdx="4" clrIdx="11">
    <p:extLst>
      <p:ext uri="{19B8F6BF-5375-455C-9EA6-DF929625EA0E}">
        <p15:presenceInfo xmlns:p15="http://schemas.microsoft.com/office/powerpoint/2012/main" userId="S::rachel.gatwood@cambiumassessment.com::953afa4a-c6cb-4c1b-a953-d8cb16f21fd4" providerId="AD"/>
      </p:ext>
    </p:extLst>
  </p:cmAuthor>
  <p:cmAuthor id="13" name="Hannah Hattamer" initials="HH" lastIdx="1" clrIdx="12">
    <p:extLst>
      <p:ext uri="{19B8F6BF-5375-455C-9EA6-DF929625EA0E}">
        <p15:presenceInfo xmlns:p15="http://schemas.microsoft.com/office/powerpoint/2012/main" userId="S::hannah.hattamer@cambiumassessment.com::081f2ea5-9ee1-4d65-901b-dad6708754cd" providerId="AD"/>
      </p:ext>
    </p:extLst>
  </p:cmAuthor>
  <p:cmAuthor id="14" name="Jennifer Strittmatter" initials="JS" lastIdx="2" clrIdx="13">
    <p:extLst>
      <p:ext uri="{19B8F6BF-5375-455C-9EA6-DF929625EA0E}">
        <p15:presenceInfo xmlns:p15="http://schemas.microsoft.com/office/powerpoint/2012/main" userId="S::jennifer.strittmatter@cambiumassessment.com::e8934ff7-9e4a-4c8d-9513-cfdab75a79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ED9"/>
    <a:srgbClr val="C6E7F7"/>
    <a:srgbClr val="26ABE1"/>
    <a:srgbClr val="319EFF"/>
    <a:srgbClr val="B9BBBE"/>
    <a:srgbClr val="A8CF91"/>
    <a:srgbClr val="006298"/>
    <a:srgbClr val="0000FF"/>
    <a:srgbClr val="FFFF00"/>
    <a:srgbClr val="505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72871" autoAdjust="0"/>
  </p:normalViewPr>
  <p:slideViewPr>
    <p:cSldViewPr snapToGrid="0">
      <p:cViewPr varScale="1">
        <p:scale>
          <a:sx n="62" d="100"/>
          <a:sy n="62" d="100"/>
        </p:scale>
        <p:origin x="1224" y="62"/>
      </p:cViewPr>
      <p:guideLst>
        <p:guide orient="horz" pos="384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5429"/>
    </p:cViewPr>
  </p:sorterViewPr>
  <p:notesViewPr>
    <p:cSldViewPr snapToGrid="0">
      <p:cViewPr varScale="1">
        <p:scale>
          <a:sx n="112" d="100"/>
          <a:sy n="112" d="100"/>
        </p:scale>
        <p:origin x="24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Welcome to the Teacher Assessment Scoring Center training module. </a:t>
            </a:r>
            <a:r>
              <a:rPr lang="en-US" sz="1200" dirty="0">
                <a:effectLst/>
                <a:latin typeface="Calibri" panose="020F0502020204030204" pitchFamily="34" charset="0"/>
                <a:ea typeface="Times New Roman" panose="02020603050405020304" pitchFamily="18" charset="0"/>
                <a:cs typeface="Calibri" panose="020F0502020204030204" pitchFamily="34" charset="0"/>
              </a:rPr>
              <a:t>The Teacher Assessment Scoring Center (TASC) allows authorized users to enter scores for item responses that require human scoring. After students complete </a:t>
            </a:r>
            <a:r>
              <a:rPr lang="en-US" sz="1800" dirty="0">
                <a:effectLst/>
                <a:latin typeface="Segoe UI" panose="020B0502040204020203" pitchFamily="34" charset="0"/>
              </a:rPr>
              <a:t>Smarter Balanced Interim Assessments in ELA and Math </a:t>
            </a:r>
            <a:r>
              <a:rPr lang="en-US" sz="1200" dirty="0">
                <a:effectLst/>
                <a:latin typeface="Calibri" panose="020F0502020204030204" pitchFamily="34" charset="0"/>
                <a:ea typeface="Times New Roman" panose="02020603050405020304" pitchFamily="18" charset="0"/>
                <a:cs typeface="Calibri" panose="020F0502020204030204" pitchFamily="34" charset="0"/>
              </a:rPr>
              <a:t>in the Student Testing Site, their responses to machine-scored items are scored automatically, while their responses for hand-scored items are sent to TASC. To complete the scoring process, you must enter and submit scores or condition codes for every hand-scored item on that test.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may have access to more than one school’s students and tests needing hand scoring. If so, you can click the </a:t>
            </a:r>
            <a:r>
              <a:rPr lang="en-US" b="0" i="0" dirty="0"/>
              <a:t>Change School </a:t>
            </a:r>
            <a:r>
              <a:rPr lang="en-US" dirty="0"/>
              <a:t>button to the upper right of the assessments table. The </a:t>
            </a:r>
            <a:r>
              <a:rPr lang="en-US" b="0" i="0" dirty="0"/>
              <a:t>Select School </a:t>
            </a:r>
            <a:r>
              <a:rPr lang="en-US" dirty="0"/>
              <a:t>page appears. From the</a:t>
            </a:r>
            <a:r>
              <a:rPr lang="en-US" b="0" dirty="0"/>
              <a:t> Teacher </a:t>
            </a:r>
            <a:r>
              <a:rPr lang="en-US" dirty="0"/>
              <a:t>drop-down, select the school whose student responses you wish to score. Click </a:t>
            </a:r>
            <a:r>
              <a:rPr lang="en-US" b="0" dirty="0"/>
              <a:t>Continue.</a:t>
            </a:r>
            <a:r>
              <a:rPr lang="en-US" dirty="0"/>
              <a:t> The </a:t>
            </a:r>
            <a:r>
              <a:rPr lang="en-US" b="0" i="0" dirty="0"/>
              <a:t>Dashboard</a:t>
            </a:r>
            <a:r>
              <a:rPr lang="en-US" dirty="0"/>
              <a:t> page appears, displaying the tests available for the selected school. You don’t need to sign out and log back in again.</a:t>
            </a:r>
          </a:p>
        </p:txBody>
      </p:sp>
      <p:sp>
        <p:nvSpPr>
          <p:cNvPr id="4" name="Slide Number Placeholder 3"/>
          <p:cNvSpPr>
            <a:spLocks noGrp="1"/>
          </p:cNvSpPr>
          <p:nvPr>
            <p:ph type="sldNum" sz="quarter" idx="5"/>
          </p:nvPr>
        </p:nvSpPr>
        <p:spPr/>
        <p:txBody>
          <a:bodyPr/>
          <a:lstStyle/>
          <a:p>
            <a:fld id="{F686096B-52C6-4FA9-A00B-81322CF844E0}" type="slidenum">
              <a:rPr lang="en-US" smtClean="0"/>
              <a:pPr/>
              <a:t>10</a:t>
            </a:fld>
            <a:endParaRPr lang="en-US"/>
          </a:p>
        </p:txBody>
      </p:sp>
      <p:sp>
        <p:nvSpPr>
          <p:cNvPr id="7" name="Slide Image Placeholder 6">
            <a:extLst>
              <a:ext uri="{FF2B5EF4-FFF2-40B4-BE49-F238E27FC236}">
                <a16:creationId xmlns:a16="http://schemas.microsoft.com/office/drawing/2014/main" id="{267832A1-08B7-4A71-8590-4684170854F5}"/>
              </a:ext>
            </a:extLst>
          </p:cNvPr>
          <p:cNvSpPr>
            <a:spLocks noGrp="1" noRot="1" noChangeAspect="1"/>
          </p:cNvSpPr>
          <p:nvPr>
            <p:ph type="sldImg"/>
          </p:nvPr>
        </p:nvSpPr>
        <p:spPr/>
      </p:sp>
    </p:spTree>
    <p:extLst>
      <p:ext uri="{BB962C8B-B14F-4D97-AF65-F5344CB8AC3E}">
        <p14:creationId xmlns:p14="http://schemas.microsoft.com/office/powerpoint/2010/main" val="1298426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Condition codes are required when a student’s response is not scorable and </a:t>
            </a:r>
            <a:r>
              <a:rPr lang="en-US" sz="1200" dirty="0">
                <a:effectLst/>
                <a:latin typeface="Segoe UI" panose="020B0502040204020203" pitchFamily="34" charset="0"/>
              </a:rPr>
              <a:t>result in a score of zero for the item</a:t>
            </a:r>
            <a:r>
              <a:rPr lang="en-US" dirty="0"/>
              <a:t>, with the exception of the Off Purpose code. Here is a brief overview of some of the condition codes that may be available to you in the Scoring window. These vary by state, test, and type of item. The full table can be found in the </a:t>
            </a:r>
            <a:r>
              <a:rPr lang="en-US" b="1" i="1" dirty="0"/>
              <a:t>Interim Administration Manual and TA Script of Student Directions</a:t>
            </a:r>
            <a:r>
              <a:rPr lang="en-US" b="1" dirty="0"/>
              <a:t> </a:t>
            </a:r>
            <a:r>
              <a:rPr lang="en-US" dirty="0"/>
              <a:t>on the WCAP portal.</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89979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ELA Full-Write responses, if the response is blank, insufficient, off topic, or in a non-scorable language, the condition code should be applied to all three scoring criteria rows.</a:t>
            </a:r>
          </a:p>
          <a:p>
            <a:endParaRPr lang="en-US" dirty="0"/>
          </a:p>
          <a:p>
            <a:r>
              <a:rPr lang="en-US" dirty="0"/>
              <a:t>However, if the Full-Write response is off-purpose, that condition code only needs to be applied to the Evidence/Elaboration row and the Organization/Purpose row. The Conventions scoring criteria should receive a numeric score of 0, 1, or 2.</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Tree>
    <p:extLst>
      <p:ext uri="{BB962C8B-B14F-4D97-AF65-F5344CB8AC3E}">
        <p14:creationId xmlns:p14="http://schemas.microsoft.com/office/powerpoint/2010/main" val="167692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t>Thank you for viewing this presentation on the Teacher Assessment Scoring Center. For more assistance, </a:t>
            </a:r>
            <a:r>
              <a:rPr lang="en-US" b="1" i="1" dirty="0"/>
              <a:t>Interim Administration Manual and TA Script of Student Directions</a:t>
            </a:r>
            <a:r>
              <a:rPr lang="en-US" b="1" dirty="0"/>
              <a:t> </a:t>
            </a:r>
            <a:r>
              <a:rPr lang="en-US" dirty="0"/>
              <a:t>on the WCAP portal </a:t>
            </a:r>
            <a:r>
              <a:rPr lang="en-US" altLang="en-US" dirty="0"/>
              <a:t>or contact the WA Help Desk.</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13</a:t>
            </a:fld>
            <a:endParaRPr lang="en-US" altLang="en-US" dirty="0"/>
          </a:p>
        </p:txBody>
      </p:sp>
      <p:sp>
        <p:nvSpPr>
          <p:cNvPr id="4" name="Slide Image Placeholder 3">
            <a:extLst>
              <a:ext uri="{FF2B5EF4-FFF2-40B4-BE49-F238E27FC236}">
                <a16:creationId xmlns:a16="http://schemas.microsoft.com/office/drawing/2014/main" id="{600AE15A-00CE-4452-93F1-FD2BEA95B4F4}"/>
              </a:ext>
            </a:extLst>
          </p:cNvPr>
          <p:cNvSpPr>
            <a:spLocks noGrp="1" noRot="1" noChangeAspect="1"/>
          </p:cNvSpPr>
          <p:nvPr>
            <p:ph type="sldImg"/>
          </p:nvPr>
        </p:nvSpPr>
        <p:spPr/>
      </p:sp>
    </p:spTree>
    <p:extLst>
      <p:ext uri="{BB962C8B-B14F-4D97-AF65-F5344CB8AC3E}">
        <p14:creationId xmlns:p14="http://schemas.microsoft.com/office/powerpoint/2010/main" val="425107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charset="0"/>
              </a:rPr>
              <a:t>Thank you for taking the time to view this training module.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9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This presentation covers tasks you can perform within TASC. First, we show you how to access the system. Then we cover the two-step process of scoring item responses and submitting them. If you score tests for students in more than one school, we show you how to change schools without logging in to the system again. We conclude with an overview of the condition codes available for use if a student response is not scorable.</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
        <p:nvSpPr>
          <p:cNvPr id="11" name="Slide Image Placeholder 10">
            <a:extLst>
              <a:ext uri="{FF2B5EF4-FFF2-40B4-BE49-F238E27FC236}">
                <a16:creationId xmlns:a16="http://schemas.microsoft.com/office/drawing/2014/main" id="{2FE7AC59-32D6-49BF-8BE6-4232A1C1D019}"/>
              </a:ext>
            </a:extLst>
          </p:cNvPr>
          <p:cNvSpPr>
            <a:spLocks noGrp="1" noRot="1" noChangeAspect="1"/>
          </p:cNvSpPr>
          <p:nvPr>
            <p:ph type="sldImg"/>
          </p:nvPr>
        </p:nvSpPr>
        <p:spPr/>
      </p:sp>
    </p:spTree>
    <p:extLst>
      <p:ext uri="{BB962C8B-B14F-4D97-AF65-F5344CB8AC3E}">
        <p14:creationId xmlns:p14="http://schemas.microsoft.com/office/powerpoint/2010/main" val="91742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log in to TASC, go to your portal. Select the Smarter Balanced ELA and Math Assessment card. Next, select the TASC card. Enter the email address associated with your Test Information Distribution Engine (TIDE) account and your password. Then select </a:t>
            </a:r>
            <a:r>
              <a:rPr lang="en-US" b="1" dirty="0"/>
              <a:t>Secure Login.</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C98CF61-ACED-4A93-A116-8CA751081D2C}"/>
              </a:ext>
            </a:extLst>
          </p:cNvPr>
          <p:cNvSpPr>
            <a:spLocks noGrp="1" noRot="1" noChangeAspect="1"/>
          </p:cNvSpPr>
          <p:nvPr>
            <p:ph type="sldImg"/>
          </p:nvPr>
        </p:nvSpPr>
        <p:spPr/>
      </p:sp>
    </p:spTree>
    <p:extLst>
      <p:ext uri="{BB962C8B-B14F-4D97-AF65-F5344CB8AC3E}">
        <p14:creationId xmlns:p14="http://schemas.microsoft.com/office/powerpoint/2010/main" val="235765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a:t>
            </a:r>
            <a:r>
              <a:rPr lang="en-US" b="1" i="1" dirty="0"/>
              <a:t>Select School </a:t>
            </a:r>
            <a:r>
              <a:rPr lang="en-US" dirty="0"/>
              <a:t>page appears, select the appropriate school for which to score student responses. You can change your selected school after logging in if you need to score tests for students at another school.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Times New Roman" panose="02020603050405020304" pitchFamily="18" charset="0"/>
              </a:rPr>
              <a:t>Note:</a:t>
            </a:r>
            <a:r>
              <a:rPr lang="en-US" sz="1800" dirty="0">
                <a:effectLst/>
                <a:latin typeface="Calibri" panose="020F0502020204030204" pitchFamily="34" charset="0"/>
                <a:ea typeface="Times New Roman" panose="02020603050405020304" pitchFamily="18" charset="0"/>
              </a:rPr>
              <a:t> If the school’s name is grayed out in the Teacher drop-down there are no unscored items in TASC for this school.</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374193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a:t>
            </a:r>
            <a:r>
              <a:rPr lang="en-US" b="1" i="1" dirty="0"/>
              <a:t>Dashboard</a:t>
            </a:r>
            <a:r>
              <a:rPr lang="en-US" dirty="0"/>
              <a:t> includes assessments </a:t>
            </a:r>
            <a:r>
              <a:rPr lang="en-US" sz="1200" dirty="0">
                <a:effectLst/>
                <a:latin typeface="Segoe UI" panose="020B0502040204020203" pitchFamily="34" charset="0"/>
              </a:rPr>
              <a:t>completed by students in your jurisdiction. For TAs, this includes students in your TIDE rosters and/or students who finished an interim in one of your test sessions. For those with the SC and IS roles, you can see all the interim tests that need to be scored for students in your school. For those with the DC and DA roles, you can see all the interim tests that need to be scored for students in your district</a:t>
            </a:r>
            <a:r>
              <a:rPr lang="en-US" dirty="0"/>
              <a:t>.</a:t>
            </a:r>
          </a:p>
          <a:p>
            <a:endParaRPr lang="en-US" dirty="0"/>
          </a:p>
          <a:p>
            <a:r>
              <a:rPr lang="en-US" sz="1200" dirty="0">
                <a:effectLst/>
                <a:latin typeface="Calibri" panose="020F0502020204030204" pitchFamily="34" charset="0"/>
                <a:ea typeface="Times New Roman" panose="02020603050405020304" pitchFamily="18" charset="0"/>
              </a:rPr>
              <a:t>The table displays the test reason, the number of your students who completed it, the number of item responses you need to score, the number of scored responses you need to submit, and the most recent date on which a student of yours completed the test. You can click the arrows in any column header to sort the table by that column.</a:t>
            </a:r>
          </a:p>
          <a:p>
            <a:endParaRPr lang="en-US" sz="1200" dirty="0">
              <a:effectLst/>
              <a:latin typeface="Calibri" panose="020F0502020204030204" pitchFamily="34" charset="0"/>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Select an underlined assessment name (or the magnifying glass view button beside it) to begin the scoring process for the items on that test.</a:t>
            </a:r>
          </a:p>
        </p:txBody>
      </p:sp>
      <p:sp>
        <p:nvSpPr>
          <p:cNvPr id="4" name="Slide Number Placeholder 3"/>
          <p:cNvSpPr>
            <a:spLocks noGrp="1"/>
          </p:cNvSpPr>
          <p:nvPr>
            <p:ph type="sldNum" sz="quarter" idx="5"/>
          </p:nvPr>
        </p:nvSpPr>
        <p:spPr/>
        <p:txBody>
          <a:bodyPr/>
          <a:lstStyle/>
          <a:p>
            <a:fld id="{F686096B-52C6-4FA9-A00B-81322CF844E0}" type="slidenum">
              <a:rPr lang="en-US" smtClean="0"/>
              <a:pPr/>
              <a:t>5</a:t>
            </a:fld>
            <a:endParaRPr lang="en-US"/>
          </a:p>
        </p:txBody>
      </p:sp>
      <p:sp>
        <p:nvSpPr>
          <p:cNvPr id="7" name="Slide Image Placeholder 6">
            <a:extLst>
              <a:ext uri="{FF2B5EF4-FFF2-40B4-BE49-F238E27FC236}">
                <a16:creationId xmlns:a16="http://schemas.microsoft.com/office/drawing/2014/main" id="{267832A1-08B7-4A71-8590-4684170854F5}"/>
              </a:ext>
            </a:extLst>
          </p:cNvPr>
          <p:cNvSpPr>
            <a:spLocks noGrp="1" noRot="1" noChangeAspect="1"/>
          </p:cNvSpPr>
          <p:nvPr>
            <p:ph type="sldImg"/>
          </p:nvPr>
        </p:nvSpPr>
        <p:spPr/>
      </p:sp>
    </p:spTree>
    <p:extLst>
      <p:ext uri="{BB962C8B-B14F-4D97-AF65-F5344CB8AC3E}">
        <p14:creationId xmlns:p14="http://schemas.microsoft.com/office/powerpoint/2010/main" val="199565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Test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now displays a list of students and items awaiting scoring for the selected test. Items 3 and 5 need to be scored.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Submit Scores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button will remain grayed out until all the unscored items have been scored.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scores for an item, click the Score link.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opens to the Item &amp; Score tab. You can toggle to the Rubric &amp; Resources tab to review the item’s scoring rubric and any other available resources for help in scoring the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Click the edit icon in the Scoring Criteria table to score the item.</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96821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you see the Rubric &amp; Resources tab open for a Brief Write for an Interim that needs to be hand-scored. The various sections of the window provide detailed information regarding the item, some resources to access for guidance in scoring, and a detailed rubric outlining the characteristics of each point value allowed for the item. Information varies according to the type of test and type of item.</a:t>
            </a:r>
          </a:p>
        </p:txBody>
      </p:sp>
      <p:sp>
        <p:nvSpPr>
          <p:cNvPr id="4" name="Slide Number Placeholder 3"/>
          <p:cNvSpPr>
            <a:spLocks noGrp="1"/>
          </p:cNvSpPr>
          <p:nvPr>
            <p:ph type="sldNum" sz="quarter" idx="5"/>
          </p:nvPr>
        </p:nvSpPr>
        <p:spPr/>
        <p:txBody>
          <a:bodyPr/>
          <a:lstStyle/>
          <a:p>
            <a:fld id="{F686096B-52C6-4FA9-A00B-81322CF844E0}" type="slidenum">
              <a:rPr lang="en-US" smtClean="0"/>
              <a:pPr/>
              <a:t>7</a:t>
            </a:fld>
            <a:endParaRPr lang="en-US"/>
          </a:p>
        </p:txBody>
      </p:sp>
      <p:sp>
        <p:nvSpPr>
          <p:cNvPr id="7" name="Slide Image Placeholder 6">
            <a:extLst>
              <a:ext uri="{FF2B5EF4-FFF2-40B4-BE49-F238E27FC236}">
                <a16:creationId xmlns:a16="http://schemas.microsoft.com/office/drawing/2014/main" id="{48C282E4-9246-4EE7-B4FC-5BE79FAEC040}"/>
              </a:ext>
            </a:extLst>
          </p:cNvPr>
          <p:cNvSpPr>
            <a:spLocks noGrp="1" noRot="1" noChangeAspect="1"/>
          </p:cNvSpPr>
          <p:nvPr>
            <p:ph type="sldImg"/>
          </p:nvPr>
        </p:nvSpPr>
        <p:spPr/>
      </p:sp>
    </p:spTree>
    <p:extLst>
      <p:ext uri="{BB962C8B-B14F-4D97-AF65-F5344CB8AC3E}">
        <p14:creationId xmlns:p14="http://schemas.microsoft.com/office/powerpoint/2010/main" val="352427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the pencil icon, the scoring criteria table adjusts to display a drop-down menu for adding Points Earned, and a drop-down menu for selecting a Condition Code if the student response is un-scorable. Below those fields is a Scoring Note box, allowing you to enter comments regarding the student response and why it was scored the way it was. Scroll down to read the student response to the item. </a:t>
            </a:r>
          </a:p>
          <a:p>
            <a:endParaRPr lang="en-US" dirty="0"/>
          </a:p>
          <a:p>
            <a:r>
              <a:rPr lang="en-US" dirty="0"/>
              <a:t>After entering data in the Scoring Criteria and Scoring Note sections, click</a:t>
            </a:r>
            <a:r>
              <a:rPr lang="en-US" b="1" dirty="0"/>
              <a:t> </a:t>
            </a:r>
            <a:r>
              <a:rPr lang="en-US" b="0" dirty="0"/>
              <a:t>Save</a:t>
            </a:r>
            <a:r>
              <a:rPr lang="en-US" b="1" dirty="0"/>
              <a:t> </a:t>
            </a:r>
            <a:r>
              <a:rPr lang="en-US" b="0" dirty="0"/>
              <a:t>in both places.</a:t>
            </a:r>
          </a:p>
          <a:p>
            <a:endParaRPr lang="en-US" dirty="0"/>
          </a:p>
          <a:p>
            <a:r>
              <a:rPr lang="en-US" dirty="0"/>
              <a:t>To advance to the next item needing a score, click the advance arrow in the banner to the right of the student's name, in the upper-right corner.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35101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scoring for all items has been completed, the </a:t>
            </a:r>
            <a:r>
              <a:rPr lang="en-US" b="0" i="0" dirty="0"/>
              <a:t>Test Scoring </a:t>
            </a:r>
            <a:r>
              <a:rPr lang="en-US" dirty="0"/>
              <a:t>page will display the points assigned to each item. </a:t>
            </a:r>
          </a:p>
          <a:p>
            <a:r>
              <a:rPr lang="en-US" dirty="0"/>
              <a:t>Check the box to the left of the student's name and then click the </a:t>
            </a:r>
            <a:r>
              <a:rPr lang="en-US" b="0" i="0" dirty="0"/>
              <a:t>Submit Scores </a:t>
            </a:r>
            <a:r>
              <a:rPr lang="en-US" dirty="0"/>
              <a:t>button to send the scores to officially submit the scores.</a:t>
            </a:r>
          </a:p>
          <a:p>
            <a:endParaRPr lang="en-US" dirty="0"/>
          </a:p>
          <a:p>
            <a:r>
              <a:rPr lang="en-US" dirty="0"/>
              <a:t>The Score Submit Alert window will appear. Click </a:t>
            </a:r>
            <a:r>
              <a:rPr lang="en-US" b="0" dirty="0"/>
              <a:t>Continue</a:t>
            </a:r>
            <a:r>
              <a:rPr lang="en-US" dirty="0"/>
              <a:t> to confirm. The selected items will be submitted for processing and reporting and removed from the table.</a:t>
            </a: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8632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Master" Target="../slideMasters/slideMaster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68.png"/><Relationship Id="rId1" Type="http://schemas.openxmlformats.org/officeDocument/2006/relationships/slideMaster" Target="../slideMasters/slideMaster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Layouts/_rels/slideLayout10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5.png"/><Relationship Id="rId7" Type="http://schemas.openxmlformats.org/officeDocument/2006/relationships/image" Target="../media/image54.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9.png"/><Relationship Id="rId5" Type="http://schemas.openxmlformats.org/officeDocument/2006/relationships/image" Target="../media/image53.png"/><Relationship Id="rId4" Type="http://schemas.openxmlformats.org/officeDocument/2006/relationships/image" Target="../media/image28.png"/></Relationships>
</file>

<file path=ppt/slideLayouts/_rels/slideLayout10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Master" Target="../slideMasters/slideMaster6.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Layouts/_rels/slideLayout10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0.png"/><Relationship Id="rId7"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Master" Target="../slideMasters/slideMaster6.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Layouts/_rels/slideLayout10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80.pn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81.png"/><Relationship Id="rId4" Type="http://schemas.openxmlformats.org/officeDocument/2006/relationships/image" Target="../media/image37.png"/><Relationship Id="rId9" Type="http://schemas.openxmlformats.org/officeDocument/2006/relationships/image" Target="../media/image4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Master" Target="../slideMasters/slideMaster3.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Master" Target="../slideMasters/slideMaster3.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Master" Target="../slideMasters/slideMaster3.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3.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Master" Target="../slideMasters/slideMaster3.xml"/><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Master" Target="../slideMasters/slideMaster3.xml"/><Relationship Id="rId1" Type="http://schemas.openxmlformats.org/officeDocument/2006/relationships/tags" Target="../tags/tag1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Master" Target="../slideMasters/slideMaster4.xml"/><Relationship Id="rId1" Type="http://schemas.openxmlformats.org/officeDocument/2006/relationships/tags" Target="../tags/tag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slideMaster" Target="../slideMasters/slideMaster4.xml"/><Relationship Id="rId1" Type="http://schemas.openxmlformats.org/officeDocument/2006/relationships/tags" Target="../tags/tag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slideMaster" Target="../slideMasters/slideMaster4.xml"/><Relationship Id="rId1" Type="http://schemas.openxmlformats.org/officeDocument/2006/relationships/tags" Target="../tags/tag16.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4.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Master" Target="../slideMasters/slideMaster4.xml"/><Relationship Id="rId1" Type="http://schemas.openxmlformats.org/officeDocument/2006/relationships/tags" Target="../tags/tag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slideMaster" Target="../slideMasters/slideMaster4.xml"/><Relationship Id="rId1" Type="http://schemas.openxmlformats.org/officeDocument/2006/relationships/tags" Target="../tags/tag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Master" Target="../slideMasters/slideMaster4.xml"/><Relationship Id="rId1" Type="http://schemas.openxmlformats.org/officeDocument/2006/relationships/tags" Target="../tags/tag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44.png"/><Relationship Id="rId5" Type="http://schemas.openxmlformats.org/officeDocument/2006/relationships/image" Target="../media/image10.png"/><Relationship Id="rId4" Type="http://schemas.openxmlformats.org/officeDocument/2006/relationships/image" Target="../media/image43.jpe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6.xml"/><Relationship Id="rId6" Type="http://schemas.openxmlformats.org/officeDocument/2006/relationships/image" Target="../media/image11.png"/><Relationship Id="rId5" Type="http://schemas.openxmlformats.org/officeDocument/2006/relationships/image" Target="../media/image44.png"/><Relationship Id="rId4" Type="http://schemas.openxmlformats.org/officeDocument/2006/relationships/image" Target="../media/image10.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Master" Target="../slideMasters/slideMaster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50.jpe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5.png"/><Relationship Id="rId9" Type="http://schemas.openxmlformats.org/officeDocument/2006/relationships/image" Target="../media/image18.png"/></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Master" Target="../slideMasters/slideMaster6.xml"/><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51.jpeg"/><Relationship Id="rId2" Type="http://schemas.openxmlformats.org/officeDocument/2006/relationships/image" Target="../media/image19.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52.png"/></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6.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21.png"/></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32.png"/><Relationship Id="rId5" Type="http://schemas.openxmlformats.org/officeDocument/2006/relationships/image" Target="../media/image55.png"/><Relationship Id="rId4" Type="http://schemas.openxmlformats.org/officeDocument/2006/relationships/image" Target="../media/image5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6.xml"/><Relationship Id="rId6" Type="http://schemas.openxmlformats.org/officeDocument/2006/relationships/image" Target="../media/image29.png"/><Relationship Id="rId5" Type="http://schemas.openxmlformats.org/officeDocument/2006/relationships/image" Target="../media/image53.png"/><Relationship Id="rId4" Type="http://schemas.openxmlformats.org/officeDocument/2006/relationships/image" Target="../media/image28.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Master" Target="../slideMasters/slideMaster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Master" Target="../slideMasters/slideMaster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Master" Target="../slideMasters/slideMaster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Master" Target="../slideMasters/slideMaster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8.png"/><Relationship Id="rId1" Type="http://schemas.openxmlformats.org/officeDocument/2006/relationships/slideMaster" Target="../slideMasters/slideMaster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lt Right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09F6A11-2298-D3B9-158E-66CCDE88E6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413" y="195156"/>
            <a:ext cx="12014817"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2175224" y="210840"/>
            <a:ext cx="10022006" cy="928748"/>
          </a:xfrm>
        </p:spPr>
        <p:txBody>
          <a:bodyPr lIns="91440" tIns="91440" rIns="274320">
            <a:noAutofit/>
          </a:bodyPr>
          <a:lstStyle>
            <a:lvl1pPr algn="r">
              <a:lnSpc>
                <a:spcPts val="3300"/>
              </a:lnSpc>
              <a:defRPr sz="3600" b="1">
                <a:solidFill>
                  <a:schemeClr val="bg1"/>
                </a:solidFill>
              </a:defRPr>
            </a:lvl1pPr>
          </a:lstStyle>
          <a:p>
            <a:r>
              <a:rPr lang="en-US" dirty="0"/>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2743200" y="6615876"/>
            <a:ext cx="8156713" cy="233605"/>
          </a:xfrm>
          <a:prstGeom prst="rect">
            <a:avLst/>
          </a:prstGeom>
        </p:spPr>
        <p:txBody>
          <a:bodyPr anchor="ctr" anchorCtr="0"/>
          <a:lstStyle>
            <a:lvl1pPr algn="ctr">
              <a:defRPr sz="14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0" y="6615877"/>
            <a:ext cx="2743200" cy="233605"/>
          </a:xfrm>
          <a:prstGeom prst="rect">
            <a:avLst/>
          </a:prstGeom>
        </p:spPr>
        <p:txBody>
          <a:bodyPr anchor="ctr" anchorCtr="0"/>
          <a:lstStyle>
            <a:lvl1pPr algn="l">
              <a:defRPr sz="1400">
                <a:solidFill>
                  <a:schemeClr val="tx1"/>
                </a:solidFill>
              </a:defRPr>
            </a:lvl1pPr>
          </a:lstStyle>
          <a:p>
            <a:fld id="{3681D07F-2A2F-485F-853D-A069260EAD11}" type="slidenum">
              <a:rPr lang="en-US" smtClean="0"/>
              <a:pPr/>
              <a:t>‹#›</a:t>
            </a:fld>
            <a:endParaRPr lang="en-US" dirty="0"/>
          </a:p>
        </p:txBody>
      </p:sp>
      <p:pic>
        <p:nvPicPr>
          <p:cNvPr id="12" name="Picture 11">
            <a:extLst>
              <a:ext uri="{FF2B5EF4-FFF2-40B4-BE49-F238E27FC236}">
                <a16:creationId xmlns:a16="http://schemas.microsoft.com/office/drawing/2014/main" id="{3195169F-CF93-CF92-C0DA-4E4EA6813E9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724" y="4093"/>
            <a:ext cx="1968601" cy="1390721"/>
          </a:xfrm>
          <a:prstGeom prst="rect">
            <a:avLst/>
          </a:prstGeom>
        </p:spPr>
      </p:pic>
      <p:pic>
        <p:nvPicPr>
          <p:cNvPr id="22" name="Picture 21" descr="Logo, company name&#10;&#10;Description automatically generated">
            <a:extLst>
              <a:ext uri="{FF2B5EF4-FFF2-40B4-BE49-F238E27FC236}">
                <a16:creationId xmlns:a16="http://schemas.microsoft.com/office/drawing/2014/main" id="{34AADAD4-397C-F68C-BBA2-B12901AA67D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1087" y="279099"/>
            <a:ext cx="869995" cy="768389"/>
          </a:xfrm>
          <a:prstGeom prst="rect">
            <a:avLst/>
          </a:prstGeom>
        </p:spPr>
      </p:pic>
      <p:pic>
        <p:nvPicPr>
          <p:cNvPr id="26" name="Picture 25">
            <a:extLst>
              <a:ext uri="{FF2B5EF4-FFF2-40B4-BE49-F238E27FC236}">
                <a16:creationId xmlns:a16="http://schemas.microsoft.com/office/drawing/2014/main" id="{CAF480FF-65C1-5B0F-1876-B4627178599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2885" y="1019569"/>
            <a:ext cx="1320868" cy="146058"/>
          </a:xfrm>
          <a:prstGeom prst="rect">
            <a:avLst/>
          </a:prstGeom>
        </p:spPr>
      </p:pic>
      <p:sp>
        <p:nvSpPr>
          <p:cNvPr id="15" name="Text Placeholder 3">
            <a:extLst>
              <a:ext uri="{FF2B5EF4-FFF2-40B4-BE49-F238E27FC236}">
                <a16:creationId xmlns:a16="http://schemas.microsoft.com/office/drawing/2014/main" id="{726EB234-4F23-C5B5-BEB4-A23861259D7C}"/>
              </a:ext>
            </a:extLst>
          </p:cNvPr>
          <p:cNvSpPr>
            <a:spLocks noGrp="1"/>
          </p:cNvSpPr>
          <p:nvPr>
            <p:ph type="body" sz="half" idx="2"/>
          </p:nvPr>
        </p:nvSpPr>
        <p:spPr>
          <a:xfrm>
            <a:off x="382137" y="2079381"/>
            <a:ext cx="4653887" cy="43301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Content Placeholder 16">
            <a:extLst>
              <a:ext uri="{FF2B5EF4-FFF2-40B4-BE49-F238E27FC236}">
                <a16:creationId xmlns:a16="http://schemas.microsoft.com/office/drawing/2014/main" id="{62AB9F3A-754A-2A3C-2859-0D261DD126D0}"/>
              </a:ext>
            </a:extLst>
          </p:cNvPr>
          <p:cNvSpPr>
            <a:spLocks noGrp="1"/>
          </p:cNvSpPr>
          <p:nvPr>
            <p:ph sz="quarter" idx="14"/>
          </p:nvPr>
        </p:nvSpPr>
        <p:spPr>
          <a:xfrm>
            <a:off x="380549" y="1304681"/>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9" name="Picture Placeholder 2">
            <a:extLst>
              <a:ext uri="{FF2B5EF4-FFF2-40B4-BE49-F238E27FC236}">
                <a16:creationId xmlns:a16="http://schemas.microsoft.com/office/drawing/2014/main" id="{A8D489F2-D0D3-B7AC-8F39-33D9F24CFCE5}"/>
              </a:ext>
            </a:extLst>
          </p:cNvPr>
          <p:cNvSpPr>
            <a:spLocks noGrp="1"/>
          </p:cNvSpPr>
          <p:nvPr>
            <p:ph type="pic" idx="1"/>
          </p:nvPr>
        </p:nvSpPr>
        <p:spPr>
          <a:xfrm>
            <a:off x="5183187" y="1304681"/>
            <a:ext cx="6758603" cy="51326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1" name="Text Placeholder 29">
            <a:extLst>
              <a:ext uri="{FF2B5EF4-FFF2-40B4-BE49-F238E27FC236}">
                <a16:creationId xmlns:a16="http://schemas.microsoft.com/office/drawing/2014/main" id="{33D7A957-7C6E-7AAB-AB87-896FC7D4D780}"/>
              </a:ext>
            </a:extLst>
          </p:cNvPr>
          <p:cNvSpPr>
            <a:spLocks noGrp="1"/>
          </p:cNvSpPr>
          <p:nvPr>
            <p:ph type="body" sz="quarter" idx="15" hasCustomPrompt="1"/>
          </p:nvPr>
        </p:nvSpPr>
        <p:spPr>
          <a:xfrm>
            <a:off x="372235" y="6409493"/>
            <a:ext cx="4273202" cy="138542"/>
          </a:xfrm>
        </p:spPr>
        <p:txBody>
          <a:bodyPr anchor="ctr" anchorCtr="0">
            <a:noAutofit/>
          </a:bodyPr>
          <a:lstStyle>
            <a:lvl1pPr marL="0" indent="0" algn="l">
              <a:buNone/>
              <a:defRPr sz="800">
                <a:solidFill>
                  <a:schemeClr val="tx1"/>
                </a:solidFill>
              </a:defRPr>
            </a:lvl1pPr>
          </a:lstStyle>
          <a:p>
            <a:pPr lvl="0"/>
            <a:r>
              <a:rPr lang="en-US" dirty="0"/>
              <a:t>Source: Placeholder for sources and permissions (if needed).</a:t>
            </a:r>
          </a:p>
        </p:txBody>
      </p:sp>
    </p:spTree>
    <p:extLst>
      <p:ext uri="{BB962C8B-B14F-4D97-AF65-F5344CB8AC3E}">
        <p14:creationId xmlns:p14="http://schemas.microsoft.com/office/powerpoint/2010/main" val="17958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22" presetClass="entr" presetSubtype="2"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right)">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ab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BEAE6B-621F-FA8B-81B9-5CB77BA332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52" y="6320848"/>
            <a:ext cx="12192000" cy="582985"/>
          </a:xfrm>
          <a:prstGeom prst="rect">
            <a:avLst/>
          </a:prstGeom>
        </p:spPr>
      </p:pic>
      <p:sp>
        <p:nvSpPr>
          <p:cNvPr id="20" name="Footer Placeholder 4">
            <a:extLst>
              <a:ext uri="{FF2B5EF4-FFF2-40B4-BE49-F238E27FC236}">
                <a16:creationId xmlns:a16="http://schemas.microsoft.com/office/drawing/2014/main" id="{B5E3B63C-2F76-14F0-564B-2521B095E2FD}"/>
              </a:ext>
            </a:extLst>
          </p:cNvPr>
          <p:cNvSpPr>
            <a:spLocks noGrp="1"/>
          </p:cNvSpPr>
          <p:nvPr>
            <p:ph type="ftr" sz="quarter" idx="11"/>
          </p:nvPr>
        </p:nvSpPr>
        <p:spPr>
          <a:xfrm>
            <a:off x="2743200" y="6540962"/>
            <a:ext cx="8229600" cy="233605"/>
          </a:xfrm>
          <a:prstGeom prst="rect">
            <a:avLst/>
          </a:prstGeom>
        </p:spPr>
        <p:txBody>
          <a:bodyPr anchor="ctr" anchorCtr="0"/>
          <a:lstStyle>
            <a:lvl1pPr algn="ctr">
              <a:defRPr sz="1400">
                <a:solidFill>
                  <a:schemeClr val="bg1"/>
                </a:solidFill>
              </a:defRPr>
            </a:lvl1pPr>
          </a:lstStyle>
          <a:p>
            <a:endParaRPr lang="en-US" dirty="0"/>
          </a:p>
        </p:txBody>
      </p:sp>
      <p:sp>
        <p:nvSpPr>
          <p:cNvPr id="21" name="Slide Number Placeholder 5">
            <a:extLst>
              <a:ext uri="{FF2B5EF4-FFF2-40B4-BE49-F238E27FC236}">
                <a16:creationId xmlns:a16="http://schemas.microsoft.com/office/drawing/2014/main" id="{40F466A4-7D46-0796-147B-D25FCD9A5F0F}"/>
              </a:ext>
            </a:extLst>
          </p:cNvPr>
          <p:cNvSpPr>
            <a:spLocks noGrp="1"/>
          </p:cNvSpPr>
          <p:nvPr>
            <p:ph type="sldNum" sz="quarter" idx="12"/>
          </p:nvPr>
        </p:nvSpPr>
        <p:spPr>
          <a:xfrm>
            <a:off x="0" y="6540963"/>
            <a:ext cx="2743200" cy="233605"/>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5" name="Picture 14">
            <a:extLst>
              <a:ext uri="{FF2B5EF4-FFF2-40B4-BE49-F238E27FC236}">
                <a16:creationId xmlns:a16="http://schemas.microsoft.com/office/drawing/2014/main" id="{E03B09F5-B4F9-2CC9-5B13-DC257C7FDC65}"/>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77183" y="204259"/>
            <a:ext cx="12014817" cy="977950"/>
          </a:xfrm>
          <a:prstGeom prst="rect">
            <a:avLst/>
          </a:prstGeom>
        </p:spPr>
      </p:pic>
      <p:sp>
        <p:nvSpPr>
          <p:cNvPr id="2" name="Title 1">
            <a:extLst>
              <a:ext uri="{FF2B5EF4-FFF2-40B4-BE49-F238E27FC236}">
                <a16:creationId xmlns:a16="http://schemas.microsoft.com/office/drawing/2014/main" id="{2E64C618-7FDB-FA38-776A-45F8C488AC4E}"/>
              </a:ext>
            </a:extLst>
          </p:cNvPr>
          <p:cNvSpPr>
            <a:spLocks noGrp="1"/>
          </p:cNvSpPr>
          <p:nvPr>
            <p:ph type="title"/>
          </p:nvPr>
        </p:nvSpPr>
        <p:spPr>
          <a:xfrm>
            <a:off x="1980328" y="224788"/>
            <a:ext cx="10211672" cy="908075"/>
          </a:xfrm>
        </p:spPr>
        <p:txBody>
          <a:bodyPr tIns="91440" rIns="274320" anchor="ctr" anchorCtr="0">
            <a:noAutofit/>
          </a:bodyPr>
          <a:lstStyle>
            <a:lvl1pPr algn="r">
              <a:lnSpc>
                <a:spcPts val="3300"/>
              </a:lnSpc>
              <a:defRPr sz="3600" b="1">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33A3978-E049-DF62-E6E7-8EB2BED8C6A6}"/>
              </a:ext>
            </a:extLst>
          </p:cNvPr>
          <p:cNvSpPr>
            <a:spLocks noGrp="1"/>
          </p:cNvSpPr>
          <p:nvPr>
            <p:ph type="body" sz="half" idx="2"/>
          </p:nvPr>
        </p:nvSpPr>
        <p:spPr>
          <a:xfrm>
            <a:off x="382137" y="1309023"/>
            <a:ext cx="11484426" cy="13034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29">
            <a:extLst>
              <a:ext uri="{FF2B5EF4-FFF2-40B4-BE49-F238E27FC236}">
                <a16:creationId xmlns:a16="http://schemas.microsoft.com/office/drawing/2014/main" id="{B37D31D3-E87E-89A8-02C1-49E9AE1E0007}"/>
              </a:ext>
            </a:extLst>
          </p:cNvPr>
          <p:cNvSpPr>
            <a:spLocks noGrp="1"/>
          </p:cNvSpPr>
          <p:nvPr>
            <p:ph type="body" sz="quarter" idx="14" hasCustomPrompt="1"/>
          </p:nvPr>
        </p:nvSpPr>
        <p:spPr>
          <a:xfrm>
            <a:off x="372235" y="6252541"/>
            <a:ext cx="4273202" cy="138542"/>
          </a:xfrm>
        </p:spPr>
        <p:txBody>
          <a:bodyPr anchor="ctr" anchorCtr="0">
            <a:noAutofit/>
          </a:bodyPr>
          <a:lstStyle>
            <a:lvl1pPr marL="0" indent="0" algn="l">
              <a:buNone/>
              <a:defRPr sz="800">
                <a:solidFill>
                  <a:schemeClr val="tx1"/>
                </a:solidFill>
              </a:defRPr>
            </a:lvl1pPr>
          </a:lstStyle>
          <a:p>
            <a:pPr lvl="0"/>
            <a:r>
              <a:rPr lang="en-US" dirty="0"/>
              <a:t>Source: Placeholder for sources and permissions (if needed).</a:t>
            </a:r>
          </a:p>
        </p:txBody>
      </p:sp>
      <p:pic>
        <p:nvPicPr>
          <p:cNvPr id="5" name="Picture 4">
            <a:extLst>
              <a:ext uri="{FF2B5EF4-FFF2-40B4-BE49-F238E27FC236}">
                <a16:creationId xmlns:a16="http://schemas.microsoft.com/office/drawing/2014/main" id="{F668D279-00F6-A4AC-8612-ECFF6B7D2D7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447" y="10163"/>
            <a:ext cx="1968601" cy="1390721"/>
          </a:xfrm>
          <a:prstGeom prst="rect">
            <a:avLst/>
          </a:prstGeom>
        </p:spPr>
      </p:pic>
      <p:pic>
        <p:nvPicPr>
          <p:cNvPr id="10" name="Picture 9" descr="Logo&#10;&#10;Description automatically generated">
            <a:extLst>
              <a:ext uri="{FF2B5EF4-FFF2-40B4-BE49-F238E27FC236}">
                <a16:creationId xmlns:a16="http://schemas.microsoft.com/office/drawing/2014/main" id="{495C9E2D-A9A2-0DFC-A7F2-A82926743C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593" y="268832"/>
            <a:ext cx="869995" cy="768389"/>
          </a:xfrm>
          <a:prstGeom prst="rect">
            <a:avLst/>
          </a:prstGeom>
        </p:spPr>
      </p:pic>
      <p:pic>
        <p:nvPicPr>
          <p:cNvPr id="14" name="Picture 13">
            <a:extLst>
              <a:ext uri="{FF2B5EF4-FFF2-40B4-BE49-F238E27FC236}">
                <a16:creationId xmlns:a16="http://schemas.microsoft.com/office/drawing/2014/main" id="{F63541AB-24E1-54D6-D521-F9183F965B8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3083" y="1023295"/>
            <a:ext cx="1320868" cy="146058"/>
          </a:xfrm>
          <a:prstGeom prst="rect">
            <a:avLst/>
          </a:prstGeom>
        </p:spPr>
      </p:pic>
      <p:sp>
        <p:nvSpPr>
          <p:cNvPr id="6" name="Table Placeholder 5">
            <a:extLst>
              <a:ext uri="{FF2B5EF4-FFF2-40B4-BE49-F238E27FC236}">
                <a16:creationId xmlns:a16="http://schemas.microsoft.com/office/drawing/2014/main" id="{193F1FC2-777F-9896-1EDA-0A0BC629770E}"/>
              </a:ext>
            </a:extLst>
          </p:cNvPr>
          <p:cNvSpPr>
            <a:spLocks noGrp="1"/>
          </p:cNvSpPr>
          <p:nvPr>
            <p:ph type="tbl" sz="quarter" idx="15"/>
          </p:nvPr>
        </p:nvSpPr>
        <p:spPr>
          <a:xfrm>
            <a:off x="371475" y="2612458"/>
            <a:ext cx="11495088" cy="3640083"/>
          </a:xfrm>
        </p:spPr>
        <p:txBody>
          <a:bodyPr/>
          <a:lstStyle/>
          <a:p>
            <a:endParaRPr lang="en-US"/>
          </a:p>
        </p:txBody>
      </p:sp>
    </p:spTree>
    <p:extLst>
      <p:ext uri="{BB962C8B-B14F-4D97-AF65-F5344CB8AC3E}">
        <p14:creationId xmlns:p14="http://schemas.microsoft.com/office/powerpoint/2010/main" val="270223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par>
                                <p:cTn id="25" presetID="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5639DC-E253-09CA-ABC5-3B7B5BE8F6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199664"/>
            <a:ext cx="12014817" cy="977950"/>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03571"/>
            <a:ext cx="10037929" cy="954154"/>
          </a:xfrm>
        </p:spPr>
        <p:txBody>
          <a:bodyPr lIns="274320" tIns="91440">
            <a:noAutofit/>
          </a:bodyPr>
          <a:lstStyle>
            <a:lvl1pPr>
              <a:lnSpc>
                <a:spcPts val="3200"/>
              </a:lnSpc>
              <a:defRPr sz="3600" b="1">
                <a:solidFill>
                  <a:schemeClr val="bg1"/>
                </a:solidFill>
              </a:defRPr>
            </a:lvl1pPr>
          </a:lstStyle>
          <a:p>
            <a:r>
              <a:rPr lang="en-US" dirty="0"/>
              <a:t>Click to edit Master title style</a:t>
            </a:r>
          </a:p>
        </p:txBody>
      </p:sp>
      <p:pic>
        <p:nvPicPr>
          <p:cNvPr id="6" name="Picture 5">
            <a:extLst>
              <a:ext uri="{FF2B5EF4-FFF2-40B4-BE49-F238E27FC236}">
                <a16:creationId xmlns:a16="http://schemas.microsoft.com/office/drawing/2014/main" id="{6F370321-F57B-C05C-C235-49F16B9F91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998898" y="6491"/>
            <a:ext cx="1968601" cy="1390721"/>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F77E9829-99D6-8523-2FE2-B9D7854E8B1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98660" y="277148"/>
            <a:ext cx="857294" cy="768389"/>
          </a:xfrm>
          <a:prstGeom prst="rect">
            <a:avLst/>
          </a:prstGeom>
        </p:spPr>
      </p:pic>
      <p:pic>
        <p:nvPicPr>
          <p:cNvPr id="12" name="Picture 11">
            <a:extLst>
              <a:ext uri="{FF2B5EF4-FFF2-40B4-BE49-F238E27FC236}">
                <a16:creationId xmlns:a16="http://schemas.microsoft.com/office/drawing/2014/main" id="{20E88232-4240-5D90-A40A-0F9815ABEB9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80751" y="1011667"/>
            <a:ext cx="1320868" cy="146058"/>
          </a:xfrm>
          <a:prstGeom prst="rect">
            <a:avLst/>
          </a:prstGeom>
        </p:spPr>
      </p:pic>
      <p:sp>
        <p:nvSpPr>
          <p:cNvPr id="13" name="Text Placeholder 3">
            <a:extLst>
              <a:ext uri="{FF2B5EF4-FFF2-40B4-BE49-F238E27FC236}">
                <a16:creationId xmlns:a16="http://schemas.microsoft.com/office/drawing/2014/main" id="{CA795D00-1770-3AB3-CD9B-CC6D076B49AD}"/>
              </a:ext>
            </a:extLst>
          </p:cNvPr>
          <p:cNvSpPr>
            <a:spLocks noGrp="1"/>
          </p:cNvSpPr>
          <p:nvPr>
            <p:ph type="body" sz="half" idx="2"/>
          </p:nvPr>
        </p:nvSpPr>
        <p:spPr>
          <a:xfrm>
            <a:off x="382137" y="1309023"/>
            <a:ext cx="11484426" cy="13034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Chart Placeholder 6">
            <a:extLst>
              <a:ext uri="{FF2B5EF4-FFF2-40B4-BE49-F238E27FC236}">
                <a16:creationId xmlns:a16="http://schemas.microsoft.com/office/drawing/2014/main" id="{F1B7D4D9-1F90-2DD6-43E7-17D07DFA0ECA}"/>
              </a:ext>
            </a:extLst>
          </p:cNvPr>
          <p:cNvSpPr>
            <a:spLocks noGrp="1"/>
          </p:cNvSpPr>
          <p:nvPr>
            <p:ph type="chart" sz="quarter" idx="16"/>
          </p:nvPr>
        </p:nvSpPr>
        <p:spPr>
          <a:xfrm>
            <a:off x="371475" y="2613025"/>
            <a:ext cx="11484426" cy="3578207"/>
          </a:xfrm>
        </p:spPr>
        <p:txBody>
          <a:bodyPr/>
          <a:lstStyle/>
          <a:p>
            <a:endParaRPr lang="en-US"/>
          </a:p>
        </p:txBody>
      </p:sp>
      <p:pic>
        <p:nvPicPr>
          <p:cNvPr id="26" name="Picture 25">
            <a:extLst>
              <a:ext uri="{FF2B5EF4-FFF2-40B4-BE49-F238E27FC236}">
                <a16:creationId xmlns:a16="http://schemas.microsoft.com/office/drawing/2014/main" id="{01618D9C-E660-A203-89E6-2199BB9A1919}"/>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916" y="6329054"/>
            <a:ext cx="11163874" cy="584230"/>
          </a:xfrm>
          <a:prstGeom prst="rect">
            <a:avLst/>
          </a:prstGeom>
        </p:spPr>
      </p:pic>
      <p:pic>
        <p:nvPicPr>
          <p:cNvPr id="27" name="Picture 26" descr="Logo&#10;&#10;Description automatically generated">
            <a:extLst>
              <a:ext uri="{FF2B5EF4-FFF2-40B4-BE49-F238E27FC236}">
                <a16:creationId xmlns:a16="http://schemas.microsoft.com/office/drawing/2014/main" id="{7DB8AE1C-11C1-7A8B-4488-B22DB156C4F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9202" y="6151245"/>
            <a:ext cx="920797" cy="762039"/>
          </a:xfrm>
          <a:prstGeom prst="rect">
            <a:avLst/>
          </a:prstGeom>
        </p:spPr>
      </p:pic>
      <p:sp>
        <p:nvSpPr>
          <p:cNvPr id="28" name="Text Placeholder 29">
            <a:extLst>
              <a:ext uri="{FF2B5EF4-FFF2-40B4-BE49-F238E27FC236}">
                <a16:creationId xmlns:a16="http://schemas.microsoft.com/office/drawing/2014/main" id="{B8B7429A-6F11-219E-9E5C-8709D16E53A9}"/>
              </a:ext>
            </a:extLst>
          </p:cNvPr>
          <p:cNvSpPr>
            <a:spLocks noGrp="1"/>
          </p:cNvSpPr>
          <p:nvPr>
            <p:ph type="body" sz="quarter" idx="13" hasCustomPrompt="1"/>
          </p:nvPr>
        </p:nvSpPr>
        <p:spPr>
          <a:xfrm>
            <a:off x="7628451" y="6191232"/>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sp>
        <p:nvSpPr>
          <p:cNvPr id="29" name="Footer Placeholder 4">
            <a:extLst>
              <a:ext uri="{FF2B5EF4-FFF2-40B4-BE49-F238E27FC236}">
                <a16:creationId xmlns:a16="http://schemas.microsoft.com/office/drawing/2014/main" id="{AFE72867-6B71-763B-7725-FEBC2B5C14FC}"/>
              </a:ext>
            </a:extLst>
          </p:cNvPr>
          <p:cNvSpPr>
            <a:spLocks noGrp="1"/>
          </p:cNvSpPr>
          <p:nvPr>
            <p:ph type="ftr" sz="quarter" idx="11"/>
          </p:nvPr>
        </p:nvSpPr>
        <p:spPr>
          <a:xfrm>
            <a:off x="2309361" y="6547636"/>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30" name="Slide Number Placeholder 5">
            <a:extLst>
              <a:ext uri="{FF2B5EF4-FFF2-40B4-BE49-F238E27FC236}">
                <a16:creationId xmlns:a16="http://schemas.microsoft.com/office/drawing/2014/main" id="{73A96385-EB49-E99E-416F-BC58F0CC29E2}"/>
              </a:ext>
            </a:extLst>
          </p:cNvPr>
          <p:cNvSpPr>
            <a:spLocks noGrp="1"/>
          </p:cNvSpPr>
          <p:nvPr>
            <p:ph type="sldNum" sz="quarter" idx="12"/>
          </p:nvPr>
        </p:nvSpPr>
        <p:spPr>
          <a:xfrm>
            <a:off x="9448800" y="6547637"/>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spTree>
    <p:extLst>
      <p:ext uri="{BB962C8B-B14F-4D97-AF65-F5344CB8AC3E}">
        <p14:creationId xmlns:p14="http://schemas.microsoft.com/office/powerpoint/2010/main" val="203779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 presetClass="entr" presetSubtype="2"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martAr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pic>
        <p:nvPicPr>
          <p:cNvPr id="19" name="Picture 18">
            <a:extLst>
              <a:ext uri="{FF2B5EF4-FFF2-40B4-BE49-F238E27FC236}">
                <a16:creationId xmlns:a16="http://schemas.microsoft.com/office/drawing/2014/main" id="{B6046974-51F5-47C1-4309-807D69BDAF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0916" y="6329054"/>
            <a:ext cx="11163874" cy="584230"/>
          </a:xfrm>
          <a:prstGeom prst="rect">
            <a:avLst/>
          </a:prstGeom>
        </p:spPr>
      </p:pic>
      <p:pic>
        <p:nvPicPr>
          <p:cNvPr id="21" name="Picture 20" descr="Logo&#10;&#10;Description automatically generated">
            <a:extLst>
              <a:ext uri="{FF2B5EF4-FFF2-40B4-BE49-F238E27FC236}">
                <a16:creationId xmlns:a16="http://schemas.microsoft.com/office/drawing/2014/main" id="{5E355BF9-D055-C3BB-9CFD-F120FCFE93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202" y="6151245"/>
            <a:ext cx="920797" cy="762039"/>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dirty="0"/>
              <a:t>Click to edit Master title style</a:t>
            </a:r>
          </a:p>
        </p:txBody>
      </p:sp>
      <p:sp>
        <p:nvSpPr>
          <p:cNvPr id="14" name="Text Placeholder 29">
            <a:extLst>
              <a:ext uri="{FF2B5EF4-FFF2-40B4-BE49-F238E27FC236}">
                <a16:creationId xmlns:a16="http://schemas.microsoft.com/office/drawing/2014/main" id="{F45C3E81-5891-5CAE-9F6F-6E71C5F72F27}"/>
              </a:ext>
            </a:extLst>
          </p:cNvPr>
          <p:cNvSpPr>
            <a:spLocks noGrp="1"/>
          </p:cNvSpPr>
          <p:nvPr>
            <p:ph type="body" sz="quarter" idx="13" hasCustomPrompt="1"/>
          </p:nvPr>
        </p:nvSpPr>
        <p:spPr>
          <a:xfrm>
            <a:off x="7628451" y="6191232"/>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2309361" y="6547636"/>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547637"/>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4" name="SmartArt Placeholder 3">
            <a:extLst>
              <a:ext uri="{FF2B5EF4-FFF2-40B4-BE49-F238E27FC236}">
                <a16:creationId xmlns:a16="http://schemas.microsoft.com/office/drawing/2014/main" id="{7E216507-20A3-35E8-2F9F-8CA70EA6B802}"/>
              </a:ext>
            </a:extLst>
          </p:cNvPr>
          <p:cNvSpPr>
            <a:spLocks noGrp="1"/>
          </p:cNvSpPr>
          <p:nvPr>
            <p:ph type="dgm" sz="quarter" idx="14"/>
          </p:nvPr>
        </p:nvSpPr>
        <p:spPr>
          <a:xfrm>
            <a:off x="382137" y="2275358"/>
            <a:ext cx="11484426" cy="3906367"/>
          </a:xfrm>
        </p:spPr>
        <p:txBody>
          <a:bodyPr/>
          <a:lstStyle/>
          <a:p>
            <a:endParaRPr lang="en-US"/>
          </a:p>
        </p:txBody>
      </p:sp>
      <p:sp>
        <p:nvSpPr>
          <p:cNvPr id="17" name="Text Placeholder 3">
            <a:extLst>
              <a:ext uri="{FF2B5EF4-FFF2-40B4-BE49-F238E27FC236}">
                <a16:creationId xmlns:a16="http://schemas.microsoft.com/office/drawing/2014/main" id="{8099D5B1-1378-223F-F18B-EFC86F8891B5}"/>
              </a:ext>
            </a:extLst>
          </p:cNvPr>
          <p:cNvSpPr>
            <a:spLocks noGrp="1"/>
          </p:cNvSpPr>
          <p:nvPr>
            <p:ph type="body" sz="half" idx="2"/>
          </p:nvPr>
        </p:nvSpPr>
        <p:spPr>
          <a:xfrm>
            <a:off x="382137" y="1309023"/>
            <a:ext cx="11484426" cy="8285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8278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A5148C7-56B8-0B5D-CF72-E59543EC0C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39" y="248608"/>
            <a:ext cx="12027518" cy="603281"/>
          </a:xfrm>
          <a:prstGeom prst="rect">
            <a:avLst/>
          </a:prstGeom>
        </p:spPr>
      </p:pic>
      <p:sp>
        <p:nvSpPr>
          <p:cNvPr id="11" name="Rectangle 10">
            <a:extLst>
              <a:ext uri="{FF2B5EF4-FFF2-40B4-BE49-F238E27FC236}">
                <a16:creationId xmlns:a16="http://schemas.microsoft.com/office/drawing/2014/main" id="{F39C4F6F-C9CF-BCE9-8D8E-3593EF11977B}"/>
              </a:ext>
            </a:extLst>
          </p:cNvPr>
          <p:cNvSpPr/>
          <p:nvPr userDrawn="1"/>
        </p:nvSpPr>
        <p:spPr>
          <a:xfrm>
            <a:off x="206990" y="1027492"/>
            <a:ext cx="4647063" cy="4663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886E19-7183-31B9-8FB1-F44510B0C3DD}"/>
              </a:ext>
            </a:extLst>
          </p:cNvPr>
          <p:cNvSpPr/>
          <p:nvPr userDrawn="1"/>
        </p:nvSpPr>
        <p:spPr>
          <a:xfrm>
            <a:off x="4801737" y="1745669"/>
            <a:ext cx="4647063" cy="4663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33384-BD43-0033-FA71-FD52E890FE9F}"/>
              </a:ext>
            </a:extLst>
          </p:cNvPr>
          <p:cNvSpPr>
            <a:spLocks noGrp="1"/>
          </p:cNvSpPr>
          <p:nvPr>
            <p:ph type="title" hasCustomPrompt="1"/>
          </p:nvPr>
        </p:nvSpPr>
        <p:spPr>
          <a:xfrm>
            <a:off x="0" y="263212"/>
            <a:ext cx="10797988" cy="546094"/>
          </a:xfrm>
        </p:spPr>
        <p:txBody>
          <a:bodyPr lIns="274320">
            <a:noAutofit/>
          </a:bodyPr>
          <a:lstStyle>
            <a:lvl1pPr>
              <a:defRPr sz="3600" b="1">
                <a:solidFill>
                  <a:schemeClr val="bg1"/>
                </a:solidFill>
              </a:defRPr>
            </a:lvl1pPr>
          </a:lstStyle>
          <a:p>
            <a:r>
              <a:rPr lang="en-US" dirty="0"/>
              <a:t>Click to edit Master video title style</a:t>
            </a:r>
          </a:p>
        </p:txBody>
      </p:sp>
      <p:sp>
        <p:nvSpPr>
          <p:cNvPr id="4" name="Media Placeholder 3">
            <a:extLst>
              <a:ext uri="{FF2B5EF4-FFF2-40B4-BE49-F238E27FC236}">
                <a16:creationId xmlns:a16="http://schemas.microsoft.com/office/drawing/2014/main" id="{7063B5B8-39BD-F96E-1099-3992BD968061}"/>
              </a:ext>
            </a:extLst>
          </p:cNvPr>
          <p:cNvSpPr>
            <a:spLocks noGrp="1"/>
          </p:cNvSpPr>
          <p:nvPr>
            <p:ph type="media" sz="quarter" idx="10"/>
          </p:nvPr>
        </p:nvSpPr>
        <p:spPr>
          <a:xfrm>
            <a:off x="348018" y="1201004"/>
            <a:ext cx="8932460" cy="5043274"/>
          </a:xfrm>
          <a:solidFill>
            <a:schemeClr val="bg1"/>
          </a:solidFill>
        </p:spPr>
        <p:txBody>
          <a:bodyPr/>
          <a:lstStyle/>
          <a:p>
            <a:endParaRPr lang="en-US"/>
          </a:p>
        </p:txBody>
      </p:sp>
      <p:sp>
        <p:nvSpPr>
          <p:cNvPr id="14" name="Text Placeholder 13">
            <a:extLst>
              <a:ext uri="{FF2B5EF4-FFF2-40B4-BE49-F238E27FC236}">
                <a16:creationId xmlns:a16="http://schemas.microsoft.com/office/drawing/2014/main" id="{E7DE27FA-BB98-2AA7-F9BE-757B3E0B89BC}"/>
              </a:ext>
            </a:extLst>
          </p:cNvPr>
          <p:cNvSpPr>
            <a:spLocks noGrp="1"/>
          </p:cNvSpPr>
          <p:nvPr>
            <p:ph type="body" sz="quarter" idx="11" hasCustomPrompt="1"/>
          </p:nvPr>
        </p:nvSpPr>
        <p:spPr>
          <a:xfrm>
            <a:off x="9532938" y="1201004"/>
            <a:ext cx="2479541" cy="504825"/>
          </a:xfrm>
        </p:spPr>
        <p:txBody>
          <a:bodyPr>
            <a:noAutofit/>
          </a:bodyPr>
          <a:lstStyle>
            <a:lvl1pPr marL="0" indent="0">
              <a:buNone/>
              <a:defRPr sz="1800" b="1">
                <a:solidFill>
                  <a:schemeClr val="accent1"/>
                </a:solidFill>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stStyle>
          <a:p>
            <a:pPr lvl="0"/>
            <a:r>
              <a:rPr lang="en-US" dirty="0"/>
              <a:t>Video Title Place Holder</a:t>
            </a:r>
          </a:p>
        </p:txBody>
      </p:sp>
      <p:sp>
        <p:nvSpPr>
          <p:cNvPr id="15" name="Footer Placeholder 4">
            <a:extLst>
              <a:ext uri="{FF2B5EF4-FFF2-40B4-BE49-F238E27FC236}">
                <a16:creationId xmlns:a16="http://schemas.microsoft.com/office/drawing/2014/main" id="{B75F838D-0E8C-5E9E-22B5-95B15CD16B74}"/>
              </a:ext>
            </a:extLst>
          </p:cNvPr>
          <p:cNvSpPr>
            <a:spLocks noGrp="1"/>
          </p:cNvSpPr>
          <p:nvPr>
            <p:ph type="ftr" sz="quarter" idx="12"/>
          </p:nvPr>
        </p:nvSpPr>
        <p:spPr>
          <a:xfrm>
            <a:off x="1" y="6614223"/>
            <a:ext cx="9448800" cy="233605"/>
          </a:xfrm>
          <a:prstGeom prst="rect">
            <a:avLst/>
          </a:prstGeom>
        </p:spPr>
        <p:txBody>
          <a:bodyPr anchor="ctr" anchorCtr="0"/>
          <a:lstStyle>
            <a:lvl1pPr algn="ctr">
              <a:defRPr sz="1400">
                <a:solidFill>
                  <a:schemeClr val="bg1"/>
                </a:solidFill>
              </a:defRPr>
            </a:lvl1pPr>
          </a:lstStyle>
          <a:p>
            <a:endParaRPr lang="en-US" dirty="0"/>
          </a:p>
        </p:txBody>
      </p:sp>
      <p:sp>
        <p:nvSpPr>
          <p:cNvPr id="16" name="Slide Number Placeholder 5">
            <a:extLst>
              <a:ext uri="{FF2B5EF4-FFF2-40B4-BE49-F238E27FC236}">
                <a16:creationId xmlns:a16="http://schemas.microsoft.com/office/drawing/2014/main" id="{A6EB3B95-8A47-FE4D-18EF-A9BBF78647A3}"/>
              </a:ext>
            </a:extLst>
          </p:cNvPr>
          <p:cNvSpPr>
            <a:spLocks noGrp="1"/>
          </p:cNvSpPr>
          <p:nvPr>
            <p:ph type="sldNum" sz="quarter" idx="13"/>
          </p:nvPr>
        </p:nvSpPr>
        <p:spPr>
          <a:xfrm>
            <a:off x="9448800" y="6614224"/>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sp>
        <p:nvSpPr>
          <p:cNvPr id="18" name="Text Placeholder 17">
            <a:extLst>
              <a:ext uri="{FF2B5EF4-FFF2-40B4-BE49-F238E27FC236}">
                <a16:creationId xmlns:a16="http://schemas.microsoft.com/office/drawing/2014/main" id="{09B83570-5667-0723-7220-C979ADDA7096}"/>
              </a:ext>
            </a:extLst>
          </p:cNvPr>
          <p:cNvSpPr>
            <a:spLocks noGrp="1"/>
          </p:cNvSpPr>
          <p:nvPr>
            <p:ph type="body" sz="quarter" idx="14"/>
          </p:nvPr>
        </p:nvSpPr>
        <p:spPr>
          <a:xfrm>
            <a:off x="9532938" y="1731963"/>
            <a:ext cx="2479675" cy="4664075"/>
          </a:xfrm>
        </p:spPr>
        <p:txBody>
          <a:bodyPr>
            <a:norm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p:txBody>
      </p:sp>
      <p:sp>
        <p:nvSpPr>
          <p:cNvPr id="19" name="Text Placeholder 29">
            <a:extLst>
              <a:ext uri="{FF2B5EF4-FFF2-40B4-BE49-F238E27FC236}">
                <a16:creationId xmlns:a16="http://schemas.microsoft.com/office/drawing/2014/main" id="{E0F1B8ED-7345-6E99-FA1A-BED56FE43793}"/>
              </a:ext>
            </a:extLst>
          </p:cNvPr>
          <p:cNvSpPr>
            <a:spLocks noGrp="1"/>
          </p:cNvSpPr>
          <p:nvPr>
            <p:ph type="body" sz="quarter" idx="15" hasCustomPrompt="1"/>
          </p:nvPr>
        </p:nvSpPr>
        <p:spPr>
          <a:xfrm>
            <a:off x="348018" y="6273482"/>
            <a:ext cx="4437797" cy="135812"/>
          </a:xfrm>
        </p:spPr>
        <p:txBody>
          <a:bodyPr anchor="ctr" anchorCtr="0">
            <a:noAutofit/>
          </a:bodyPr>
          <a:lstStyle>
            <a:lvl1pPr marL="0" indent="0" algn="r">
              <a:buNone/>
              <a:defRPr sz="800">
                <a:solidFill>
                  <a:schemeClr val="tx1"/>
                </a:solidFill>
              </a:defRPr>
            </a:lvl1pPr>
          </a:lstStyle>
          <a:p>
            <a:pPr lvl="0"/>
            <a:r>
              <a:rPr lang="en-US" dirty="0"/>
              <a:t>Source: Placeholder for sources and permissions (if needed).</a:t>
            </a:r>
          </a:p>
        </p:txBody>
      </p:sp>
      <p:pic>
        <p:nvPicPr>
          <p:cNvPr id="9" name="Picture 8" descr="A picture containing text, clipart&#10;&#10;Description automatically generated">
            <a:extLst>
              <a:ext uri="{FF2B5EF4-FFF2-40B4-BE49-F238E27FC236}">
                <a16:creationId xmlns:a16="http://schemas.microsoft.com/office/drawing/2014/main" id="{BEAF666F-1D32-AA55-3457-8AFC3AA9ED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36063" y="94175"/>
            <a:ext cx="1276416" cy="901746"/>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E8F1E496-561D-1F93-7574-D36A993FEAF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2958" y="345012"/>
            <a:ext cx="482625" cy="400071"/>
          </a:xfrm>
          <a:prstGeom prst="rect">
            <a:avLst/>
          </a:prstGeom>
        </p:spPr>
      </p:pic>
      <p:pic>
        <p:nvPicPr>
          <p:cNvPr id="5" name="Picture 4">
            <a:extLst>
              <a:ext uri="{FF2B5EF4-FFF2-40B4-BE49-F238E27FC236}">
                <a16:creationId xmlns:a16="http://schemas.microsoft.com/office/drawing/2014/main" id="{2356C6AE-08F8-2A89-7D9D-0D9CC5F506B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89442" y="722629"/>
            <a:ext cx="1054154" cy="146058"/>
          </a:xfrm>
          <a:prstGeom prst="rect">
            <a:avLst/>
          </a:prstGeom>
        </p:spPr>
      </p:pic>
    </p:spTree>
    <p:extLst>
      <p:ext uri="{BB962C8B-B14F-4D97-AF65-F5344CB8AC3E}">
        <p14:creationId xmlns:p14="http://schemas.microsoft.com/office/powerpoint/2010/main" val="32311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Presenter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8EE4255-1B42-641F-1F3C-918DD8415417}"/>
              </a:ext>
            </a:extLst>
          </p:cNvPr>
          <p:cNvSpPr/>
          <p:nvPr userDrawn="1"/>
        </p:nvSpPr>
        <p:spPr>
          <a:xfrm>
            <a:off x="348018" y="1760561"/>
            <a:ext cx="2968388" cy="3930556"/>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8CBD817-3CD5-F98F-8983-72B1558A46A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448" y="246114"/>
            <a:ext cx="12027518" cy="603281"/>
          </a:xfrm>
          <a:prstGeom prst="rect">
            <a:avLst/>
          </a:prstGeom>
        </p:spPr>
      </p:pic>
      <p:sp>
        <p:nvSpPr>
          <p:cNvPr id="2" name="Title 1">
            <a:extLst>
              <a:ext uri="{FF2B5EF4-FFF2-40B4-BE49-F238E27FC236}">
                <a16:creationId xmlns:a16="http://schemas.microsoft.com/office/drawing/2014/main" id="{AC533384-BD43-0033-FA71-FD52E890FE9F}"/>
              </a:ext>
            </a:extLst>
          </p:cNvPr>
          <p:cNvSpPr>
            <a:spLocks noGrp="1"/>
          </p:cNvSpPr>
          <p:nvPr>
            <p:ph type="title" hasCustomPrompt="1"/>
          </p:nvPr>
        </p:nvSpPr>
        <p:spPr>
          <a:xfrm>
            <a:off x="0" y="263212"/>
            <a:ext cx="10797988" cy="546094"/>
          </a:xfrm>
        </p:spPr>
        <p:txBody>
          <a:bodyPr lIns="274320">
            <a:noAutofit/>
          </a:bodyPr>
          <a:lstStyle>
            <a:lvl1pPr>
              <a:defRPr sz="3600" b="1">
                <a:solidFill>
                  <a:schemeClr val="bg1"/>
                </a:solidFill>
              </a:defRPr>
            </a:lvl1pPr>
          </a:lstStyle>
          <a:p>
            <a:r>
              <a:rPr lang="en-US" dirty="0"/>
              <a:t>Click to edit Master presenters title style</a:t>
            </a:r>
          </a:p>
        </p:txBody>
      </p:sp>
      <p:sp>
        <p:nvSpPr>
          <p:cNvPr id="15" name="Footer Placeholder 4">
            <a:extLst>
              <a:ext uri="{FF2B5EF4-FFF2-40B4-BE49-F238E27FC236}">
                <a16:creationId xmlns:a16="http://schemas.microsoft.com/office/drawing/2014/main" id="{B75F838D-0E8C-5E9E-22B5-95B15CD16B74}"/>
              </a:ext>
            </a:extLst>
          </p:cNvPr>
          <p:cNvSpPr>
            <a:spLocks noGrp="1"/>
          </p:cNvSpPr>
          <p:nvPr>
            <p:ph type="ftr" sz="quarter" idx="12"/>
          </p:nvPr>
        </p:nvSpPr>
        <p:spPr>
          <a:xfrm>
            <a:off x="1" y="6614223"/>
            <a:ext cx="9448800" cy="233605"/>
          </a:xfrm>
          <a:prstGeom prst="rect">
            <a:avLst/>
          </a:prstGeom>
        </p:spPr>
        <p:txBody>
          <a:bodyPr anchor="ctr" anchorCtr="0"/>
          <a:lstStyle>
            <a:lvl1pPr algn="ctr">
              <a:defRPr sz="1400">
                <a:solidFill>
                  <a:schemeClr val="bg1"/>
                </a:solidFill>
              </a:defRPr>
            </a:lvl1pPr>
          </a:lstStyle>
          <a:p>
            <a:endParaRPr lang="en-US" dirty="0"/>
          </a:p>
        </p:txBody>
      </p:sp>
      <p:sp>
        <p:nvSpPr>
          <p:cNvPr id="16" name="Slide Number Placeholder 5">
            <a:extLst>
              <a:ext uri="{FF2B5EF4-FFF2-40B4-BE49-F238E27FC236}">
                <a16:creationId xmlns:a16="http://schemas.microsoft.com/office/drawing/2014/main" id="{A6EB3B95-8A47-FE4D-18EF-A9BBF78647A3}"/>
              </a:ext>
            </a:extLst>
          </p:cNvPr>
          <p:cNvSpPr>
            <a:spLocks noGrp="1"/>
          </p:cNvSpPr>
          <p:nvPr>
            <p:ph type="sldNum" sz="quarter" idx="13"/>
          </p:nvPr>
        </p:nvSpPr>
        <p:spPr>
          <a:xfrm>
            <a:off x="9448800" y="6614224"/>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sp>
        <p:nvSpPr>
          <p:cNvPr id="5" name="Rectangle 4">
            <a:extLst>
              <a:ext uri="{FF2B5EF4-FFF2-40B4-BE49-F238E27FC236}">
                <a16:creationId xmlns:a16="http://schemas.microsoft.com/office/drawing/2014/main" id="{74E9B189-CC9F-EA14-CD8F-4EBA549767C2}"/>
              </a:ext>
            </a:extLst>
          </p:cNvPr>
          <p:cNvSpPr/>
          <p:nvPr userDrawn="1"/>
        </p:nvSpPr>
        <p:spPr>
          <a:xfrm>
            <a:off x="949886" y="2635182"/>
            <a:ext cx="1828800" cy="2728391"/>
          </a:xfrm>
          <a:prstGeom prst="rect">
            <a:avLst/>
          </a:prstGeom>
          <a:solidFill>
            <a:schemeClr val="bg1"/>
          </a:solidFill>
          <a:ln>
            <a:noFill/>
          </a:ln>
          <a:effectLst>
            <a:outerShdw blurRad="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3">
            <a:extLst>
              <a:ext uri="{FF2B5EF4-FFF2-40B4-BE49-F238E27FC236}">
                <a16:creationId xmlns:a16="http://schemas.microsoft.com/office/drawing/2014/main" id="{AA0BCC2F-A013-1D82-9101-3B3091354DA4}"/>
              </a:ext>
            </a:extLst>
          </p:cNvPr>
          <p:cNvSpPr>
            <a:spLocks noGrp="1"/>
          </p:cNvSpPr>
          <p:nvPr>
            <p:ph type="body" sz="quarter" idx="19" hasCustomPrompt="1"/>
          </p:nvPr>
        </p:nvSpPr>
        <p:spPr>
          <a:xfrm>
            <a:off x="723643" y="1958285"/>
            <a:ext cx="2131158" cy="369887"/>
          </a:xfrm>
          <a:solidFill>
            <a:schemeClr val="accent1"/>
          </a:solidFill>
          <a:effectLst>
            <a:outerShdw blurRad="50800" dist="38100" dir="2700000" algn="tl" rotWithShape="0">
              <a:prstClr val="black">
                <a:alpha val="40000"/>
              </a:prstClr>
            </a:outerShdw>
          </a:effectLst>
        </p:spPr>
        <p:txBody>
          <a:bodyPr anchor="ctr" anchorCtr="0">
            <a:noAutofit/>
          </a:bodyPr>
          <a:lstStyle>
            <a:lvl1pPr marL="0" indent="0" algn="ctr">
              <a:buNone/>
              <a:defRPr sz="1400" b="1">
                <a:solidFill>
                  <a:schemeClr val="bg1"/>
                </a:solidFill>
              </a:defRPr>
            </a:lvl1pPr>
          </a:lstStyle>
          <a:p>
            <a:r>
              <a:rPr lang="en-US" dirty="0"/>
              <a:t>First Presenter</a:t>
            </a:r>
          </a:p>
        </p:txBody>
      </p:sp>
      <p:sp>
        <p:nvSpPr>
          <p:cNvPr id="21" name="Text Placeholder 4">
            <a:extLst>
              <a:ext uri="{FF2B5EF4-FFF2-40B4-BE49-F238E27FC236}">
                <a16:creationId xmlns:a16="http://schemas.microsoft.com/office/drawing/2014/main" id="{9D6C2C49-B382-76C6-6154-6EA7EB372886}"/>
              </a:ext>
            </a:extLst>
          </p:cNvPr>
          <p:cNvSpPr>
            <a:spLocks noGrp="1"/>
          </p:cNvSpPr>
          <p:nvPr>
            <p:ph type="body" sz="quarter" idx="23"/>
          </p:nvPr>
        </p:nvSpPr>
        <p:spPr>
          <a:xfrm>
            <a:off x="947453" y="4321554"/>
            <a:ext cx="1828800" cy="1015718"/>
          </a:xfrm>
        </p:spPr>
        <p:txBody>
          <a:bodyPr>
            <a:normAutofit/>
          </a:bodyPr>
          <a:lstStyle>
            <a:lvl1pPr marL="0" indent="0">
              <a:buNone/>
              <a:defRPr sz="1000"/>
            </a:lvl1pPr>
          </a:lstStyle>
          <a:p>
            <a:r>
              <a:rPr lang="en-US" dirty="0"/>
              <a:t>Organization</a:t>
            </a:r>
          </a:p>
          <a:p>
            <a:r>
              <a:rPr lang="en-US" dirty="0"/>
              <a:t>Job Title</a:t>
            </a:r>
          </a:p>
          <a:p>
            <a:r>
              <a:rPr lang="en-US" dirty="0"/>
              <a:t>Phone Number</a:t>
            </a:r>
          </a:p>
          <a:p>
            <a:r>
              <a:rPr lang="en-US" dirty="0"/>
              <a:t>Email Address</a:t>
            </a:r>
          </a:p>
        </p:txBody>
      </p:sp>
      <p:sp>
        <p:nvSpPr>
          <p:cNvPr id="34" name="Parallelogram 33">
            <a:extLst>
              <a:ext uri="{FF2B5EF4-FFF2-40B4-BE49-F238E27FC236}">
                <a16:creationId xmlns:a16="http://schemas.microsoft.com/office/drawing/2014/main" id="{9018FCB9-961B-D72E-02B5-A7A8691F8F6B}"/>
              </a:ext>
            </a:extLst>
          </p:cNvPr>
          <p:cNvSpPr/>
          <p:nvPr userDrawn="1"/>
        </p:nvSpPr>
        <p:spPr>
          <a:xfrm>
            <a:off x="3192117" y="1760561"/>
            <a:ext cx="2968388" cy="3930556"/>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3">
            <a:extLst>
              <a:ext uri="{FF2B5EF4-FFF2-40B4-BE49-F238E27FC236}">
                <a16:creationId xmlns:a16="http://schemas.microsoft.com/office/drawing/2014/main" id="{7EFB4DF6-70F0-C65F-D8CE-88B10E347CD2}"/>
              </a:ext>
            </a:extLst>
          </p:cNvPr>
          <p:cNvSpPr>
            <a:spLocks noGrp="1"/>
          </p:cNvSpPr>
          <p:nvPr>
            <p:ph type="body" sz="quarter" idx="35" hasCustomPrompt="1"/>
          </p:nvPr>
        </p:nvSpPr>
        <p:spPr>
          <a:xfrm>
            <a:off x="3567742" y="1917341"/>
            <a:ext cx="2131158" cy="369887"/>
          </a:xfrm>
          <a:solidFill>
            <a:schemeClr val="accent1"/>
          </a:solidFill>
          <a:effectLst>
            <a:outerShdw blurRad="50800" dist="38100" dir="2700000" algn="tl" rotWithShape="0">
              <a:prstClr val="black">
                <a:alpha val="40000"/>
              </a:prstClr>
            </a:outerShdw>
          </a:effectLst>
        </p:spPr>
        <p:txBody>
          <a:bodyPr anchor="ctr" anchorCtr="0">
            <a:noAutofit/>
          </a:bodyPr>
          <a:lstStyle>
            <a:lvl1pPr marL="0" indent="0" algn="ctr">
              <a:buNone/>
              <a:defRPr sz="1400" b="1">
                <a:solidFill>
                  <a:schemeClr val="bg1"/>
                </a:solidFill>
              </a:defRPr>
            </a:lvl1pPr>
          </a:lstStyle>
          <a:p>
            <a:r>
              <a:rPr lang="en-US" dirty="0"/>
              <a:t>Second Presenter</a:t>
            </a:r>
          </a:p>
        </p:txBody>
      </p:sp>
      <p:pic>
        <p:nvPicPr>
          <p:cNvPr id="50" name="Picture Placeholder 18">
            <a:extLst>
              <a:ext uri="{FF2B5EF4-FFF2-40B4-BE49-F238E27FC236}">
                <a16:creationId xmlns:a16="http://schemas.microsoft.com/office/drawing/2014/main" id="{C690FC9D-32DD-DB83-9284-C32D1C76C3F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780625" y="2495149"/>
            <a:ext cx="1740626" cy="1740626"/>
          </a:xfrm>
          <a:prstGeom prst="rect">
            <a:avLst/>
          </a:prstGeom>
          <a:effectLst>
            <a:outerShdw blurRad="50800" dist="38100" dir="2700000" algn="tl" rotWithShape="0">
              <a:prstClr val="black">
                <a:alpha val="40000"/>
              </a:prstClr>
            </a:outerShdw>
          </a:effectLst>
        </p:spPr>
      </p:pic>
      <p:sp>
        <p:nvSpPr>
          <p:cNvPr id="51" name="Rectangle 50">
            <a:extLst>
              <a:ext uri="{FF2B5EF4-FFF2-40B4-BE49-F238E27FC236}">
                <a16:creationId xmlns:a16="http://schemas.microsoft.com/office/drawing/2014/main" id="{15965230-9D6D-72C3-B655-4765F1BF2054}"/>
              </a:ext>
            </a:extLst>
          </p:cNvPr>
          <p:cNvSpPr/>
          <p:nvPr userDrawn="1"/>
        </p:nvSpPr>
        <p:spPr>
          <a:xfrm>
            <a:off x="3804900" y="2635182"/>
            <a:ext cx="1828800" cy="2728391"/>
          </a:xfrm>
          <a:prstGeom prst="rect">
            <a:avLst/>
          </a:prstGeom>
          <a:solidFill>
            <a:schemeClr val="bg1"/>
          </a:solidFill>
          <a:ln>
            <a:noFill/>
          </a:ln>
          <a:effectLst>
            <a:outerShdw blurRad="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4">
            <a:extLst>
              <a:ext uri="{FF2B5EF4-FFF2-40B4-BE49-F238E27FC236}">
                <a16:creationId xmlns:a16="http://schemas.microsoft.com/office/drawing/2014/main" id="{F8881B2C-5BA3-24AF-51EB-7C024B5380A7}"/>
              </a:ext>
            </a:extLst>
          </p:cNvPr>
          <p:cNvSpPr>
            <a:spLocks noGrp="1"/>
          </p:cNvSpPr>
          <p:nvPr>
            <p:ph type="body" sz="quarter" idx="40"/>
          </p:nvPr>
        </p:nvSpPr>
        <p:spPr>
          <a:xfrm>
            <a:off x="3802467" y="4321554"/>
            <a:ext cx="1828800" cy="1015718"/>
          </a:xfrm>
        </p:spPr>
        <p:txBody>
          <a:bodyPr>
            <a:normAutofit/>
          </a:bodyPr>
          <a:lstStyle>
            <a:lvl1pPr marL="0" indent="0">
              <a:buNone/>
              <a:defRPr sz="1000"/>
            </a:lvl1pPr>
          </a:lstStyle>
          <a:p>
            <a:r>
              <a:rPr lang="en-US" dirty="0"/>
              <a:t>Organization</a:t>
            </a:r>
          </a:p>
          <a:p>
            <a:r>
              <a:rPr lang="en-US" dirty="0"/>
              <a:t>Job Title</a:t>
            </a:r>
          </a:p>
          <a:p>
            <a:r>
              <a:rPr lang="en-US" dirty="0"/>
              <a:t>Phone Number</a:t>
            </a:r>
          </a:p>
          <a:p>
            <a:r>
              <a:rPr lang="en-US" dirty="0"/>
              <a:t>Email Address</a:t>
            </a:r>
          </a:p>
        </p:txBody>
      </p:sp>
      <p:pic>
        <p:nvPicPr>
          <p:cNvPr id="22" name="Picture Placeholder 19">
            <a:extLst>
              <a:ext uri="{FF2B5EF4-FFF2-40B4-BE49-F238E27FC236}">
                <a16:creationId xmlns:a16="http://schemas.microsoft.com/office/drawing/2014/main" id="{858E864A-A97B-E1FA-1114-8B582588D1B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a:xfrm>
            <a:off x="3638389" y="2495149"/>
            <a:ext cx="1739119" cy="1739119"/>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10B4E4E1-0707-C696-0B21-0D37578C8BE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24580" y="88994"/>
            <a:ext cx="1282766" cy="901746"/>
          </a:xfrm>
          <a:prstGeom prst="rect">
            <a:avLst/>
          </a:prstGeom>
        </p:spPr>
      </p:pic>
      <p:pic>
        <p:nvPicPr>
          <p:cNvPr id="11" name="Picture 10">
            <a:extLst>
              <a:ext uri="{FF2B5EF4-FFF2-40B4-BE49-F238E27FC236}">
                <a16:creationId xmlns:a16="http://schemas.microsoft.com/office/drawing/2014/main" id="{A14C512E-B44C-20E9-9914-651B962E157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76404" y="721731"/>
            <a:ext cx="1060505" cy="14605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58F8BC2F-EE81-B2F5-EF2D-89E9855A5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42611" y="320498"/>
            <a:ext cx="488975" cy="400071"/>
          </a:xfrm>
          <a:prstGeom prst="rect">
            <a:avLst/>
          </a:prstGeom>
        </p:spPr>
      </p:pic>
      <p:sp>
        <p:nvSpPr>
          <p:cNvPr id="35" name="Parallelogram 34">
            <a:extLst>
              <a:ext uri="{FF2B5EF4-FFF2-40B4-BE49-F238E27FC236}">
                <a16:creationId xmlns:a16="http://schemas.microsoft.com/office/drawing/2014/main" id="{4890F8BE-BC7A-83F3-49D7-00DF35CA6C7B}"/>
              </a:ext>
            </a:extLst>
          </p:cNvPr>
          <p:cNvSpPr/>
          <p:nvPr userDrawn="1"/>
        </p:nvSpPr>
        <p:spPr>
          <a:xfrm>
            <a:off x="6047417" y="1766531"/>
            <a:ext cx="2968388" cy="3930556"/>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B8FF3B3-7BE4-F2C3-7816-0125A774CC82}"/>
              </a:ext>
            </a:extLst>
          </p:cNvPr>
          <p:cNvSpPr/>
          <p:nvPr userDrawn="1"/>
        </p:nvSpPr>
        <p:spPr>
          <a:xfrm>
            <a:off x="6649285" y="2641152"/>
            <a:ext cx="1828800" cy="2728391"/>
          </a:xfrm>
          <a:prstGeom prst="rect">
            <a:avLst/>
          </a:prstGeom>
          <a:solidFill>
            <a:schemeClr val="bg1"/>
          </a:solidFill>
          <a:ln>
            <a:noFill/>
          </a:ln>
          <a:effectLst>
            <a:outerShdw blurRad="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a:extLst>
              <a:ext uri="{FF2B5EF4-FFF2-40B4-BE49-F238E27FC236}">
                <a16:creationId xmlns:a16="http://schemas.microsoft.com/office/drawing/2014/main" id="{CC9B9F12-24C3-3760-1F37-4BF9F2C78772}"/>
              </a:ext>
            </a:extLst>
          </p:cNvPr>
          <p:cNvSpPr>
            <a:spLocks noGrp="1"/>
          </p:cNvSpPr>
          <p:nvPr>
            <p:ph type="body" sz="quarter" idx="41" hasCustomPrompt="1"/>
          </p:nvPr>
        </p:nvSpPr>
        <p:spPr>
          <a:xfrm>
            <a:off x="6423042" y="1964255"/>
            <a:ext cx="2131158" cy="369887"/>
          </a:xfrm>
          <a:solidFill>
            <a:schemeClr val="accent1"/>
          </a:solidFill>
          <a:effectLst>
            <a:outerShdw blurRad="50800" dist="38100" dir="2700000" algn="tl" rotWithShape="0">
              <a:prstClr val="black">
                <a:alpha val="40000"/>
              </a:prstClr>
            </a:outerShdw>
          </a:effectLst>
        </p:spPr>
        <p:txBody>
          <a:bodyPr anchor="ctr" anchorCtr="0">
            <a:noAutofit/>
          </a:bodyPr>
          <a:lstStyle>
            <a:lvl1pPr marL="0" indent="0" algn="ctr">
              <a:buNone/>
              <a:defRPr sz="1400" b="1">
                <a:solidFill>
                  <a:schemeClr val="bg1"/>
                </a:solidFill>
              </a:defRPr>
            </a:lvl1pPr>
          </a:lstStyle>
          <a:p>
            <a:r>
              <a:rPr lang="en-US" dirty="0"/>
              <a:t>First Presenter</a:t>
            </a:r>
          </a:p>
        </p:txBody>
      </p:sp>
      <p:sp>
        <p:nvSpPr>
          <p:cNvPr id="40" name="Text Placeholder 4">
            <a:extLst>
              <a:ext uri="{FF2B5EF4-FFF2-40B4-BE49-F238E27FC236}">
                <a16:creationId xmlns:a16="http://schemas.microsoft.com/office/drawing/2014/main" id="{46F1F132-597A-5464-6A93-EAD1A577A580}"/>
              </a:ext>
            </a:extLst>
          </p:cNvPr>
          <p:cNvSpPr>
            <a:spLocks noGrp="1"/>
          </p:cNvSpPr>
          <p:nvPr>
            <p:ph type="body" sz="quarter" idx="42"/>
          </p:nvPr>
        </p:nvSpPr>
        <p:spPr>
          <a:xfrm>
            <a:off x="6646852" y="4327524"/>
            <a:ext cx="1828800" cy="1015718"/>
          </a:xfrm>
        </p:spPr>
        <p:txBody>
          <a:bodyPr>
            <a:normAutofit/>
          </a:bodyPr>
          <a:lstStyle>
            <a:lvl1pPr marL="0" indent="0">
              <a:buNone/>
              <a:defRPr sz="1000"/>
            </a:lvl1pPr>
          </a:lstStyle>
          <a:p>
            <a:r>
              <a:rPr lang="en-US" dirty="0"/>
              <a:t>Organization</a:t>
            </a:r>
          </a:p>
          <a:p>
            <a:r>
              <a:rPr lang="en-US" dirty="0"/>
              <a:t>Job Title</a:t>
            </a:r>
          </a:p>
          <a:p>
            <a:r>
              <a:rPr lang="en-US" dirty="0"/>
              <a:t>Phone Number</a:t>
            </a:r>
          </a:p>
          <a:p>
            <a:r>
              <a:rPr lang="en-US" dirty="0"/>
              <a:t>Email Address</a:t>
            </a:r>
          </a:p>
        </p:txBody>
      </p:sp>
      <p:sp>
        <p:nvSpPr>
          <p:cNvPr id="42" name="Parallelogram 41">
            <a:extLst>
              <a:ext uri="{FF2B5EF4-FFF2-40B4-BE49-F238E27FC236}">
                <a16:creationId xmlns:a16="http://schemas.microsoft.com/office/drawing/2014/main" id="{F9D8B976-9E1D-E504-0196-08956F48D8A1}"/>
              </a:ext>
            </a:extLst>
          </p:cNvPr>
          <p:cNvSpPr/>
          <p:nvPr userDrawn="1"/>
        </p:nvSpPr>
        <p:spPr>
          <a:xfrm>
            <a:off x="8891516" y="1766531"/>
            <a:ext cx="2968388" cy="3930556"/>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3">
            <a:extLst>
              <a:ext uri="{FF2B5EF4-FFF2-40B4-BE49-F238E27FC236}">
                <a16:creationId xmlns:a16="http://schemas.microsoft.com/office/drawing/2014/main" id="{918F728A-E201-81C0-F918-1A57D5271255}"/>
              </a:ext>
            </a:extLst>
          </p:cNvPr>
          <p:cNvSpPr>
            <a:spLocks noGrp="1"/>
          </p:cNvSpPr>
          <p:nvPr>
            <p:ph type="body" sz="quarter" idx="43" hasCustomPrompt="1"/>
          </p:nvPr>
        </p:nvSpPr>
        <p:spPr>
          <a:xfrm>
            <a:off x="9267141" y="1923311"/>
            <a:ext cx="2131158" cy="369887"/>
          </a:xfrm>
          <a:solidFill>
            <a:schemeClr val="accent1"/>
          </a:solidFill>
          <a:effectLst>
            <a:outerShdw blurRad="50800" dist="38100" dir="2700000" algn="tl" rotWithShape="0">
              <a:prstClr val="black">
                <a:alpha val="40000"/>
              </a:prstClr>
            </a:outerShdw>
          </a:effectLst>
        </p:spPr>
        <p:txBody>
          <a:bodyPr anchor="ctr" anchorCtr="0">
            <a:noAutofit/>
          </a:bodyPr>
          <a:lstStyle>
            <a:lvl1pPr marL="0" indent="0" algn="ctr">
              <a:buNone/>
              <a:defRPr sz="1400" b="1">
                <a:solidFill>
                  <a:schemeClr val="bg1"/>
                </a:solidFill>
              </a:defRPr>
            </a:lvl1pPr>
          </a:lstStyle>
          <a:p>
            <a:r>
              <a:rPr lang="en-US" dirty="0"/>
              <a:t>Second Presenter</a:t>
            </a:r>
          </a:p>
        </p:txBody>
      </p:sp>
      <p:pic>
        <p:nvPicPr>
          <p:cNvPr id="45" name="Picture Placeholder 18">
            <a:extLst>
              <a:ext uri="{FF2B5EF4-FFF2-40B4-BE49-F238E27FC236}">
                <a16:creationId xmlns:a16="http://schemas.microsoft.com/office/drawing/2014/main" id="{9DC970FE-1543-CCC6-B935-504BD6B5068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6480024" y="2501119"/>
            <a:ext cx="1740626" cy="1740626"/>
          </a:xfrm>
          <a:prstGeom prst="rect">
            <a:avLst/>
          </a:prstGeom>
          <a:effectLst>
            <a:outerShdw blurRad="50800" dist="38100" dir="2700000" algn="tl" rotWithShape="0">
              <a:prstClr val="black">
                <a:alpha val="40000"/>
              </a:prstClr>
            </a:outerShdw>
          </a:effectLst>
        </p:spPr>
      </p:pic>
      <p:sp>
        <p:nvSpPr>
          <p:cNvPr id="46" name="Rectangle 45">
            <a:extLst>
              <a:ext uri="{FF2B5EF4-FFF2-40B4-BE49-F238E27FC236}">
                <a16:creationId xmlns:a16="http://schemas.microsoft.com/office/drawing/2014/main" id="{CA757434-74F9-A2D3-35F3-8B56764D849D}"/>
              </a:ext>
            </a:extLst>
          </p:cNvPr>
          <p:cNvSpPr/>
          <p:nvPr userDrawn="1"/>
        </p:nvSpPr>
        <p:spPr>
          <a:xfrm>
            <a:off x="9504299" y="2641152"/>
            <a:ext cx="1828800" cy="2728391"/>
          </a:xfrm>
          <a:prstGeom prst="rect">
            <a:avLst/>
          </a:prstGeom>
          <a:solidFill>
            <a:schemeClr val="bg1"/>
          </a:solidFill>
          <a:ln>
            <a:noFill/>
          </a:ln>
          <a:effectLst>
            <a:outerShdw blurRad="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Placeholder 4">
            <a:extLst>
              <a:ext uri="{FF2B5EF4-FFF2-40B4-BE49-F238E27FC236}">
                <a16:creationId xmlns:a16="http://schemas.microsoft.com/office/drawing/2014/main" id="{C40F3D67-3DBA-65DB-7F21-92A57BB87C65}"/>
              </a:ext>
            </a:extLst>
          </p:cNvPr>
          <p:cNvSpPr>
            <a:spLocks noGrp="1"/>
          </p:cNvSpPr>
          <p:nvPr>
            <p:ph type="body" sz="quarter" idx="44"/>
          </p:nvPr>
        </p:nvSpPr>
        <p:spPr>
          <a:xfrm>
            <a:off x="9501866" y="4327524"/>
            <a:ext cx="1828800" cy="1015718"/>
          </a:xfrm>
        </p:spPr>
        <p:txBody>
          <a:bodyPr>
            <a:normAutofit/>
          </a:bodyPr>
          <a:lstStyle>
            <a:lvl1pPr marL="0" indent="0">
              <a:buNone/>
              <a:defRPr sz="1000"/>
            </a:lvl1pPr>
          </a:lstStyle>
          <a:p>
            <a:r>
              <a:rPr lang="en-US" dirty="0"/>
              <a:t>Organization</a:t>
            </a:r>
          </a:p>
          <a:p>
            <a:r>
              <a:rPr lang="en-US" dirty="0"/>
              <a:t>Job Title</a:t>
            </a:r>
          </a:p>
          <a:p>
            <a:r>
              <a:rPr lang="en-US" dirty="0"/>
              <a:t>Phone Number</a:t>
            </a:r>
          </a:p>
          <a:p>
            <a:r>
              <a:rPr lang="en-US" dirty="0"/>
              <a:t>Email Address</a:t>
            </a:r>
          </a:p>
        </p:txBody>
      </p:sp>
      <p:pic>
        <p:nvPicPr>
          <p:cNvPr id="49" name="Picture Placeholder 19">
            <a:extLst>
              <a:ext uri="{FF2B5EF4-FFF2-40B4-BE49-F238E27FC236}">
                <a16:creationId xmlns:a16="http://schemas.microsoft.com/office/drawing/2014/main" id="{3056D39F-9AD8-474E-F7A6-7503D07062C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a:xfrm>
            <a:off x="9337788" y="2501119"/>
            <a:ext cx="1739119" cy="17391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60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0">
                                            <p:bg/>
                                          </p:spTgt>
                                        </p:tgtEl>
                                        <p:attrNameLst>
                                          <p:attrName>style.visibility</p:attrName>
                                        </p:attrNameLst>
                                      </p:cBhvr>
                                      <p:to>
                                        <p:strVal val="visible"/>
                                      </p:to>
                                    </p:set>
                                    <p:anim calcmode="lin" valueType="num">
                                      <p:cBhvr additive="base">
                                        <p:cTn id="28"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20">
                                            <p:bg/>
                                          </p:spTgt>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 calcmode="lin" valueType="num">
                                      <p:cBhvr additive="base">
                                        <p:cTn id="3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7">
                                            <p:bg/>
                                          </p:spTgt>
                                        </p:tgtEl>
                                        <p:attrNameLst>
                                          <p:attrName>style.visibility</p:attrName>
                                        </p:attrNameLst>
                                      </p:cBhvr>
                                      <p:to>
                                        <p:strVal val="visible"/>
                                      </p:to>
                                    </p:set>
                                    <p:anim calcmode="lin" valueType="num">
                                      <p:cBhvr additive="base">
                                        <p:cTn id="49" dur="500" fill="hold"/>
                                        <p:tgtEl>
                                          <p:spTgt spid="37">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37">
                                            <p:bg/>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7">
                                            <p:txEl>
                                              <p:pRg st="0" end="0"/>
                                            </p:txEl>
                                          </p:spTgt>
                                        </p:tgtEl>
                                        <p:attrNameLst>
                                          <p:attrName>style.visibility</p:attrName>
                                        </p:attrNameLst>
                                      </p:cBhvr>
                                      <p:to>
                                        <p:strVal val="visible"/>
                                      </p:to>
                                    </p:set>
                                    <p:anim calcmode="lin" valueType="num">
                                      <p:cBhvr additive="base">
                                        <p:cTn id="53"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7">
                                            <p:txEl>
                                              <p:pRg st="0" end="0"/>
                                            </p:txEl>
                                          </p:spTgt>
                                        </p:tgtEl>
                                        <p:attrNameLst>
                                          <p:attrName>ppt_y</p:attrName>
                                        </p:attrNameLst>
                                      </p:cBhvr>
                                      <p:tavLst>
                                        <p:tav tm="0">
                                          <p:val>
                                            <p:strVal val="1+#ppt_h/2"/>
                                          </p:val>
                                        </p:tav>
                                        <p:tav tm="100000">
                                          <p:val>
                                            <p:strVal val="#ppt_y"/>
                                          </p:val>
                                        </p:tav>
                                      </p:tavLst>
                                    </p:anim>
                                  </p:childTnLst>
                                </p:cTn>
                              </p:par>
                              <p:par>
                                <p:cTn id="55" presetID="1" presetClass="entr" presetSubtype="0" fill="hold" grpId="0" nodeType="withEffect">
                                  <p:stCondLst>
                                    <p:cond delay="0"/>
                                  </p:stCondLst>
                                  <p:childTnLst>
                                    <p:set>
                                      <p:cBhvr>
                                        <p:cTn id="56" dur="1" fill="hold">
                                          <p:stCondLst>
                                            <p:cond delay="0"/>
                                          </p:stCondLst>
                                        </p:cTn>
                                        <p:tgtEl>
                                          <p:spTgt spid="21">
                                            <p:txEl>
                                              <p:pRg st="0" end="0"/>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
                                            <p:txEl>
                                              <p:pRg st="1" end="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xEl>
                                              <p:pRg st="2" end="2"/>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1">
                                            <p:txEl>
                                              <p:pRg st="3" end="3"/>
                                            </p:txEl>
                                          </p:spTgt>
                                        </p:tgtEl>
                                        <p:attrNameLst>
                                          <p:attrName>style.visibility</p:attrName>
                                        </p:attrNameLst>
                                      </p:cBhvr>
                                      <p:to>
                                        <p:strVal val="visible"/>
                                      </p:to>
                                    </p:set>
                                  </p:childTnLst>
                                </p:cTn>
                              </p:par>
                              <p:par>
                                <p:cTn id="63" presetID="2" presetClass="entr" presetSubtype="4"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2">
                                            <p:txEl>
                                              <p:pRg st="0" end="0"/>
                                            </p:txEl>
                                          </p:spTgt>
                                        </p:tgtEl>
                                        <p:attrNameLst>
                                          <p:attrName>style.visibility</p:attrName>
                                        </p:attrNameLst>
                                      </p:cBhvr>
                                      <p:to>
                                        <p:strVal val="visible"/>
                                      </p:to>
                                    </p:set>
                                    <p:anim calcmode="lin" valueType="num">
                                      <p:cBhvr additive="base">
                                        <p:cTn id="69"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2">
                                            <p:txEl>
                                              <p:pRg st="0" end="0"/>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2">
                                            <p:txEl>
                                              <p:pRg st="1" end="1"/>
                                            </p:txEl>
                                          </p:spTgt>
                                        </p:tgtEl>
                                        <p:attrNameLst>
                                          <p:attrName>style.visibility</p:attrName>
                                        </p:attrNameLst>
                                      </p:cBhvr>
                                      <p:to>
                                        <p:strVal val="visible"/>
                                      </p:to>
                                    </p:set>
                                    <p:anim calcmode="lin" valueType="num">
                                      <p:cBhvr additive="base">
                                        <p:cTn id="73" dur="500" fill="hold"/>
                                        <p:tgtEl>
                                          <p:spTgt spid="52">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2">
                                            <p:txEl>
                                              <p:pRg st="1" end="1"/>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2">
                                            <p:txEl>
                                              <p:pRg st="2" end="2"/>
                                            </p:txEl>
                                          </p:spTgt>
                                        </p:tgtEl>
                                        <p:attrNameLst>
                                          <p:attrName>style.visibility</p:attrName>
                                        </p:attrNameLst>
                                      </p:cBhvr>
                                      <p:to>
                                        <p:strVal val="visible"/>
                                      </p:to>
                                    </p:set>
                                    <p:anim calcmode="lin" valueType="num">
                                      <p:cBhvr additive="base">
                                        <p:cTn id="77"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2">
                                            <p:txEl>
                                              <p:pRg st="2" end="2"/>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52">
                                            <p:txEl>
                                              <p:pRg st="3" end="3"/>
                                            </p:txEl>
                                          </p:spTgt>
                                        </p:tgtEl>
                                        <p:attrNameLst>
                                          <p:attrName>style.visibility</p:attrName>
                                        </p:attrNameLst>
                                      </p:cBhvr>
                                      <p:to>
                                        <p:strVal val="visible"/>
                                      </p:to>
                                    </p:set>
                                    <p:anim calcmode="lin" valueType="num">
                                      <p:cBhvr additive="base">
                                        <p:cTn id="81"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2">
                                            <p:txEl>
                                              <p:pRg st="3" end="3"/>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500" fill="hold"/>
                                        <p:tgtEl>
                                          <p:spTgt spid="22"/>
                                        </p:tgtEl>
                                        <p:attrNameLst>
                                          <p:attrName>ppt_x</p:attrName>
                                        </p:attrNameLst>
                                      </p:cBhvr>
                                      <p:tavLst>
                                        <p:tav tm="0">
                                          <p:val>
                                            <p:strVal val="#ppt_x"/>
                                          </p:val>
                                        </p:tav>
                                        <p:tav tm="100000">
                                          <p:val>
                                            <p:strVal val="#ppt_x"/>
                                          </p:val>
                                        </p:tav>
                                      </p:tavLst>
                                    </p:anim>
                                    <p:anim calcmode="lin" valueType="num">
                                      <p:cBhvr additive="base">
                                        <p:cTn id="86" dur="500" fill="hold"/>
                                        <p:tgtEl>
                                          <p:spTgt spid="22"/>
                                        </p:tgtEl>
                                        <p:attrNameLst>
                                          <p:attrName>ppt_y</p:attrName>
                                        </p:attrNameLst>
                                      </p:cBhvr>
                                      <p:tavLst>
                                        <p:tav tm="0">
                                          <p:val>
                                            <p:strVal val="1+#ppt_h/2"/>
                                          </p:val>
                                        </p:tav>
                                        <p:tav tm="100000">
                                          <p:val>
                                            <p:strVal val="#ppt_y"/>
                                          </p:val>
                                        </p:tav>
                                      </p:tavLst>
                                    </p:anim>
                                  </p:childTnLst>
                                </p:cTn>
                              </p:par>
                            </p:childTnLst>
                          </p:cTn>
                        </p:par>
                        <p:par>
                          <p:cTn id="87" fill="hold">
                            <p:stCondLst>
                              <p:cond delay="2500"/>
                            </p:stCondLst>
                            <p:childTnLst>
                              <p:par>
                                <p:cTn id="88" presetID="2" presetClass="entr" presetSubtype="4"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ppt_x"/>
                                          </p:val>
                                        </p:tav>
                                        <p:tav tm="100000">
                                          <p:val>
                                            <p:strVal val="#ppt_x"/>
                                          </p:val>
                                        </p:tav>
                                      </p:tavLst>
                                    </p:anim>
                                    <p:anim calcmode="lin" valueType="num">
                                      <p:cBhvr additive="base">
                                        <p:cTn id="91" dur="500" fill="hold"/>
                                        <p:tgtEl>
                                          <p:spTgt spid="3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8">
                                            <p:bg/>
                                          </p:spTgt>
                                        </p:tgtEl>
                                        <p:attrNameLst>
                                          <p:attrName>style.visibility</p:attrName>
                                        </p:attrNameLst>
                                      </p:cBhvr>
                                      <p:to>
                                        <p:strVal val="visible"/>
                                      </p:to>
                                    </p:set>
                                    <p:anim calcmode="lin" valueType="num">
                                      <p:cBhvr additive="base">
                                        <p:cTn id="94" dur="500" fill="hold"/>
                                        <p:tgtEl>
                                          <p:spTgt spid="38">
                                            <p:bg/>
                                          </p:spTgt>
                                        </p:tgtEl>
                                        <p:attrNameLst>
                                          <p:attrName>ppt_x</p:attrName>
                                        </p:attrNameLst>
                                      </p:cBhvr>
                                      <p:tavLst>
                                        <p:tav tm="0">
                                          <p:val>
                                            <p:strVal val="#ppt_x"/>
                                          </p:val>
                                        </p:tav>
                                        <p:tav tm="100000">
                                          <p:val>
                                            <p:strVal val="#ppt_x"/>
                                          </p:val>
                                        </p:tav>
                                      </p:tavLst>
                                    </p:anim>
                                    <p:anim calcmode="lin" valueType="num">
                                      <p:cBhvr additive="base">
                                        <p:cTn id="95" dur="500" fill="hold"/>
                                        <p:tgtEl>
                                          <p:spTgt spid="38">
                                            <p:bg/>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8">
                                            <p:txEl>
                                              <p:pRg st="0" end="0"/>
                                            </p:txEl>
                                          </p:spTgt>
                                        </p:tgtEl>
                                        <p:attrNameLst>
                                          <p:attrName>style.visibility</p:attrName>
                                        </p:attrNameLst>
                                      </p:cBhvr>
                                      <p:to>
                                        <p:strVal val="visible"/>
                                      </p:to>
                                    </p:set>
                                    <p:anim calcmode="lin" valueType="num">
                                      <p:cBhvr additive="base">
                                        <p:cTn id="9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8">
                                            <p:txEl>
                                              <p:pRg st="0" end="0"/>
                                            </p:txEl>
                                          </p:spTgt>
                                        </p:tgtEl>
                                        <p:attrNameLst>
                                          <p:attrName>ppt_y</p:attrName>
                                        </p:attrNameLst>
                                      </p:cBhvr>
                                      <p:tavLst>
                                        <p:tav tm="0">
                                          <p:val>
                                            <p:strVal val="1+#ppt_h/2"/>
                                          </p:val>
                                        </p:tav>
                                        <p:tav tm="100000">
                                          <p:val>
                                            <p:strVal val="#ppt_y"/>
                                          </p:val>
                                        </p:tav>
                                      </p:tavLst>
                                    </p:anim>
                                  </p:childTnLst>
                                </p:cTn>
                              </p:par>
                              <p:par>
                                <p:cTn id="100" presetID="2" presetClass="entr" presetSubtype="4" fill="hold" nodeType="withEffect">
                                  <p:stCondLst>
                                    <p:cond delay="0"/>
                                  </p:stCondLst>
                                  <p:childTnLst>
                                    <p:set>
                                      <p:cBhvr>
                                        <p:cTn id="101" dur="1" fill="hold">
                                          <p:stCondLst>
                                            <p:cond delay="0"/>
                                          </p:stCondLst>
                                        </p:cTn>
                                        <p:tgtEl>
                                          <p:spTgt spid="45"/>
                                        </p:tgtEl>
                                        <p:attrNameLst>
                                          <p:attrName>style.visibility</p:attrName>
                                        </p:attrNameLst>
                                      </p:cBhvr>
                                      <p:to>
                                        <p:strVal val="visible"/>
                                      </p:to>
                                    </p:set>
                                    <p:anim calcmode="lin" valueType="num">
                                      <p:cBhvr additive="base">
                                        <p:cTn id="102" dur="500" fill="hold"/>
                                        <p:tgtEl>
                                          <p:spTgt spid="45"/>
                                        </p:tgtEl>
                                        <p:attrNameLst>
                                          <p:attrName>ppt_x</p:attrName>
                                        </p:attrNameLst>
                                      </p:cBhvr>
                                      <p:tavLst>
                                        <p:tav tm="0">
                                          <p:val>
                                            <p:strVal val="#ppt_x"/>
                                          </p:val>
                                        </p:tav>
                                        <p:tav tm="100000">
                                          <p:val>
                                            <p:strVal val="#ppt_x"/>
                                          </p:val>
                                        </p:tav>
                                      </p:tavLst>
                                    </p:anim>
                                    <p:anim calcmode="lin" valueType="num">
                                      <p:cBhvr additive="base">
                                        <p:cTn id="103" dur="500" fill="hold"/>
                                        <p:tgtEl>
                                          <p:spTgt spid="45"/>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additive="base">
                                        <p:cTn id="106" dur="500" fill="hold"/>
                                        <p:tgtEl>
                                          <p:spTgt spid="36"/>
                                        </p:tgtEl>
                                        <p:attrNameLst>
                                          <p:attrName>ppt_x</p:attrName>
                                        </p:attrNameLst>
                                      </p:cBhvr>
                                      <p:tavLst>
                                        <p:tav tm="0">
                                          <p:val>
                                            <p:strVal val="#ppt_x"/>
                                          </p:val>
                                        </p:tav>
                                        <p:tav tm="100000">
                                          <p:val>
                                            <p:strVal val="#ppt_x"/>
                                          </p:val>
                                        </p:tav>
                                      </p:tavLst>
                                    </p:anim>
                                    <p:anim calcmode="lin" valueType="num">
                                      <p:cBhvr additive="base">
                                        <p:cTn id="107" dur="500" fill="hold"/>
                                        <p:tgtEl>
                                          <p:spTgt spid="36"/>
                                        </p:tgtEl>
                                        <p:attrNameLst>
                                          <p:attrName>ppt_y</p:attrName>
                                        </p:attrNameLst>
                                      </p:cBhvr>
                                      <p:tavLst>
                                        <p:tav tm="0">
                                          <p:val>
                                            <p:strVal val="1+#ppt_h/2"/>
                                          </p:val>
                                        </p:tav>
                                        <p:tav tm="100000">
                                          <p:val>
                                            <p:strVal val="#ppt_y"/>
                                          </p:val>
                                        </p:tav>
                                      </p:tavLst>
                                    </p:anim>
                                  </p:childTnLst>
                                </p:cTn>
                              </p:par>
                            </p:childTnLst>
                          </p:cTn>
                        </p:par>
                        <p:par>
                          <p:cTn id="108" fill="hold">
                            <p:stCondLst>
                              <p:cond delay="3000"/>
                            </p:stCondLst>
                            <p:childTnLst>
                              <p:par>
                                <p:cTn id="109" presetID="2" presetClass="entr" presetSubtype="4" fill="hold" grpId="0" nodeType="after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additive="base">
                                        <p:cTn id="111" dur="500" fill="hold"/>
                                        <p:tgtEl>
                                          <p:spTgt spid="42"/>
                                        </p:tgtEl>
                                        <p:attrNameLst>
                                          <p:attrName>ppt_x</p:attrName>
                                        </p:attrNameLst>
                                      </p:cBhvr>
                                      <p:tavLst>
                                        <p:tav tm="0">
                                          <p:val>
                                            <p:strVal val="#ppt_x"/>
                                          </p:val>
                                        </p:tav>
                                        <p:tav tm="100000">
                                          <p:val>
                                            <p:strVal val="#ppt_x"/>
                                          </p:val>
                                        </p:tav>
                                      </p:tavLst>
                                    </p:anim>
                                    <p:anim calcmode="lin" valueType="num">
                                      <p:cBhvr additive="base">
                                        <p:cTn id="112" dur="500" fill="hold"/>
                                        <p:tgtEl>
                                          <p:spTgt spid="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3">
                                            <p:bg/>
                                          </p:spTgt>
                                        </p:tgtEl>
                                        <p:attrNameLst>
                                          <p:attrName>style.visibility</p:attrName>
                                        </p:attrNameLst>
                                      </p:cBhvr>
                                      <p:to>
                                        <p:strVal val="visible"/>
                                      </p:to>
                                    </p:set>
                                    <p:anim calcmode="lin" valueType="num">
                                      <p:cBhvr additive="base">
                                        <p:cTn id="115" dur="500" fill="hold"/>
                                        <p:tgtEl>
                                          <p:spTgt spid="43">
                                            <p:bg/>
                                          </p:spTgt>
                                        </p:tgtEl>
                                        <p:attrNameLst>
                                          <p:attrName>ppt_x</p:attrName>
                                        </p:attrNameLst>
                                      </p:cBhvr>
                                      <p:tavLst>
                                        <p:tav tm="0">
                                          <p:val>
                                            <p:strVal val="#ppt_x"/>
                                          </p:val>
                                        </p:tav>
                                        <p:tav tm="100000">
                                          <p:val>
                                            <p:strVal val="#ppt_x"/>
                                          </p:val>
                                        </p:tav>
                                      </p:tavLst>
                                    </p:anim>
                                    <p:anim calcmode="lin" valueType="num">
                                      <p:cBhvr additive="base">
                                        <p:cTn id="116" dur="500" fill="hold"/>
                                        <p:tgtEl>
                                          <p:spTgt spid="43">
                                            <p:bg/>
                                          </p:spTgt>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3">
                                            <p:txEl>
                                              <p:pRg st="0" end="0"/>
                                            </p:txEl>
                                          </p:spTgt>
                                        </p:tgtEl>
                                        <p:attrNameLst>
                                          <p:attrName>style.visibility</p:attrName>
                                        </p:attrNameLst>
                                      </p:cBhvr>
                                      <p:to>
                                        <p:strVal val="visible"/>
                                      </p:to>
                                    </p:set>
                                    <p:anim calcmode="lin" valueType="num">
                                      <p:cBhvr additive="base">
                                        <p:cTn id="119"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43">
                                            <p:txEl>
                                              <p:pRg st="0" end="0"/>
                                            </p:txEl>
                                          </p:spTgt>
                                        </p:tgtEl>
                                        <p:attrNameLst>
                                          <p:attrName>ppt_y</p:attrName>
                                        </p:attrNameLst>
                                      </p:cBhvr>
                                      <p:tavLst>
                                        <p:tav tm="0">
                                          <p:val>
                                            <p:strVal val="1+#ppt_h/2"/>
                                          </p:val>
                                        </p:tav>
                                        <p:tav tm="100000">
                                          <p:val>
                                            <p:strVal val="#ppt_y"/>
                                          </p:val>
                                        </p:tav>
                                      </p:tavLst>
                                    </p:anim>
                                  </p:childTnLst>
                                </p:cTn>
                              </p:par>
                              <p:par>
                                <p:cTn id="121" presetID="1" presetClass="entr" presetSubtype="0" fill="hold" grpId="0" nodeType="withEffect">
                                  <p:stCondLst>
                                    <p:cond delay="0"/>
                                  </p:stCondLst>
                                  <p:childTnLst>
                                    <p:set>
                                      <p:cBhvr>
                                        <p:cTn id="122" dur="1" fill="hold">
                                          <p:stCondLst>
                                            <p:cond delay="0"/>
                                          </p:stCondLst>
                                        </p:cTn>
                                        <p:tgtEl>
                                          <p:spTgt spid="40">
                                            <p:txEl>
                                              <p:pRg st="0" end="0"/>
                                            </p:tx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0">
                                            <p:txEl>
                                              <p:pRg st="1" end="1"/>
                                            </p:txEl>
                                          </p:spTgt>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0">
                                            <p:txEl>
                                              <p:pRg st="2" end="2"/>
                                            </p:txEl>
                                          </p:spTgt>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0">
                                            <p:txEl>
                                              <p:pRg st="3" end="3"/>
                                            </p:txEl>
                                          </p:spTgt>
                                        </p:tgtEl>
                                        <p:attrNameLst>
                                          <p:attrName>style.visibility</p:attrName>
                                        </p:attrNameLst>
                                      </p:cBhvr>
                                      <p:to>
                                        <p:strVal val="visible"/>
                                      </p:to>
                                    </p:set>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500" fill="hold"/>
                                        <p:tgtEl>
                                          <p:spTgt spid="46"/>
                                        </p:tgtEl>
                                        <p:attrNameLst>
                                          <p:attrName>ppt_x</p:attrName>
                                        </p:attrNameLst>
                                      </p:cBhvr>
                                      <p:tavLst>
                                        <p:tav tm="0">
                                          <p:val>
                                            <p:strVal val="#ppt_x"/>
                                          </p:val>
                                        </p:tav>
                                        <p:tav tm="100000">
                                          <p:val>
                                            <p:strVal val="#ppt_x"/>
                                          </p:val>
                                        </p:tav>
                                      </p:tavLst>
                                    </p:anim>
                                    <p:anim calcmode="lin" valueType="num">
                                      <p:cBhvr additive="base">
                                        <p:cTn id="132" dur="5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8">
                                            <p:txEl>
                                              <p:pRg st="0" end="0"/>
                                            </p:txEl>
                                          </p:spTgt>
                                        </p:tgtEl>
                                        <p:attrNameLst>
                                          <p:attrName>style.visibility</p:attrName>
                                        </p:attrNameLst>
                                      </p:cBhvr>
                                      <p:to>
                                        <p:strVal val="visible"/>
                                      </p:to>
                                    </p:set>
                                    <p:anim calcmode="lin" valueType="num">
                                      <p:cBhvr additive="base">
                                        <p:cTn id="13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8">
                                            <p:txEl>
                                              <p:pRg st="1" end="1"/>
                                            </p:txEl>
                                          </p:spTgt>
                                        </p:tgtEl>
                                        <p:attrNameLst>
                                          <p:attrName>style.visibility</p:attrName>
                                        </p:attrNameLst>
                                      </p:cBhvr>
                                      <p:to>
                                        <p:strVal val="visible"/>
                                      </p:to>
                                    </p:set>
                                    <p:anim calcmode="lin" valueType="num">
                                      <p:cBhvr additive="base">
                                        <p:cTn id="139"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48">
                                            <p:txEl>
                                              <p:pRg st="1" end="1"/>
                                            </p:txEl>
                                          </p:spTgt>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xEl>
                                              <p:pRg st="2" end="2"/>
                                            </p:txEl>
                                          </p:spTgt>
                                        </p:tgtEl>
                                        <p:attrNameLst>
                                          <p:attrName>style.visibility</p:attrName>
                                        </p:attrNameLst>
                                      </p:cBhvr>
                                      <p:to>
                                        <p:strVal val="visible"/>
                                      </p:to>
                                    </p:set>
                                    <p:anim calcmode="lin" valueType="num">
                                      <p:cBhvr additive="base">
                                        <p:cTn id="143"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144" dur="500" fill="hold"/>
                                        <p:tgtEl>
                                          <p:spTgt spid="48">
                                            <p:txEl>
                                              <p:pRg st="2" end="2"/>
                                            </p:txEl>
                                          </p:spTgt>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8">
                                            <p:txEl>
                                              <p:pRg st="3" end="3"/>
                                            </p:txEl>
                                          </p:spTgt>
                                        </p:tgtEl>
                                        <p:attrNameLst>
                                          <p:attrName>style.visibility</p:attrName>
                                        </p:attrNameLst>
                                      </p:cBhvr>
                                      <p:to>
                                        <p:strVal val="visible"/>
                                      </p:to>
                                    </p:set>
                                    <p:anim calcmode="lin" valueType="num">
                                      <p:cBhvr additive="base">
                                        <p:cTn id="147"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48">
                                            <p:txEl>
                                              <p:pRg st="3" end="3"/>
                                            </p:txEl>
                                          </p:spTgt>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49"/>
                                        </p:tgtEl>
                                        <p:attrNameLst>
                                          <p:attrName>style.visibility</p:attrName>
                                        </p:attrNameLst>
                                      </p:cBhvr>
                                      <p:to>
                                        <p:strVal val="visible"/>
                                      </p:to>
                                    </p:set>
                                    <p:anim calcmode="lin" valueType="num">
                                      <p:cBhvr additive="base">
                                        <p:cTn id="151" dur="500" fill="hold"/>
                                        <p:tgtEl>
                                          <p:spTgt spid="49"/>
                                        </p:tgtEl>
                                        <p:attrNameLst>
                                          <p:attrName>ppt_x</p:attrName>
                                        </p:attrNameLst>
                                      </p:cBhvr>
                                      <p:tavLst>
                                        <p:tav tm="0">
                                          <p:val>
                                            <p:strVal val="#ppt_x"/>
                                          </p:val>
                                        </p:tav>
                                        <p:tav tm="100000">
                                          <p:val>
                                            <p:strVal val="#ppt_x"/>
                                          </p:val>
                                        </p:tav>
                                      </p:tavLst>
                                    </p:anim>
                                    <p:anim calcmode="lin" valueType="num">
                                      <p:cBhvr additive="base">
                                        <p:cTn id="15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0" grpId="0" build="p" animBg="1">
        <p:tmplLst>
          <p:tmpl>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Lst>
      </p:bldP>
      <p:bldP spid="34" grpId="0" animBg="1"/>
      <p:bldP spid="37" grpId="0" build="p" animBg="1">
        <p:tmplLst>
          <p:tmpl>
            <p:tnLst>
              <p:par>
                <p:cTn presetID="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51" grpId="0" animBg="1"/>
      <p:bldP spid="52" grpId="0" build="p">
        <p:tmplLst>
          <p:tmpl lvl="1">
            <p:tnLst>
              <p:par>
                <p:cTn presetID="2" presetClass="entr" presetSubtype="4" fill="hold" nodeType="with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35" grpId="0" animBg="1"/>
      <p:bldP spid="36" grpId="0" animBg="1"/>
      <p:bldP spid="38" grpId="0" build="p" animBg="1">
        <p:tmplLst>
          <p:tmpl>
            <p:tnLst>
              <p:par>
                <p:cTn presetID="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1"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childTnLst>
                </p:cTn>
              </p:par>
            </p:tnLst>
          </p:tmpl>
        </p:tmplLst>
      </p:bldP>
      <p:bldP spid="42" grpId="0" animBg="1"/>
      <p:bldP spid="43" grpId="0" build="p" animBg="1">
        <p:tmplLst>
          <p:tmpl>
            <p:tnLst>
              <p:par>
                <p:cTn presetID="2" presetClass="entr" presetSubtype="4"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 lvl="1">
            <p:tnLst>
              <p:par>
                <p:cTn presetID="2" presetClass="entr" presetSubtype="4"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ppt_x"/>
                          </p:val>
                        </p:tav>
                        <p:tav tm="100000">
                          <p:val>
                            <p:strVal val="#ppt_x"/>
                          </p:val>
                        </p:tav>
                      </p:tavLst>
                    </p:anim>
                    <p:anim calcmode="lin" valueType="num">
                      <p:cBhvr additive="base">
                        <p:cTn dur="500" fill="hold"/>
                        <p:tgtEl>
                          <p:spTgt spid="43"/>
                        </p:tgtEl>
                        <p:attrNameLst>
                          <p:attrName>ppt_y</p:attrName>
                        </p:attrNameLst>
                      </p:cBhvr>
                      <p:tavLst>
                        <p:tav tm="0">
                          <p:val>
                            <p:strVal val="1+#ppt_h/2"/>
                          </p:val>
                        </p:tav>
                        <p:tav tm="100000">
                          <p:val>
                            <p:strVal val="#ppt_y"/>
                          </p:val>
                        </p:tav>
                      </p:tavLst>
                    </p:anim>
                  </p:childTnLst>
                </p:cTn>
              </p:par>
            </p:tnLst>
          </p:tmpl>
        </p:tmplLst>
      </p:bldP>
      <p:bldP spid="46" grpId="0" animBg="1"/>
      <p:bldP spid="48" grpId="0" build="p">
        <p:tmplLst>
          <p:tmpl lvl="1">
            <p:tnLst>
              <p:par>
                <p:cTn presetID="2" presetClass="entr" presetSubtype="4"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8529"/>
            <a:ext cx="9474687"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5338973" y="121889"/>
            <a:ext cx="3943553"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14" name="Picture 13" descr="Thank You Graphic">
            <a:extLst>
              <a:ext uri="{FF2B5EF4-FFF2-40B4-BE49-F238E27FC236}">
                <a16:creationId xmlns:a16="http://schemas.microsoft.com/office/drawing/2014/main" id="{90F5B5D9-5086-126C-01BE-E04C34E7C2B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628" y="615697"/>
            <a:ext cx="4680191" cy="3295819"/>
          </a:xfrm>
          <a:prstGeom prst="rect">
            <a:avLst/>
          </a:prstGeom>
        </p:spPr>
      </p:pic>
      <p:sp>
        <p:nvSpPr>
          <p:cNvPr id="16" name="Text Placeholder 15">
            <a:extLst>
              <a:ext uri="{FF2B5EF4-FFF2-40B4-BE49-F238E27FC236}">
                <a16:creationId xmlns:a16="http://schemas.microsoft.com/office/drawing/2014/main" id="{771E73BC-9A90-CE09-913E-7031947BFF16}"/>
              </a:ext>
            </a:extLst>
          </p:cNvPr>
          <p:cNvSpPr>
            <a:spLocks noGrp="1"/>
          </p:cNvSpPr>
          <p:nvPr>
            <p:ph type="body" sz="quarter" idx="10" hasCustomPrompt="1"/>
          </p:nvPr>
        </p:nvSpPr>
        <p:spPr>
          <a:xfrm>
            <a:off x="496888" y="4397276"/>
            <a:ext cx="2676338" cy="550862"/>
          </a:xfrm>
        </p:spPr>
        <p:txBody>
          <a:bodyPr>
            <a:noAutofit/>
          </a:bodyPr>
          <a:lstStyle>
            <a:lvl1pPr marL="0" indent="0" algn="l">
              <a:buNone/>
              <a:defRPr sz="3600" b="1"/>
            </a:lvl1pPr>
          </a:lstStyle>
          <a:p>
            <a:pPr lvl="0"/>
            <a:r>
              <a:rPr lang="en-US" dirty="0"/>
              <a:t>Questions?</a:t>
            </a:r>
          </a:p>
        </p:txBody>
      </p:sp>
      <p:sp>
        <p:nvSpPr>
          <p:cNvPr id="18" name="Text Placeholder 17">
            <a:extLst>
              <a:ext uri="{FF2B5EF4-FFF2-40B4-BE49-F238E27FC236}">
                <a16:creationId xmlns:a16="http://schemas.microsoft.com/office/drawing/2014/main" id="{B6BC9FE7-95E5-C1BA-665A-DFB69AE1B641}"/>
              </a:ext>
            </a:extLst>
          </p:cNvPr>
          <p:cNvSpPr>
            <a:spLocks noGrp="1"/>
          </p:cNvSpPr>
          <p:nvPr>
            <p:ph type="body" sz="quarter" idx="11" hasCustomPrompt="1"/>
          </p:nvPr>
        </p:nvSpPr>
        <p:spPr>
          <a:xfrm>
            <a:off x="496888" y="5028444"/>
            <a:ext cx="2676525" cy="276225"/>
          </a:xfrm>
        </p:spPr>
        <p:txBody>
          <a:bodyPr>
            <a:noAutofit/>
          </a:bodyPr>
          <a:lstStyle>
            <a:lvl1pPr marL="0" indent="0" algn="l">
              <a:buNone/>
              <a:defRPr sz="2000" b="1"/>
            </a:lvl1pPr>
          </a:lstStyle>
          <a:p>
            <a:pPr lvl="0"/>
            <a:r>
              <a:rPr lang="en-US" dirty="0"/>
              <a:t>Presenter’s Name</a:t>
            </a:r>
          </a:p>
        </p:txBody>
      </p:sp>
      <p:sp>
        <p:nvSpPr>
          <p:cNvPr id="20" name="Text Placeholder 19">
            <a:extLst>
              <a:ext uri="{FF2B5EF4-FFF2-40B4-BE49-F238E27FC236}">
                <a16:creationId xmlns:a16="http://schemas.microsoft.com/office/drawing/2014/main" id="{FF5FAD04-58B5-2AE6-4294-574273EA80A6}"/>
              </a:ext>
            </a:extLst>
          </p:cNvPr>
          <p:cNvSpPr>
            <a:spLocks noGrp="1"/>
          </p:cNvSpPr>
          <p:nvPr>
            <p:ph type="body" sz="quarter" idx="12" hasCustomPrompt="1"/>
          </p:nvPr>
        </p:nvSpPr>
        <p:spPr>
          <a:xfrm>
            <a:off x="496888" y="5311119"/>
            <a:ext cx="2682875" cy="719137"/>
          </a:xfrm>
        </p:spPr>
        <p:txBody>
          <a:bodyPr>
            <a:normAutofit/>
          </a:bodyPr>
          <a:lstStyle>
            <a:lvl1pPr marL="0" indent="0" algn="l">
              <a:lnSpc>
                <a:spcPct val="100000"/>
              </a:lnSpc>
              <a:spcBef>
                <a:spcPts val="0"/>
              </a:spcBef>
              <a:buNone/>
              <a:defRPr sz="1200"/>
            </a:lvl1pPr>
          </a:lstStyle>
          <a:p>
            <a:pPr lvl="0"/>
            <a:r>
              <a:rPr lang="en-US" dirty="0"/>
              <a:t>Presenter’s Job Title</a:t>
            </a:r>
          </a:p>
          <a:p>
            <a:pPr lvl="0"/>
            <a:r>
              <a:rPr lang="en-US" dirty="0"/>
              <a:t>Phone:</a:t>
            </a:r>
          </a:p>
          <a:p>
            <a:pPr lvl="0"/>
            <a:r>
              <a:rPr lang="en-US" dirty="0"/>
              <a:t>E-mail:</a:t>
            </a:r>
          </a:p>
        </p:txBody>
      </p:sp>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18273" y="2750018"/>
            <a:ext cx="3676839" cy="3149762"/>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83224" y="6314934"/>
            <a:ext cx="11176574" cy="584230"/>
          </a:xfrm>
          <a:prstGeom prst="rect">
            <a:avLst/>
          </a:prstGeom>
        </p:spPr>
      </p:pic>
      <p:pic>
        <p:nvPicPr>
          <p:cNvPr id="26" name="Picture 25" descr="Logo&#10;&#10;Description automatically generated">
            <a:extLst>
              <a:ext uri="{FF2B5EF4-FFF2-40B4-BE49-F238E27FC236}">
                <a16:creationId xmlns:a16="http://schemas.microsoft.com/office/drawing/2014/main" id="{2443F157-9AE8-CFA6-5F67-80AC5827A1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9868" y="6156277"/>
            <a:ext cx="908097" cy="755689"/>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Notice of Trademark: “Cambium Assessment, Inc.” is a registered trademark. All other brand, product, or company names are trademarks or registered trademarks of their respective owners.</a:t>
            </a:r>
          </a:p>
        </p:txBody>
      </p:sp>
      <p:sp>
        <p:nvSpPr>
          <p:cNvPr id="31" name="TextBox 30">
            <a:extLst>
              <a:ext uri="{FF2B5EF4-FFF2-40B4-BE49-F238E27FC236}">
                <a16:creationId xmlns:a16="http://schemas.microsoft.com/office/drawing/2014/main" id="{DD0954C2-D60C-86FD-A203-686F8C888741}"/>
              </a:ext>
            </a:extLst>
          </p:cNvPr>
          <p:cNvSpPr txBox="1"/>
          <p:nvPr userDrawn="1"/>
        </p:nvSpPr>
        <p:spPr>
          <a:xfrm>
            <a:off x="2729551" y="3043449"/>
            <a:ext cx="3138985" cy="461665"/>
          </a:xfrm>
          <a:prstGeom prst="rect">
            <a:avLst/>
          </a:prstGeom>
          <a:noFill/>
        </p:spPr>
        <p:txBody>
          <a:bodyPr wrap="square" rtlCol="0">
            <a:spAutoFit/>
          </a:bodyPr>
          <a:lstStyle/>
          <a:p>
            <a:r>
              <a:rPr lang="en-US" sz="2400" dirty="0">
                <a:solidFill>
                  <a:schemeClr val="bg1"/>
                </a:solidFill>
              </a:rPr>
              <a:t>for your time today!</a:t>
            </a:r>
          </a:p>
        </p:txBody>
      </p:sp>
    </p:spTree>
    <p:extLst>
      <p:ext uri="{BB962C8B-B14F-4D97-AF65-F5344CB8AC3E}">
        <p14:creationId xmlns:p14="http://schemas.microsoft.com/office/powerpoint/2010/main" val="353745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4A50B5-7DA3-4205-832C-AA6196E65806}"/>
              </a:ext>
            </a:extLst>
          </p:cNvPr>
          <p:cNvSpPr>
            <a:spLocks noGrp="1"/>
          </p:cNvSpPr>
          <p:nvPr>
            <p:ph type="dt" sz="half" idx="10"/>
          </p:nvPr>
        </p:nvSpPr>
        <p:spPr/>
        <p:txBody>
          <a:bodyPr/>
          <a:lstStyle/>
          <a:p>
            <a:fld id="{909B1937-37E9-46B2-BCF1-7F076D1A7250}" type="datetimeFigureOut">
              <a:rPr lang="en-US" smtClean="0"/>
              <a:t>12/6/2023</a:t>
            </a:fld>
            <a:endParaRPr lang="en-US"/>
          </a:p>
        </p:txBody>
      </p:sp>
      <p:sp>
        <p:nvSpPr>
          <p:cNvPr id="3" name="Footer Placeholder 2">
            <a:extLst>
              <a:ext uri="{FF2B5EF4-FFF2-40B4-BE49-F238E27FC236}">
                <a16:creationId xmlns:a16="http://schemas.microsoft.com/office/drawing/2014/main" id="{C13AFE6A-4CD9-40CF-A3F1-F1CA0D3CF3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F9725F-36B7-44FB-97B2-203DAF3DBE6A}"/>
              </a:ext>
            </a:extLst>
          </p:cNvPr>
          <p:cNvSpPr>
            <a:spLocks noGrp="1"/>
          </p:cNvSpPr>
          <p:nvPr>
            <p:ph type="sldNum" sz="quarter" idx="12"/>
          </p:nvPr>
        </p:nvSpPr>
        <p:spPr/>
        <p:txBody>
          <a:bodyPr/>
          <a:lstStyle/>
          <a:p>
            <a:fld id="{DE054CAC-E163-4CF4-8B3C-379796B9CE05}" type="slidenum">
              <a:rPr lang="en-US" smtClean="0"/>
              <a:t>‹#›</a:t>
            </a:fld>
            <a:endParaRPr lang="en-US"/>
          </a:p>
        </p:txBody>
      </p:sp>
    </p:spTree>
    <p:extLst>
      <p:ext uri="{BB962C8B-B14F-4D97-AF65-F5344CB8AC3E}">
        <p14:creationId xmlns:p14="http://schemas.microsoft.com/office/powerpoint/2010/main" val="3904607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430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127602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8644167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29618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9982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42107142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436115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035531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217799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238744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012826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548086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703703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457081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366943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987715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8647380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89994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862706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85254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1488" y="1400205"/>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0450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696823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8" y="3828063"/>
            <a:ext cx="1972394" cy="169180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120013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genda Single Column Bulle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980C0-9DF2-A394-78FA-E499218E1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2372"/>
            <a:ext cx="12248785" cy="539778"/>
          </a:xfrm>
          <a:prstGeom prst="rect">
            <a:avLst/>
          </a:prstGeom>
        </p:spPr>
      </p:pic>
      <p:pic>
        <p:nvPicPr>
          <p:cNvPr id="7" name="Picture 6">
            <a:extLst>
              <a:ext uri="{FF2B5EF4-FFF2-40B4-BE49-F238E27FC236}">
                <a16:creationId xmlns:a16="http://schemas.microsoft.com/office/drawing/2014/main" id="{69DB8A99-C260-EAEB-C45D-3E7A201DC6F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83277" y="118219"/>
            <a:ext cx="4740572" cy="6357643"/>
          </a:xfrm>
          <a:prstGeom prst="rect">
            <a:avLst/>
          </a:prstGeom>
        </p:spPr>
      </p:pic>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0" name="Picture 9" descr="Cambium Assessment White Logo">
            <a:extLst>
              <a:ext uri="{FF2B5EF4-FFF2-40B4-BE49-F238E27FC236}">
                <a16:creationId xmlns:a16="http://schemas.microsoft.com/office/drawing/2014/main" id="{15DC8543-44E1-74C4-B1EF-D4E5CB9523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5803" y="4493339"/>
            <a:ext cx="1473276" cy="1257365"/>
          </a:xfrm>
          <a:prstGeom prst="rect">
            <a:avLst/>
          </a:prstGeom>
        </p:spPr>
      </p:pic>
      <p:sp>
        <p:nvSpPr>
          <p:cNvPr id="11" name="Title 1">
            <a:extLst>
              <a:ext uri="{FF2B5EF4-FFF2-40B4-BE49-F238E27FC236}">
                <a16:creationId xmlns:a16="http://schemas.microsoft.com/office/drawing/2014/main" id="{AB249E93-8764-98D8-CA6A-B660AF078764}"/>
              </a:ext>
            </a:extLst>
          </p:cNvPr>
          <p:cNvSpPr>
            <a:spLocks noGrp="1"/>
          </p:cNvSpPr>
          <p:nvPr>
            <p:ph type="title" hasCustomPrompt="1"/>
          </p:nvPr>
        </p:nvSpPr>
        <p:spPr>
          <a:xfrm>
            <a:off x="476529" y="433839"/>
            <a:ext cx="3597327" cy="1256849"/>
          </a:xfrm>
        </p:spPr>
        <p:txBody>
          <a:bodyPr>
            <a:normAutofit/>
          </a:bodyPr>
          <a:lstStyle>
            <a:lvl1pPr>
              <a:defRPr sz="4400" b="1" cap="all" baseline="0">
                <a:solidFill>
                  <a:schemeClr val="bg1"/>
                </a:solidFill>
              </a:defRPr>
            </a:lvl1pPr>
          </a:lstStyle>
          <a:p>
            <a:r>
              <a:rPr lang="en-US"/>
              <a:t>Agenda</a:t>
            </a:r>
          </a:p>
        </p:txBody>
      </p:sp>
      <p:sp>
        <p:nvSpPr>
          <p:cNvPr id="12" name="Content Placeholder 2">
            <a:extLst>
              <a:ext uri="{FF2B5EF4-FFF2-40B4-BE49-F238E27FC236}">
                <a16:creationId xmlns:a16="http://schemas.microsoft.com/office/drawing/2014/main" id="{491D083B-A35D-1BC9-7FB9-889263812A23}"/>
              </a:ext>
            </a:extLst>
          </p:cNvPr>
          <p:cNvSpPr>
            <a:spLocks noGrp="1"/>
          </p:cNvSpPr>
          <p:nvPr>
            <p:ph idx="1"/>
          </p:nvPr>
        </p:nvSpPr>
        <p:spPr>
          <a:xfrm>
            <a:off x="565242" y="1825625"/>
            <a:ext cx="7486938"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68F34CC1-3065-143A-08D9-625D0257C4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custDataLst>
      <p:tags r:id="rId1"/>
    </p:custDataLst>
    <p:extLst>
      <p:ext uri="{BB962C8B-B14F-4D97-AF65-F5344CB8AC3E}">
        <p14:creationId xmlns:p14="http://schemas.microsoft.com/office/powerpoint/2010/main" val="7245979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Lef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20928"/>
            <a:ext cx="12264317"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865"/>
            <a:ext cx="8087437" cy="1086633"/>
          </a:xfrm>
        </p:spPr>
        <p:txBody>
          <a:bodyPr>
            <a:noAutofit/>
          </a:bodyPr>
          <a:lstStyle>
            <a:lvl1pPr>
              <a:defRPr sz="4000" b="1">
                <a:solidFill>
                  <a:schemeClr val="bg1"/>
                </a:solidFill>
              </a:defRPr>
            </a:lvl1pPr>
          </a:lstStyle>
          <a:p>
            <a:r>
              <a:rPr lang="en-US"/>
              <a:t>SECTION HEADER</a:t>
            </a:r>
            <a:br>
              <a:rPr lang="en-US"/>
            </a:br>
            <a:r>
              <a:rPr lang="en-US"/>
              <a:t>(DIVIDER) TITLE</a:t>
            </a:r>
          </a:p>
        </p:txBody>
      </p:sp>
      <p:sp>
        <p:nvSpPr>
          <p:cNvPr id="12" name="Text Placeholder 11">
            <a:extLst>
              <a:ext uri="{FF2B5EF4-FFF2-40B4-BE49-F238E27FC236}">
                <a16:creationId xmlns:a16="http://schemas.microsoft.com/office/drawing/2014/main" id="{B36EC441-DFD8-5597-D98D-81F0AC16A2F6}"/>
              </a:ext>
            </a:extLst>
          </p:cNvPr>
          <p:cNvSpPr>
            <a:spLocks noGrp="1"/>
          </p:cNvSpPr>
          <p:nvPr>
            <p:ph type="body" sz="quarter" idx="13" hasCustomPrompt="1"/>
          </p:nvPr>
        </p:nvSpPr>
        <p:spPr>
          <a:xfrm>
            <a:off x="463550" y="3249371"/>
            <a:ext cx="8086725" cy="243906"/>
          </a:xfrm>
        </p:spPr>
        <p:txBody>
          <a:bodyPr anchor="ctr" anchorCtr="0">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algn="l">
              <a:lnSpc>
                <a:spcPct val="100000"/>
              </a:lnSpc>
              <a:spcBef>
                <a:spcPts val="0"/>
              </a:spcBef>
            </a:pPr>
            <a:r>
              <a:rPr lang="en-US" sz="1200" cap="none" baseline="0">
                <a:solidFill>
                  <a:schemeClr val="bg1"/>
                </a:solidFill>
              </a:rPr>
              <a:t>Additional information about this section (optional)</a:t>
            </a:r>
          </a:p>
        </p:txBody>
      </p:sp>
    </p:spTree>
    <p:custDataLst>
      <p:tags r:id="rId1"/>
    </p:custDataLst>
    <p:extLst>
      <p:ext uri="{BB962C8B-B14F-4D97-AF65-F5344CB8AC3E}">
        <p14:creationId xmlns:p14="http://schemas.microsoft.com/office/powerpoint/2010/main" val="19495981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lt Section Title Righ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82" y="6319744"/>
            <a:ext cx="12256781"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8"/>
          </a:xfrm>
          <a:prstGeom prst="rect">
            <a:avLst/>
          </a:prstGeom>
        </p:spPr>
        <p:txBody>
          <a:bodyPr anchor="ctr" anchorCtr="0"/>
          <a:lstStyle>
            <a:lvl1pPr algn="ctr">
              <a:defRPr sz="14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8"/>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3665551" y="2091804"/>
            <a:ext cx="8134479" cy="1170644"/>
          </a:xfrm>
        </p:spPr>
        <p:txBody>
          <a:bodyPr>
            <a:noAutofit/>
          </a:bodyPr>
          <a:lstStyle>
            <a:lvl1pPr algn="r">
              <a:defRPr sz="4000" b="1">
                <a:solidFill>
                  <a:schemeClr val="bg1"/>
                </a:solidFill>
              </a:defRPr>
            </a:lvl1pPr>
          </a:lstStyle>
          <a:p>
            <a:r>
              <a:rPr lang="en-US"/>
              <a:t>SECTION HEADER</a:t>
            </a:r>
            <a:br>
              <a:rPr lang="en-US"/>
            </a:br>
            <a:r>
              <a:rPr lang="en-US"/>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3665551" y="3273785"/>
            <a:ext cx="8134479"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Additional information about this section (optional)</a:t>
            </a:r>
          </a:p>
        </p:txBody>
      </p:sp>
    </p:spTree>
    <p:custDataLst>
      <p:tags r:id="rId1"/>
    </p:custDataLst>
    <p:extLst>
      <p:ext uri="{BB962C8B-B14F-4D97-AF65-F5344CB8AC3E}">
        <p14:creationId xmlns:p14="http://schemas.microsoft.com/office/powerpoint/2010/main" val="9336553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1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301202" y="1960708"/>
            <a:ext cx="11589595" cy="423996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669FDE00-E73C-F4F7-B850-F064B5FE5F04}"/>
              </a:ext>
            </a:extLst>
          </p:cNvPr>
          <p:cNvSpPr>
            <a:spLocks noGrp="1"/>
          </p:cNvSpPr>
          <p:nvPr>
            <p:ph type="body" idx="14"/>
          </p:nvPr>
        </p:nvSpPr>
        <p:spPr>
          <a:xfrm>
            <a:off x="309492" y="1320874"/>
            <a:ext cx="1158130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ustDataLst>
      <p:tags r:id="rId1"/>
    </p:custDataLst>
    <p:extLst>
      <p:ext uri="{BB962C8B-B14F-4D97-AF65-F5344CB8AC3E}">
        <p14:creationId xmlns:p14="http://schemas.microsoft.com/office/powerpoint/2010/main" val="2712296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 2 Column w/ header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8B0558EB-483B-8BC6-5205-57C2B47760AF}"/>
              </a:ext>
            </a:extLst>
          </p:cNvPr>
          <p:cNvSpPr>
            <a:spLocks noGrp="1"/>
          </p:cNvSpPr>
          <p:nvPr>
            <p:ph type="body" idx="1"/>
          </p:nvPr>
        </p:nvSpPr>
        <p:spPr>
          <a:xfrm>
            <a:off x="309492" y="1320874"/>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3B44DE36-1C31-7313-C768-B744984B0120}"/>
              </a:ext>
            </a:extLst>
          </p:cNvPr>
          <p:cNvSpPr>
            <a:spLocks noGrp="1"/>
          </p:cNvSpPr>
          <p:nvPr>
            <p:ph sz="half" idx="2"/>
          </p:nvPr>
        </p:nvSpPr>
        <p:spPr>
          <a:xfrm>
            <a:off x="309492" y="1945825"/>
            <a:ext cx="5620675"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D86047C-1292-D492-40A2-45F117BEC852}"/>
              </a:ext>
            </a:extLst>
          </p:cNvPr>
          <p:cNvSpPr>
            <a:spLocks noGrp="1"/>
          </p:cNvSpPr>
          <p:nvPr>
            <p:ph type="body" sz="quarter" idx="3"/>
          </p:nvPr>
        </p:nvSpPr>
        <p:spPr>
          <a:xfrm>
            <a:off x="6098002" y="1320874"/>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C6108DF1-CE12-99A2-B89F-3101CAA9AFF6}"/>
              </a:ext>
            </a:extLst>
          </p:cNvPr>
          <p:cNvSpPr>
            <a:spLocks noGrp="1"/>
          </p:cNvSpPr>
          <p:nvPr>
            <p:ph sz="quarter" idx="4"/>
          </p:nvPr>
        </p:nvSpPr>
        <p:spPr>
          <a:xfrm>
            <a:off x="6098002" y="1945825"/>
            <a:ext cx="5808774"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278231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ft 2 Alt Pictur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1" y="6615876"/>
            <a:ext cx="9448800" cy="233605"/>
          </a:xfrm>
          <a:prstGeom prst="rect">
            <a:avLst/>
          </a:prstGeom>
        </p:spPr>
        <p:txBody>
          <a:bodyPr anchor="ctr" anchorCtr="0"/>
          <a:lstStyle>
            <a:lvl1pPr algn="ctr">
              <a:defRPr sz="14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615877"/>
            <a:ext cx="2743200" cy="233605"/>
          </a:xfrm>
          <a:prstGeom prst="rect">
            <a:avLst/>
          </a:prstGeom>
        </p:spPr>
        <p:txBody>
          <a:bodyPr anchor="ctr" anchorCtr="0"/>
          <a:lstStyle>
            <a:lvl1pPr algn="r">
              <a:defRPr sz="1400">
                <a:solidFill>
                  <a:schemeClr val="tx1"/>
                </a:solidFill>
              </a:defRPr>
            </a:lvl1pPr>
          </a:lstStyle>
          <a:p>
            <a:fld id="{3681D07F-2A2F-485F-853D-A069260EAD11}" type="slidenum">
              <a:rPr lang="en-US" smtClean="0"/>
              <a:pPr/>
              <a:t>‹#›</a:t>
            </a:fld>
            <a:endParaRPr lang="en-US"/>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Text Placeholder 29">
            <a:extLst>
              <a:ext uri="{FF2B5EF4-FFF2-40B4-BE49-F238E27FC236}">
                <a16:creationId xmlns:a16="http://schemas.microsoft.com/office/drawing/2014/main" id="{BDFABCE2-820E-3EFD-FBFE-8CE74C8B882C}"/>
              </a:ext>
            </a:extLst>
          </p:cNvPr>
          <p:cNvSpPr>
            <a:spLocks noGrp="1"/>
          </p:cNvSpPr>
          <p:nvPr>
            <p:ph type="body" sz="quarter" idx="14" hasCustomPrompt="1"/>
          </p:nvPr>
        </p:nvSpPr>
        <p:spPr>
          <a:xfrm>
            <a:off x="269875" y="6419208"/>
            <a:ext cx="4273202" cy="138542"/>
          </a:xfrm>
        </p:spPr>
        <p:txBody>
          <a:bodyPr anchor="ctr" anchorCtr="0">
            <a:noAutofit/>
          </a:bodyPr>
          <a:lstStyle>
            <a:lvl1pPr marL="0" indent="0" algn="l">
              <a:buNone/>
              <a:defRPr sz="800">
                <a:solidFill>
                  <a:schemeClr val="tx1"/>
                </a:solidFill>
              </a:defRPr>
            </a:lvl1pPr>
          </a:lstStyle>
          <a:p>
            <a:pPr lvl="0"/>
            <a:r>
              <a:rPr lang="en-US"/>
              <a:t>Source: Placeholder for sources and permissions (if needed).</a:t>
            </a:r>
          </a:p>
        </p:txBody>
      </p:sp>
      <p:sp>
        <p:nvSpPr>
          <p:cNvPr id="22" name="Text Placeholder 3">
            <a:extLst>
              <a:ext uri="{FF2B5EF4-FFF2-40B4-BE49-F238E27FC236}">
                <a16:creationId xmlns:a16="http://schemas.microsoft.com/office/drawing/2014/main" id="{E8502BB0-5084-2F5D-C335-4532ADACCA74}"/>
              </a:ext>
            </a:extLst>
          </p:cNvPr>
          <p:cNvSpPr>
            <a:spLocks noGrp="1"/>
          </p:cNvSpPr>
          <p:nvPr>
            <p:ph type="body" sz="half" idx="2"/>
          </p:nvPr>
        </p:nvSpPr>
        <p:spPr>
          <a:xfrm>
            <a:off x="7287903" y="2093029"/>
            <a:ext cx="4653887" cy="42852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Content Placeholder 16">
            <a:extLst>
              <a:ext uri="{FF2B5EF4-FFF2-40B4-BE49-F238E27FC236}">
                <a16:creationId xmlns:a16="http://schemas.microsoft.com/office/drawing/2014/main" id="{43BC0B19-6AD4-D158-FD1F-6F2CFF2B8F34}"/>
              </a:ext>
            </a:extLst>
          </p:cNvPr>
          <p:cNvSpPr>
            <a:spLocks noGrp="1"/>
          </p:cNvSpPr>
          <p:nvPr>
            <p:ph sz="quarter" idx="15"/>
          </p:nvPr>
        </p:nvSpPr>
        <p:spPr>
          <a:xfrm>
            <a:off x="7286315" y="1318329"/>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p:txBody>
      </p:sp>
      <p:sp>
        <p:nvSpPr>
          <p:cNvPr id="24" name="Picture Placeholder 2">
            <a:extLst>
              <a:ext uri="{FF2B5EF4-FFF2-40B4-BE49-F238E27FC236}">
                <a16:creationId xmlns:a16="http://schemas.microsoft.com/office/drawing/2014/main" id="{4BF4F379-100E-7101-5680-F0A253E502D9}"/>
              </a:ext>
            </a:extLst>
          </p:cNvPr>
          <p:cNvSpPr>
            <a:spLocks noGrp="1"/>
          </p:cNvSpPr>
          <p:nvPr>
            <p:ph type="pic" idx="1"/>
          </p:nvPr>
        </p:nvSpPr>
        <p:spPr>
          <a:xfrm>
            <a:off x="269875" y="1318329"/>
            <a:ext cx="6758603" cy="509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ustDataLst>
      <p:tags r:id="rId1"/>
    </p:custDataLst>
    <p:extLst>
      <p:ext uri="{BB962C8B-B14F-4D97-AF65-F5344CB8AC3E}">
        <p14:creationId xmlns:p14="http://schemas.microsoft.com/office/powerpoint/2010/main" val="27756965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504"/>
            <a:ext cx="12192000"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218760" y="192054"/>
            <a:ext cx="4973240"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38874" y="4540875"/>
            <a:ext cx="1772502" cy="1518413"/>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14934"/>
            <a:ext cx="12259798" cy="584230"/>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Notice of Trademark: “Cambium Assessment, Inc.” is a registered trademark. All other brand, product, or company names are trademarks or registered trademarks of their respective owners.</a:t>
            </a:r>
          </a:p>
        </p:txBody>
      </p:sp>
    </p:spTree>
    <p:custDataLst>
      <p:tags r:id="rId1"/>
    </p:custDataLst>
    <p:extLst>
      <p:ext uri="{BB962C8B-B14F-4D97-AF65-F5344CB8AC3E}">
        <p14:creationId xmlns:p14="http://schemas.microsoft.com/office/powerpoint/2010/main" val="28117344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2210" y="491651"/>
            <a:ext cx="11349789" cy="3344518"/>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5305926" y="500285"/>
            <a:ext cx="6309846" cy="3243783"/>
          </a:xfrm>
        </p:spPr>
        <p:txBody>
          <a:bodyPr anchor="ctr" anchorCtr="0">
            <a:noAutofit/>
          </a:bodyPr>
          <a:lstStyle>
            <a:lvl1pPr algn="r">
              <a:defRPr sz="4800" b="1" cap="all" baseline="0">
                <a:solidFill>
                  <a:schemeClr val="bg1"/>
                </a:solidFill>
                <a:latin typeface="Franklin Gothic Book" panose="020B0503020102020204" pitchFamily="34"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7170822" y="4409120"/>
            <a:ext cx="4444950" cy="1110746"/>
          </a:xfrm>
        </p:spPr>
        <p:txBody>
          <a:bodyPr>
            <a:noAutofit/>
          </a:bodyPr>
          <a:lstStyle>
            <a:lvl1pPr marL="0" indent="0" algn="r">
              <a:buNone/>
              <a:defRPr sz="2400" b="1" cap="all" baseline="0">
                <a:solidFill>
                  <a:schemeClr val="tx1"/>
                </a:solidFill>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Presentation Subtitle</a:t>
            </a:r>
          </a:p>
        </p:txBody>
      </p:sp>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6227" y="3828063"/>
            <a:ext cx="2577519" cy="2210843"/>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4299"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2291550" cy="533427"/>
          </a:xfrm>
          <a:prstGeom prst="rect">
            <a:avLst/>
          </a:prstGeom>
        </p:spPr>
      </p:pic>
    </p:spTree>
    <p:custDataLst>
      <p:tags r:id="rId1"/>
    </p:custDataLst>
    <p:extLst>
      <p:ext uri="{BB962C8B-B14F-4D97-AF65-F5344CB8AC3E}">
        <p14:creationId xmlns:p14="http://schemas.microsoft.com/office/powerpoint/2010/main" val="96735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Single Column Bulle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980C0-9DF2-A394-78FA-E499218E1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2372"/>
            <a:ext cx="12248785" cy="539778"/>
          </a:xfrm>
          <a:prstGeom prst="rect">
            <a:avLst/>
          </a:prstGeom>
        </p:spPr>
      </p:pic>
      <p:pic>
        <p:nvPicPr>
          <p:cNvPr id="7" name="Picture 6">
            <a:extLst>
              <a:ext uri="{FF2B5EF4-FFF2-40B4-BE49-F238E27FC236}">
                <a16:creationId xmlns:a16="http://schemas.microsoft.com/office/drawing/2014/main" id="{69DB8A99-C260-EAEB-C45D-3E7A201DC6F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583277" y="118219"/>
            <a:ext cx="4740572" cy="6357643"/>
          </a:xfrm>
          <a:prstGeom prst="rect">
            <a:avLst/>
          </a:prstGeom>
        </p:spPr>
      </p:pic>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0" name="Picture 9" descr="Cambium Assessment White Logo">
            <a:extLst>
              <a:ext uri="{FF2B5EF4-FFF2-40B4-BE49-F238E27FC236}">
                <a16:creationId xmlns:a16="http://schemas.microsoft.com/office/drawing/2014/main" id="{15DC8543-44E1-74C4-B1EF-D4E5CB9523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5803" y="4493339"/>
            <a:ext cx="1473276" cy="1257365"/>
          </a:xfrm>
          <a:prstGeom prst="rect">
            <a:avLst/>
          </a:prstGeom>
        </p:spPr>
      </p:pic>
      <p:sp>
        <p:nvSpPr>
          <p:cNvPr id="11" name="Title 1">
            <a:extLst>
              <a:ext uri="{FF2B5EF4-FFF2-40B4-BE49-F238E27FC236}">
                <a16:creationId xmlns:a16="http://schemas.microsoft.com/office/drawing/2014/main" id="{AB249E93-8764-98D8-CA6A-B660AF078764}"/>
              </a:ext>
            </a:extLst>
          </p:cNvPr>
          <p:cNvSpPr>
            <a:spLocks noGrp="1"/>
          </p:cNvSpPr>
          <p:nvPr>
            <p:ph type="title" hasCustomPrompt="1"/>
          </p:nvPr>
        </p:nvSpPr>
        <p:spPr>
          <a:xfrm>
            <a:off x="476529" y="433839"/>
            <a:ext cx="3597327" cy="1256849"/>
          </a:xfrm>
        </p:spPr>
        <p:txBody>
          <a:bodyPr>
            <a:normAutofit/>
          </a:bodyPr>
          <a:lstStyle>
            <a:lvl1pPr>
              <a:defRPr sz="4400" b="1" cap="all" baseline="0">
                <a:solidFill>
                  <a:schemeClr val="bg1"/>
                </a:solidFill>
              </a:defRPr>
            </a:lvl1pPr>
          </a:lstStyle>
          <a:p>
            <a:r>
              <a:rPr lang="en-US"/>
              <a:t>Agenda</a:t>
            </a:r>
          </a:p>
        </p:txBody>
      </p:sp>
      <p:sp>
        <p:nvSpPr>
          <p:cNvPr id="12" name="Content Placeholder 2">
            <a:extLst>
              <a:ext uri="{FF2B5EF4-FFF2-40B4-BE49-F238E27FC236}">
                <a16:creationId xmlns:a16="http://schemas.microsoft.com/office/drawing/2014/main" id="{491D083B-A35D-1BC9-7FB9-889263812A23}"/>
              </a:ext>
            </a:extLst>
          </p:cNvPr>
          <p:cNvSpPr>
            <a:spLocks noGrp="1"/>
          </p:cNvSpPr>
          <p:nvPr>
            <p:ph idx="1"/>
          </p:nvPr>
        </p:nvSpPr>
        <p:spPr>
          <a:xfrm>
            <a:off x="565242" y="1825625"/>
            <a:ext cx="7486938"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68F34CC1-3065-143A-08D9-625D0257C4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custDataLst>
      <p:tags r:id="rId1"/>
    </p:custDataLst>
    <p:extLst>
      <p:ext uri="{BB962C8B-B14F-4D97-AF65-F5344CB8AC3E}">
        <p14:creationId xmlns:p14="http://schemas.microsoft.com/office/powerpoint/2010/main" val="2923332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 Lef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20928"/>
            <a:ext cx="12264317"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865"/>
            <a:ext cx="8087437" cy="1086633"/>
          </a:xfrm>
        </p:spPr>
        <p:txBody>
          <a:bodyPr>
            <a:noAutofit/>
          </a:bodyPr>
          <a:lstStyle>
            <a:lvl1pPr>
              <a:defRPr sz="4000" b="1">
                <a:solidFill>
                  <a:schemeClr val="bg1"/>
                </a:solidFill>
              </a:defRPr>
            </a:lvl1pPr>
          </a:lstStyle>
          <a:p>
            <a:r>
              <a:rPr lang="en-US"/>
              <a:t>SECTION HEADER</a:t>
            </a:r>
            <a:br>
              <a:rPr lang="en-US"/>
            </a:br>
            <a:r>
              <a:rPr lang="en-US"/>
              <a:t>(DIVIDER) TITLE</a:t>
            </a:r>
          </a:p>
        </p:txBody>
      </p:sp>
      <p:sp>
        <p:nvSpPr>
          <p:cNvPr id="12" name="Text Placeholder 11">
            <a:extLst>
              <a:ext uri="{FF2B5EF4-FFF2-40B4-BE49-F238E27FC236}">
                <a16:creationId xmlns:a16="http://schemas.microsoft.com/office/drawing/2014/main" id="{B36EC441-DFD8-5597-D98D-81F0AC16A2F6}"/>
              </a:ext>
            </a:extLst>
          </p:cNvPr>
          <p:cNvSpPr>
            <a:spLocks noGrp="1"/>
          </p:cNvSpPr>
          <p:nvPr>
            <p:ph type="body" sz="quarter" idx="13" hasCustomPrompt="1"/>
          </p:nvPr>
        </p:nvSpPr>
        <p:spPr>
          <a:xfrm>
            <a:off x="463550" y="3249371"/>
            <a:ext cx="8086725" cy="243906"/>
          </a:xfrm>
        </p:spPr>
        <p:txBody>
          <a:bodyPr anchor="ctr" anchorCtr="0">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algn="l">
              <a:lnSpc>
                <a:spcPct val="100000"/>
              </a:lnSpc>
              <a:spcBef>
                <a:spcPts val="0"/>
              </a:spcBef>
            </a:pPr>
            <a:r>
              <a:rPr lang="en-US" sz="1200" cap="none" baseline="0">
                <a:solidFill>
                  <a:schemeClr val="bg1"/>
                </a:solidFill>
              </a:rPr>
              <a:t>Additional information about this section (optional)</a:t>
            </a:r>
          </a:p>
        </p:txBody>
      </p:sp>
    </p:spTree>
    <p:custDataLst>
      <p:tags r:id="rId1"/>
    </p:custDataLst>
    <p:extLst>
      <p:ext uri="{BB962C8B-B14F-4D97-AF65-F5344CB8AC3E}">
        <p14:creationId xmlns:p14="http://schemas.microsoft.com/office/powerpoint/2010/main" val="3949087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t Section Title Right No Im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82" y="6319744"/>
            <a:ext cx="12256781"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8"/>
          </a:xfrm>
          <a:prstGeom prst="rect">
            <a:avLst/>
          </a:prstGeom>
        </p:spPr>
        <p:txBody>
          <a:bodyPr anchor="ctr" anchorCtr="0"/>
          <a:lstStyle>
            <a:lvl1pPr algn="ctr">
              <a:defRPr sz="1400">
                <a:solidFill>
                  <a:schemeClr val="bg1"/>
                </a:solidFill>
              </a:defRPr>
            </a:lvl1pPr>
          </a:lstStyle>
          <a:p>
            <a:endParaRPr lang="en-US"/>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8"/>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3665551" y="2091804"/>
            <a:ext cx="8134479" cy="1170644"/>
          </a:xfrm>
        </p:spPr>
        <p:txBody>
          <a:bodyPr>
            <a:noAutofit/>
          </a:bodyPr>
          <a:lstStyle>
            <a:lvl1pPr algn="r">
              <a:defRPr sz="4000" b="1">
                <a:solidFill>
                  <a:schemeClr val="bg1"/>
                </a:solidFill>
              </a:defRPr>
            </a:lvl1pPr>
          </a:lstStyle>
          <a:p>
            <a:r>
              <a:rPr lang="en-US"/>
              <a:t>SECTION HEADER</a:t>
            </a:r>
            <a:br>
              <a:rPr lang="en-US"/>
            </a:br>
            <a:r>
              <a:rPr lang="en-US"/>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3665551" y="3273785"/>
            <a:ext cx="8134479"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Additional information about this section (optional)</a:t>
            </a:r>
          </a:p>
        </p:txBody>
      </p:sp>
    </p:spTree>
    <p:custDataLst>
      <p:tags r:id="rId1"/>
    </p:custDataLst>
    <p:extLst>
      <p:ext uri="{BB962C8B-B14F-4D97-AF65-F5344CB8AC3E}">
        <p14:creationId xmlns:p14="http://schemas.microsoft.com/office/powerpoint/2010/main" val="389920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eft 1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301202" y="1960708"/>
            <a:ext cx="11589595" cy="4239966"/>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669FDE00-E73C-F4F7-B850-F064B5FE5F04}"/>
              </a:ext>
            </a:extLst>
          </p:cNvPr>
          <p:cNvSpPr>
            <a:spLocks noGrp="1"/>
          </p:cNvSpPr>
          <p:nvPr>
            <p:ph type="body" idx="14"/>
          </p:nvPr>
        </p:nvSpPr>
        <p:spPr>
          <a:xfrm>
            <a:off x="309492" y="1320874"/>
            <a:ext cx="1158130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ustDataLst>
      <p:tags r:id="rId1"/>
    </p:custDataLst>
    <p:extLst>
      <p:ext uri="{BB962C8B-B14F-4D97-AF65-F5344CB8AC3E}">
        <p14:creationId xmlns:p14="http://schemas.microsoft.com/office/powerpoint/2010/main" val="38293193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eft 2 Column w/ header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sp>
        <p:nvSpPr>
          <p:cNvPr id="15" name="Text Placeholder 2">
            <a:extLst>
              <a:ext uri="{FF2B5EF4-FFF2-40B4-BE49-F238E27FC236}">
                <a16:creationId xmlns:a16="http://schemas.microsoft.com/office/drawing/2014/main" id="{8B0558EB-483B-8BC6-5205-57C2B47760AF}"/>
              </a:ext>
            </a:extLst>
          </p:cNvPr>
          <p:cNvSpPr>
            <a:spLocks noGrp="1"/>
          </p:cNvSpPr>
          <p:nvPr>
            <p:ph type="body" idx="1"/>
          </p:nvPr>
        </p:nvSpPr>
        <p:spPr>
          <a:xfrm>
            <a:off x="309492" y="1320874"/>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3B44DE36-1C31-7313-C768-B744984B0120}"/>
              </a:ext>
            </a:extLst>
          </p:cNvPr>
          <p:cNvSpPr>
            <a:spLocks noGrp="1"/>
          </p:cNvSpPr>
          <p:nvPr>
            <p:ph sz="half" idx="2"/>
          </p:nvPr>
        </p:nvSpPr>
        <p:spPr>
          <a:xfrm>
            <a:off x="309492" y="1945825"/>
            <a:ext cx="5620675"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AD86047C-1292-D492-40A2-45F117BEC852}"/>
              </a:ext>
            </a:extLst>
          </p:cNvPr>
          <p:cNvSpPr>
            <a:spLocks noGrp="1"/>
          </p:cNvSpPr>
          <p:nvPr>
            <p:ph type="body" sz="quarter" idx="3"/>
          </p:nvPr>
        </p:nvSpPr>
        <p:spPr>
          <a:xfrm>
            <a:off x="6098002" y="1320874"/>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C6108DF1-CE12-99A2-B89F-3101CAA9AFF6}"/>
              </a:ext>
            </a:extLst>
          </p:cNvPr>
          <p:cNvSpPr>
            <a:spLocks noGrp="1"/>
          </p:cNvSpPr>
          <p:nvPr>
            <p:ph sz="quarter" idx="4"/>
          </p:nvPr>
        </p:nvSpPr>
        <p:spPr>
          <a:xfrm>
            <a:off x="6098002" y="1945825"/>
            <a:ext cx="5808774" cy="4248516"/>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915486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ft 2 Alt Pictur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1" y="6615876"/>
            <a:ext cx="9448800" cy="233605"/>
          </a:xfrm>
          <a:prstGeom prst="rect">
            <a:avLst/>
          </a:prstGeom>
        </p:spPr>
        <p:txBody>
          <a:bodyPr anchor="ctr" anchorCtr="0"/>
          <a:lstStyle>
            <a:lvl1pPr algn="ctr">
              <a:defRPr sz="1400">
                <a:solidFill>
                  <a:schemeClr val="tx1"/>
                </a:solidFill>
              </a:defRPr>
            </a:lvl1pPr>
          </a:lstStyle>
          <a:p>
            <a:endParaRPr lang="en-US"/>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615877"/>
            <a:ext cx="2743200" cy="233605"/>
          </a:xfrm>
          <a:prstGeom prst="rect">
            <a:avLst/>
          </a:prstGeom>
        </p:spPr>
        <p:txBody>
          <a:bodyPr anchor="ctr" anchorCtr="0"/>
          <a:lstStyle>
            <a:lvl1pPr algn="r">
              <a:defRPr sz="1400">
                <a:solidFill>
                  <a:schemeClr val="tx1"/>
                </a:solidFill>
              </a:defRPr>
            </a:lvl1pPr>
          </a:lstStyle>
          <a:p>
            <a:fld id="{3681D07F-2A2F-485F-853D-A069260EAD11}" type="slidenum">
              <a:rPr lang="en-US" smtClean="0"/>
              <a:pPr/>
              <a:t>‹#›</a:t>
            </a:fld>
            <a:endParaRPr lang="en-US"/>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Text Placeholder 29">
            <a:extLst>
              <a:ext uri="{FF2B5EF4-FFF2-40B4-BE49-F238E27FC236}">
                <a16:creationId xmlns:a16="http://schemas.microsoft.com/office/drawing/2014/main" id="{BDFABCE2-820E-3EFD-FBFE-8CE74C8B882C}"/>
              </a:ext>
            </a:extLst>
          </p:cNvPr>
          <p:cNvSpPr>
            <a:spLocks noGrp="1"/>
          </p:cNvSpPr>
          <p:nvPr>
            <p:ph type="body" sz="quarter" idx="14" hasCustomPrompt="1"/>
          </p:nvPr>
        </p:nvSpPr>
        <p:spPr>
          <a:xfrm>
            <a:off x="269875" y="6419208"/>
            <a:ext cx="4273202" cy="138542"/>
          </a:xfrm>
        </p:spPr>
        <p:txBody>
          <a:bodyPr anchor="ctr" anchorCtr="0">
            <a:noAutofit/>
          </a:bodyPr>
          <a:lstStyle>
            <a:lvl1pPr marL="0" indent="0" algn="l">
              <a:buNone/>
              <a:defRPr sz="800">
                <a:solidFill>
                  <a:schemeClr val="tx1"/>
                </a:solidFill>
              </a:defRPr>
            </a:lvl1pPr>
          </a:lstStyle>
          <a:p>
            <a:pPr lvl="0"/>
            <a:r>
              <a:rPr lang="en-US"/>
              <a:t>Source: Placeholder for sources and permissions (if needed).</a:t>
            </a:r>
          </a:p>
        </p:txBody>
      </p:sp>
      <p:sp>
        <p:nvSpPr>
          <p:cNvPr id="22" name="Text Placeholder 3">
            <a:extLst>
              <a:ext uri="{FF2B5EF4-FFF2-40B4-BE49-F238E27FC236}">
                <a16:creationId xmlns:a16="http://schemas.microsoft.com/office/drawing/2014/main" id="{E8502BB0-5084-2F5D-C335-4532ADACCA74}"/>
              </a:ext>
            </a:extLst>
          </p:cNvPr>
          <p:cNvSpPr>
            <a:spLocks noGrp="1"/>
          </p:cNvSpPr>
          <p:nvPr>
            <p:ph type="body" sz="half" idx="2"/>
          </p:nvPr>
        </p:nvSpPr>
        <p:spPr>
          <a:xfrm>
            <a:off x="7287903" y="2093029"/>
            <a:ext cx="4653887" cy="42852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Content Placeholder 16">
            <a:extLst>
              <a:ext uri="{FF2B5EF4-FFF2-40B4-BE49-F238E27FC236}">
                <a16:creationId xmlns:a16="http://schemas.microsoft.com/office/drawing/2014/main" id="{43BC0B19-6AD4-D158-FD1F-6F2CFF2B8F34}"/>
              </a:ext>
            </a:extLst>
          </p:cNvPr>
          <p:cNvSpPr>
            <a:spLocks noGrp="1"/>
          </p:cNvSpPr>
          <p:nvPr>
            <p:ph sz="quarter" idx="15"/>
          </p:nvPr>
        </p:nvSpPr>
        <p:spPr>
          <a:xfrm>
            <a:off x="7286315" y="1318329"/>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Master text styles</a:t>
            </a:r>
          </a:p>
        </p:txBody>
      </p:sp>
      <p:sp>
        <p:nvSpPr>
          <p:cNvPr id="24" name="Picture Placeholder 2">
            <a:extLst>
              <a:ext uri="{FF2B5EF4-FFF2-40B4-BE49-F238E27FC236}">
                <a16:creationId xmlns:a16="http://schemas.microsoft.com/office/drawing/2014/main" id="{4BF4F379-100E-7101-5680-F0A253E502D9}"/>
              </a:ext>
            </a:extLst>
          </p:cNvPr>
          <p:cNvSpPr>
            <a:spLocks noGrp="1"/>
          </p:cNvSpPr>
          <p:nvPr>
            <p:ph type="pic" idx="1"/>
          </p:nvPr>
        </p:nvSpPr>
        <p:spPr>
          <a:xfrm>
            <a:off x="269875" y="1318329"/>
            <a:ext cx="6758603" cy="509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custDataLst>
      <p:tags r:id="rId1"/>
    </p:custDataLst>
    <p:extLst>
      <p:ext uri="{BB962C8B-B14F-4D97-AF65-F5344CB8AC3E}">
        <p14:creationId xmlns:p14="http://schemas.microsoft.com/office/powerpoint/2010/main" val="208187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91D030-B9D8-E5AC-BBF6-45C4CE919666}"/>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71504"/>
            <a:ext cx="12192000" cy="3733992"/>
          </a:xfrm>
          <a:prstGeom prst="rect">
            <a:avLst/>
          </a:prstGeom>
        </p:spPr>
      </p:pic>
      <p:pic>
        <p:nvPicPr>
          <p:cNvPr id="6" name="Picture 5">
            <a:extLst>
              <a:ext uri="{FF2B5EF4-FFF2-40B4-BE49-F238E27FC236}">
                <a16:creationId xmlns:a16="http://schemas.microsoft.com/office/drawing/2014/main" id="{CDB42EB7-3D71-A598-6B19-4271BBE31DC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09" y="0"/>
            <a:ext cx="774740" cy="2508379"/>
          </a:xfrm>
          <a:prstGeom prst="rect">
            <a:avLst/>
          </a:prstGeom>
        </p:spPr>
      </p:pic>
      <p:pic>
        <p:nvPicPr>
          <p:cNvPr id="8" name="Picture 7">
            <a:extLst>
              <a:ext uri="{FF2B5EF4-FFF2-40B4-BE49-F238E27FC236}">
                <a16:creationId xmlns:a16="http://schemas.microsoft.com/office/drawing/2014/main" id="{24351DA4-4B32-178A-5E47-897481BEDDB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218760" y="192054"/>
            <a:ext cx="4973240" cy="4692891"/>
          </a:xfrm>
          <a:prstGeom prst="rect">
            <a:avLst/>
          </a:prstGeom>
        </p:spPr>
      </p:pic>
      <p:pic>
        <p:nvPicPr>
          <p:cNvPr id="12" name="Picture 11">
            <a:extLst>
              <a:ext uri="{FF2B5EF4-FFF2-40B4-BE49-F238E27FC236}">
                <a16:creationId xmlns:a16="http://schemas.microsoft.com/office/drawing/2014/main" id="{CCBD09BF-D934-CD28-9D8A-FCD494355F21}"/>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35392" y="3491988"/>
            <a:ext cx="2609984" cy="114306"/>
          </a:xfrm>
          <a:prstGeom prst="rect">
            <a:avLst/>
          </a:prstGeom>
        </p:spPr>
      </p:pic>
      <p:pic>
        <p:nvPicPr>
          <p:cNvPr id="22" name="Picture 21" descr="Cambium Assessment Color Logo">
            <a:extLst>
              <a:ext uri="{FF2B5EF4-FFF2-40B4-BE49-F238E27FC236}">
                <a16:creationId xmlns:a16="http://schemas.microsoft.com/office/drawing/2014/main" id="{3C106A42-7FB7-8ED2-45C7-2ED3703AD0B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38874" y="4540875"/>
            <a:ext cx="1772502" cy="1518413"/>
          </a:xfrm>
          <a:prstGeom prst="rect">
            <a:avLst/>
          </a:prstGeom>
        </p:spPr>
      </p:pic>
      <p:pic>
        <p:nvPicPr>
          <p:cNvPr id="24" name="Picture 23">
            <a:extLst>
              <a:ext uri="{FF2B5EF4-FFF2-40B4-BE49-F238E27FC236}">
                <a16:creationId xmlns:a16="http://schemas.microsoft.com/office/drawing/2014/main" id="{7BD94B90-6EFE-1278-B296-594ED98F1C3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6314934"/>
            <a:ext cx="12259798" cy="584230"/>
          </a:xfrm>
          <a:prstGeom prst="rect">
            <a:avLst/>
          </a:prstGeom>
        </p:spPr>
      </p:pic>
      <p:sp>
        <p:nvSpPr>
          <p:cNvPr id="30" name="TextBox 29">
            <a:extLst>
              <a:ext uri="{FF2B5EF4-FFF2-40B4-BE49-F238E27FC236}">
                <a16:creationId xmlns:a16="http://schemas.microsoft.com/office/drawing/2014/main" id="{9634FE77-4DAD-9A07-1AD6-8D343130DACB}"/>
              </a:ext>
            </a:extLst>
          </p:cNvPr>
          <p:cNvSpPr txBox="1"/>
          <p:nvPr userDrawn="1"/>
        </p:nvSpPr>
        <p:spPr>
          <a:xfrm>
            <a:off x="2320119" y="6550925"/>
            <a:ext cx="987188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Notice of Trademark: “Cambium Assessment, Inc.” is a registered trademark. All other brand, product, or company names are trademarks or registered trademarks of their respective owners.</a:t>
            </a:r>
          </a:p>
        </p:txBody>
      </p:sp>
    </p:spTree>
    <p:custDataLst>
      <p:tags r:id="rId1"/>
    </p:custDataLst>
    <p:extLst>
      <p:ext uri="{BB962C8B-B14F-4D97-AF65-F5344CB8AC3E}">
        <p14:creationId xmlns:p14="http://schemas.microsoft.com/office/powerpoint/2010/main" val="26816665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82477718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1551508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21426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601471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9894777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4327265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2586748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3804088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090227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310058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015834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613109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41735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64721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8780080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4752329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6727230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970107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289028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8139172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504120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6742131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Shape, rectangle">
            <a:extLst>
              <a:ext uri="{FF2B5EF4-FFF2-40B4-BE49-F238E27FC236}">
                <a16:creationId xmlns:a16="http://schemas.microsoft.com/office/drawing/2014/main" id="{C5F2328F-6787-4721-B16B-016A38469C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8636" y="491651"/>
            <a:ext cx="10973364" cy="3257717"/>
          </a:xfrm>
          <a:prstGeom prst="rect">
            <a:avLst/>
          </a:prstGeom>
        </p:spPr>
      </p:pic>
      <p:sp>
        <p:nvSpPr>
          <p:cNvPr id="2" name="Title 1">
            <a:extLst>
              <a:ext uri="{FF2B5EF4-FFF2-40B4-BE49-F238E27FC236}">
                <a16:creationId xmlns:a16="http://schemas.microsoft.com/office/drawing/2014/main" id="{B787A360-C979-1856-6F52-2405D17FE2CF}"/>
              </a:ext>
            </a:extLst>
          </p:cNvPr>
          <p:cNvSpPr>
            <a:spLocks noGrp="1"/>
          </p:cNvSpPr>
          <p:nvPr>
            <p:ph type="ctrTitle" hasCustomPrompt="1"/>
          </p:nvPr>
        </p:nvSpPr>
        <p:spPr>
          <a:xfrm>
            <a:off x="3684298" y="500285"/>
            <a:ext cx="7931474" cy="3243783"/>
          </a:xfrm>
        </p:spPr>
        <p:txBody>
          <a:bodyPr anchor="ctr" anchorCtr="0">
            <a:noAutofit/>
          </a:bodyPr>
          <a:lstStyle>
            <a:lvl1pPr algn="r">
              <a:defRPr sz="4800" b="1" cap="all" baseline="0">
                <a:solidFill>
                  <a:schemeClr val="bg1"/>
                </a:solidFill>
                <a:latin typeface="Cera Pro" panose="00000400000000000000" pitchFamily="50" charset="0"/>
              </a:defRPr>
            </a:lvl1pPr>
          </a:lstStyle>
          <a:p>
            <a:r>
              <a:rPr lang="en-US" dirty="0"/>
              <a:t>Presentation Title</a:t>
            </a:r>
            <a:br>
              <a:rPr lang="en-US" dirty="0"/>
            </a:br>
            <a:r>
              <a:rPr lang="en-US" dirty="0"/>
              <a:t>Multiline Titles</a:t>
            </a:r>
            <a:br>
              <a:rPr lang="en-US" dirty="0"/>
            </a:br>
            <a:r>
              <a:rPr lang="en-US" dirty="0"/>
              <a:t>Work Here</a:t>
            </a:r>
          </a:p>
        </p:txBody>
      </p:sp>
      <p:sp>
        <p:nvSpPr>
          <p:cNvPr id="3" name="Subtitle 2">
            <a:extLst>
              <a:ext uri="{FF2B5EF4-FFF2-40B4-BE49-F238E27FC236}">
                <a16:creationId xmlns:a16="http://schemas.microsoft.com/office/drawing/2014/main" id="{36D7A9B4-673B-5A15-9D0F-F52BC8C94CFA}"/>
              </a:ext>
            </a:extLst>
          </p:cNvPr>
          <p:cNvSpPr>
            <a:spLocks noGrp="1"/>
          </p:cNvSpPr>
          <p:nvPr>
            <p:ph type="subTitle" idx="1" hasCustomPrompt="1"/>
          </p:nvPr>
        </p:nvSpPr>
        <p:spPr>
          <a:xfrm>
            <a:off x="3684298" y="4698802"/>
            <a:ext cx="7931474" cy="420491"/>
          </a:xfrm>
        </p:spPr>
        <p:txBody>
          <a:bodyPr>
            <a:noAutofit/>
          </a:bodyPr>
          <a:lstStyle>
            <a:lvl1pPr marL="0" indent="0" algn="r">
              <a:buNone/>
              <a:defRPr sz="2400" b="1" cap="all" baseline="0">
                <a:solidFill>
                  <a:schemeClr val="tx1"/>
                </a:solidFill>
                <a:latin typeface="Cera Pro" panose="000004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12" name="Picture 11" descr="A picture containing icon&#10;&#10;Description automatically generated">
            <a:extLst>
              <a:ext uri="{FF2B5EF4-FFF2-40B4-BE49-F238E27FC236}">
                <a16:creationId xmlns:a16="http://schemas.microsoft.com/office/drawing/2014/main" id="{5DA58E08-BDD5-99F7-DBF8-521549B42D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72631" y="6185780"/>
            <a:ext cx="971600" cy="730288"/>
          </a:xfrm>
          <a:prstGeom prst="rect">
            <a:avLst/>
          </a:prstGeom>
        </p:spPr>
      </p:pic>
      <p:pic>
        <p:nvPicPr>
          <p:cNvPr id="14" name="Picture 13" descr="Logo, company name&#10;&#10;Description automatically generated">
            <a:extLst>
              <a:ext uri="{FF2B5EF4-FFF2-40B4-BE49-F238E27FC236}">
                <a16:creationId xmlns:a16="http://schemas.microsoft.com/office/drawing/2014/main" id="{F2EB6291-8842-3634-D87D-4399859F980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68992" y="3558385"/>
            <a:ext cx="3035456" cy="2603634"/>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A8233F00-EA15-FC9D-6BE4-EAA907E55B2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1040" y="33745"/>
            <a:ext cx="3651438" cy="4375375"/>
          </a:xfrm>
          <a:prstGeom prst="rect">
            <a:avLst/>
          </a:prstGeom>
        </p:spPr>
      </p:pic>
      <p:pic>
        <p:nvPicPr>
          <p:cNvPr id="18" name="Picture 17">
            <a:extLst>
              <a:ext uri="{FF2B5EF4-FFF2-40B4-BE49-F238E27FC236}">
                <a16:creationId xmlns:a16="http://schemas.microsoft.com/office/drawing/2014/main" id="{FDD69280-185A-18C5-5BBD-9D7D5E94139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7920" y="6362169"/>
            <a:ext cx="11233727" cy="533427"/>
          </a:xfrm>
          <a:prstGeom prst="rect">
            <a:avLst/>
          </a:prstGeom>
        </p:spPr>
      </p:pic>
      <p:sp>
        <p:nvSpPr>
          <p:cNvPr id="6" name="Content Placeholder 5">
            <a:extLst>
              <a:ext uri="{FF2B5EF4-FFF2-40B4-BE49-F238E27FC236}">
                <a16:creationId xmlns:a16="http://schemas.microsoft.com/office/drawing/2014/main" id="{F8E99322-00F6-C794-3F73-20D8518D951A}"/>
              </a:ext>
            </a:extLst>
          </p:cNvPr>
          <p:cNvSpPr>
            <a:spLocks noGrp="1"/>
          </p:cNvSpPr>
          <p:nvPr>
            <p:ph sz="quarter" idx="10" hasCustomPrompt="1"/>
          </p:nvPr>
        </p:nvSpPr>
        <p:spPr>
          <a:xfrm>
            <a:off x="3684588" y="5119688"/>
            <a:ext cx="7931150" cy="487362"/>
          </a:xfrm>
        </p:spPr>
        <p:txBody>
          <a:bodyPr>
            <a:normAutofit/>
          </a:bodyPr>
          <a:lstStyle>
            <a:lvl1pPr marL="0" indent="0" algn="r">
              <a:buNone/>
              <a:defRPr sz="1200"/>
            </a:lvl1pPr>
          </a:lstStyle>
          <a:p>
            <a:pPr>
              <a:lnSpc>
                <a:spcPct val="100000"/>
              </a:lnSpc>
              <a:spcBef>
                <a:spcPts val="0"/>
              </a:spcBef>
            </a:pPr>
            <a:r>
              <a:rPr lang="en-US" sz="1400" cap="none" baseline="0" dirty="0"/>
              <a:t>Presenter’s Name | Presenter’s Name</a:t>
            </a:r>
          </a:p>
          <a:p>
            <a:pPr>
              <a:lnSpc>
                <a:spcPct val="100000"/>
              </a:lnSpc>
              <a:spcBef>
                <a:spcPts val="0"/>
              </a:spcBef>
            </a:pPr>
            <a:r>
              <a:rPr lang="en-US" sz="1400" cap="none" baseline="0" dirty="0"/>
              <a:t>Presenter’s Name, Title  | Presenter’s Name, Title</a:t>
            </a:r>
          </a:p>
          <a:p>
            <a:pPr lvl="0"/>
            <a:endParaRPr lang="en-US" dirty="0"/>
          </a:p>
        </p:txBody>
      </p:sp>
      <p:sp>
        <p:nvSpPr>
          <p:cNvPr id="10" name="Text Placeholder 9">
            <a:extLst>
              <a:ext uri="{FF2B5EF4-FFF2-40B4-BE49-F238E27FC236}">
                <a16:creationId xmlns:a16="http://schemas.microsoft.com/office/drawing/2014/main" id="{353CF494-8963-AF94-27C4-9D99209A3A16}"/>
              </a:ext>
            </a:extLst>
          </p:cNvPr>
          <p:cNvSpPr>
            <a:spLocks noGrp="1"/>
          </p:cNvSpPr>
          <p:nvPr>
            <p:ph type="body" sz="quarter" idx="11" hasCustomPrompt="1"/>
          </p:nvPr>
        </p:nvSpPr>
        <p:spPr>
          <a:xfrm>
            <a:off x="3684588" y="690386"/>
            <a:ext cx="7931150" cy="284163"/>
          </a:xfrm>
        </p:spPr>
        <p:txBody>
          <a:bodyPr>
            <a:noAutofit/>
          </a:bodyPr>
          <a:lstStyle>
            <a:lvl1pPr marL="0" indent="0" algn="r">
              <a:buNone/>
              <a:defRPr sz="1400">
                <a:solidFill>
                  <a:schemeClr val="bg1"/>
                </a:solidFill>
              </a:defRPr>
            </a:lvl1pPr>
            <a:lvl2pPr marL="457200" indent="0" algn="r">
              <a:buNone/>
              <a:defRPr sz="1400">
                <a:solidFill>
                  <a:schemeClr val="bg1"/>
                </a:solidFill>
              </a:defRPr>
            </a:lvl2pPr>
            <a:lvl3pPr marL="914400" indent="0" algn="r">
              <a:buNone/>
              <a:defRPr sz="1400">
                <a:solidFill>
                  <a:schemeClr val="bg1"/>
                </a:solidFill>
              </a:defRPr>
            </a:lvl3pPr>
            <a:lvl4pPr marL="1371600" indent="0" algn="r">
              <a:buNone/>
              <a:defRPr sz="1400">
                <a:solidFill>
                  <a:schemeClr val="bg1"/>
                </a:solidFill>
              </a:defRPr>
            </a:lvl4pPr>
            <a:lvl5pPr marL="1828800" indent="0" algn="r">
              <a:buNone/>
              <a:defRPr sz="1400">
                <a:solidFill>
                  <a:schemeClr val="bg1"/>
                </a:solidFill>
              </a:defRPr>
            </a:lvl5pPr>
          </a:lstStyle>
          <a:p>
            <a:pPr>
              <a:lnSpc>
                <a:spcPct val="100000"/>
              </a:lnSpc>
              <a:spcBef>
                <a:spcPts val="0"/>
              </a:spcBef>
            </a:pPr>
            <a:r>
              <a:rPr lang="en-US" sz="1400" cap="none" baseline="0" dirty="0">
                <a:solidFill>
                  <a:schemeClr val="bg1"/>
                </a:solidFill>
              </a:rPr>
              <a:t>Presentation Purpose or Location | Month 20XX</a:t>
            </a:r>
          </a:p>
        </p:txBody>
      </p:sp>
    </p:spTree>
    <p:extLst>
      <p:ext uri="{BB962C8B-B14F-4D97-AF65-F5344CB8AC3E}">
        <p14:creationId xmlns:p14="http://schemas.microsoft.com/office/powerpoint/2010/main" val="325567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25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2" presetClass="entr" presetSubtype="4" fill="hold" nodeType="withEffect">
                                  <p:stCondLst>
                                    <p:cond delay="25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Single Column Bullet Box with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19AA6E6-F4F9-62D2-B13F-C4D39CE0F3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8415" y="6332372"/>
            <a:ext cx="11100370" cy="539778"/>
          </a:xfrm>
          <a:prstGeom prst="rect">
            <a:avLst/>
          </a:prstGeom>
        </p:spPr>
      </p:pic>
      <p:sp>
        <p:nvSpPr>
          <p:cNvPr id="4" name="Parallelogram 3">
            <a:extLst>
              <a:ext uri="{FF2B5EF4-FFF2-40B4-BE49-F238E27FC236}">
                <a16:creationId xmlns:a16="http://schemas.microsoft.com/office/drawing/2014/main" id="{D95393FE-3582-86CE-BBAE-AB3783AAA6E0}"/>
              </a:ext>
              <a:ext uri="{C183D7F6-B498-43B3-948B-1728B52AA6E4}">
                <adec:decorative xmlns:adec="http://schemas.microsoft.com/office/drawing/2017/decorative" val="1"/>
              </a:ext>
            </a:extLst>
          </p:cNvPr>
          <p:cNvSpPr/>
          <p:nvPr userDrawn="1"/>
        </p:nvSpPr>
        <p:spPr>
          <a:xfrm>
            <a:off x="5985098" y="427863"/>
            <a:ext cx="5029200" cy="5566641"/>
          </a:xfrm>
          <a:custGeom>
            <a:avLst/>
            <a:gdLst>
              <a:gd name="connsiteX0" fmla="*/ 0 w 2753857"/>
              <a:gd name="connsiteY0" fmla="*/ 5546470 h 5546470"/>
              <a:gd name="connsiteX1" fmla="*/ 688464 w 2753857"/>
              <a:gd name="connsiteY1" fmla="*/ 0 h 5546470"/>
              <a:gd name="connsiteX2" fmla="*/ 2753857 w 2753857"/>
              <a:gd name="connsiteY2" fmla="*/ 0 h 5546470"/>
              <a:gd name="connsiteX3" fmla="*/ 2065393 w 2753857"/>
              <a:gd name="connsiteY3" fmla="*/ 5546470 h 5546470"/>
              <a:gd name="connsiteX4" fmla="*/ 0 w 2753857"/>
              <a:gd name="connsiteY4" fmla="*/ 5546470 h 5546470"/>
              <a:gd name="connsiteX0" fmla="*/ 0 w 4986068"/>
              <a:gd name="connsiteY0" fmla="*/ 5559917 h 5559917"/>
              <a:gd name="connsiteX1" fmla="*/ 2920675 w 4986068"/>
              <a:gd name="connsiteY1" fmla="*/ 0 h 5559917"/>
              <a:gd name="connsiteX2" fmla="*/ 4986068 w 4986068"/>
              <a:gd name="connsiteY2" fmla="*/ 0 h 5559917"/>
              <a:gd name="connsiteX3" fmla="*/ 4297604 w 4986068"/>
              <a:gd name="connsiteY3" fmla="*/ 5546470 h 5559917"/>
              <a:gd name="connsiteX4" fmla="*/ 0 w 4986068"/>
              <a:gd name="connsiteY4" fmla="*/ 5559917 h 5559917"/>
              <a:gd name="connsiteX0" fmla="*/ 0 w 4986068"/>
              <a:gd name="connsiteY0" fmla="*/ 5566641 h 5566641"/>
              <a:gd name="connsiteX1" fmla="*/ 2665181 w 4986068"/>
              <a:gd name="connsiteY1" fmla="*/ 0 h 5566641"/>
              <a:gd name="connsiteX2" fmla="*/ 4986068 w 4986068"/>
              <a:gd name="connsiteY2" fmla="*/ 6724 h 5566641"/>
              <a:gd name="connsiteX3" fmla="*/ 4297604 w 4986068"/>
              <a:gd name="connsiteY3" fmla="*/ 5553194 h 5566641"/>
              <a:gd name="connsiteX4" fmla="*/ 0 w 4986068"/>
              <a:gd name="connsiteY4" fmla="*/ 5566641 h 5566641"/>
              <a:gd name="connsiteX0" fmla="*/ 0 w 4986068"/>
              <a:gd name="connsiteY0" fmla="*/ 5566641 h 5566641"/>
              <a:gd name="connsiteX1" fmla="*/ 2665181 w 4986068"/>
              <a:gd name="connsiteY1" fmla="*/ 0 h 5566641"/>
              <a:gd name="connsiteX2" fmla="*/ 4986068 w 4986068"/>
              <a:gd name="connsiteY2" fmla="*/ 6724 h 5566641"/>
              <a:gd name="connsiteX3" fmla="*/ 3026857 w 4986068"/>
              <a:gd name="connsiteY3" fmla="*/ 5553194 h 5566641"/>
              <a:gd name="connsiteX4" fmla="*/ 0 w 4986068"/>
              <a:gd name="connsiteY4" fmla="*/ 5566641 h 5566641"/>
              <a:gd name="connsiteX0" fmla="*/ 0 w 4986068"/>
              <a:gd name="connsiteY0" fmla="*/ 5566641 h 5573364"/>
              <a:gd name="connsiteX1" fmla="*/ 2665181 w 4986068"/>
              <a:gd name="connsiteY1" fmla="*/ 0 h 5573364"/>
              <a:gd name="connsiteX2" fmla="*/ 4986068 w 4986068"/>
              <a:gd name="connsiteY2" fmla="*/ 6724 h 5573364"/>
              <a:gd name="connsiteX3" fmla="*/ 2811704 w 4986068"/>
              <a:gd name="connsiteY3" fmla="*/ 5573364 h 5573364"/>
              <a:gd name="connsiteX4" fmla="*/ 0 w 4986068"/>
              <a:gd name="connsiteY4" fmla="*/ 5566641 h 5573364"/>
              <a:gd name="connsiteX0" fmla="*/ 0 w 4986068"/>
              <a:gd name="connsiteY0" fmla="*/ 5566641 h 5573364"/>
              <a:gd name="connsiteX1" fmla="*/ 2665181 w 4986068"/>
              <a:gd name="connsiteY1" fmla="*/ 0 h 5573364"/>
              <a:gd name="connsiteX2" fmla="*/ 4986068 w 4986068"/>
              <a:gd name="connsiteY2" fmla="*/ 6724 h 5573364"/>
              <a:gd name="connsiteX3" fmla="*/ 2562934 w 4986068"/>
              <a:gd name="connsiteY3" fmla="*/ 5573364 h 5573364"/>
              <a:gd name="connsiteX4" fmla="*/ 0 w 4986068"/>
              <a:gd name="connsiteY4" fmla="*/ 5566641 h 5573364"/>
              <a:gd name="connsiteX0" fmla="*/ 0 w 4986068"/>
              <a:gd name="connsiteY0" fmla="*/ 5566641 h 5566641"/>
              <a:gd name="connsiteX1" fmla="*/ 2665181 w 4986068"/>
              <a:gd name="connsiteY1" fmla="*/ 0 h 5566641"/>
              <a:gd name="connsiteX2" fmla="*/ 4986068 w 4986068"/>
              <a:gd name="connsiteY2" fmla="*/ 6724 h 5566641"/>
              <a:gd name="connsiteX3" fmla="*/ 2307440 w 4986068"/>
              <a:gd name="connsiteY3" fmla="*/ 5566641 h 5566641"/>
              <a:gd name="connsiteX4" fmla="*/ 0 w 4986068"/>
              <a:gd name="connsiteY4" fmla="*/ 5566641 h 5566641"/>
              <a:gd name="connsiteX0" fmla="*/ 0 w 4986068"/>
              <a:gd name="connsiteY0" fmla="*/ 5566641 h 5566641"/>
              <a:gd name="connsiteX1" fmla="*/ 2665181 w 4986068"/>
              <a:gd name="connsiteY1" fmla="*/ 0 h 5566641"/>
              <a:gd name="connsiteX2" fmla="*/ 4986068 w 4986068"/>
              <a:gd name="connsiteY2" fmla="*/ 6724 h 5566641"/>
              <a:gd name="connsiteX3" fmla="*/ 2361228 w 4986068"/>
              <a:gd name="connsiteY3" fmla="*/ 5566641 h 5566641"/>
              <a:gd name="connsiteX4" fmla="*/ 0 w 4986068"/>
              <a:gd name="connsiteY4" fmla="*/ 5566641 h 5566641"/>
              <a:gd name="connsiteX0" fmla="*/ 0 w 4788176"/>
              <a:gd name="connsiteY0" fmla="*/ 5566641 h 5566641"/>
              <a:gd name="connsiteX1" fmla="*/ 2665181 w 4788176"/>
              <a:gd name="connsiteY1" fmla="*/ 0 h 5566641"/>
              <a:gd name="connsiteX2" fmla="*/ 4788176 w 4788176"/>
              <a:gd name="connsiteY2" fmla="*/ 95435 h 5566641"/>
              <a:gd name="connsiteX3" fmla="*/ 2361228 w 4788176"/>
              <a:gd name="connsiteY3" fmla="*/ 5566641 h 5566641"/>
              <a:gd name="connsiteX4" fmla="*/ 0 w 4788176"/>
              <a:gd name="connsiteY4" fmla="*/ 5566641 h 5566641"/>
              <a:gd name="connsiteX0" fmla="*/ 0 w 4992892"/>
              <a:gd name="connsiteY0" fmla="*/ 5566641 h 5566641"/>
              <a:gd name="connsiteX1" fmla="*/ 2665181 w 4992892"/>
              <a:gd name="connsiteY1" fmla="*/ 0 h 5566641"/>
              <a:gd name="connsiteX2" fmla="*/ 4992892 w 4992892"/>
              <a:gd name="connsiteY2" fmla="*/ 20372 h 5566641"/>
              <a:gd name="connsiteX3" fmla="*/ 2361228 w 4992892"/>
              <a:gd name="connsiteY3" fmla="*/ 5566641 h 5566641"/>
              <a:gd name="connsiteX4" fmla="*/ 0 w 4992892"/>
              <a:gd name="connsiteY4" fmla="*/ 5566641 h 5566641"/>
              <a:gd name="connsiteX0" fmla="*/ 0 w 4934135"/>
              <a:gd name="connsiteY0" fmla="*/ 5566641 h 5566641"/>
              <a:gd name="connsiteX1" fmla="*/ 2665181 w 4934135"/>
              <a:gd name="connsiteY1" fmla="*/ 0 h 5566641"/>
              <a:gd name="connsiteX2" fmla="*/ 4934135 w 4934135"/>
              <a:gd name="connsiteY2" fmla="*/ 24044 h 5566641"/>
              <a:gd name="connsiteX3" fmla="*/ 2361228 w 4934135"/>
              <a:gd name="connsiteY3" fmla="*/ 5566641 h 5566641"/>
              <a:gd name="connsiteX4" fmla="*/ 0 w 4934135"/>
              <a:gd name="connsiteY4" fmla="*/ 5566641 h 5566641"/>
              <a:gd name="connsiteX0" fmla="*/ 0 w 5011253"/>
              <a:gd name="connsiteY0" fmla="*/ 5566641 h 5566641"/>
              <a:gd name="connsiteX1" fmla="*/ 2665181 w 5011253"/>
              <a:gd name="connsiteY1" fmla="*/ 0 h 5566641"/>
              <a:gd name="connsiteX2" fmla="*/ 5011253 w 5011253"/>
              <a:gd name="connsiteY2" fmla="*/ 5683 h 5566641"/>
              <a:gd name="connsiteX3" fmla="*/ 2361228 w 5011253"/>
              <a:gd name="connsiteY3" fmla="*/ 5566641 h 5566641"/>
              <a:gd name="connsiteX4" fmla="*/ 0 w 5011253"/>
              <a:gd name="connsiteY4" fmla="*/ 5566641 h 5566641"/>
              <a:gd name="connsiteX0" fmla="*/ 0 w 5011253"/>
              <a:gd name="connsiteY0" fmla="*/ 5560958 h 5560958"/>
              <a:gd name="connsiteX1" fmla="*/ 2756988 w 5011253"/>
              <a:gd name="connsiteY1" fmla="*/ 137536 h 5560958"/>
              <a:gd name="connsiteX2" fmla="*/ 5011253 w 5011253"/>
              <a:gd name="connsiteY2" fmla="*/ 0 h 5560958"/>
              <a:gd name="connsiteX3" fmla="*/ 2361228 w 5011253"/>
              <a:gd name="connsiteY3" fmla="*/ 5560958 h 5560958"/>
              <a:gd name="connsiteX4" fmla="*/ 0 w 5011253"/>
              <a:gd name="connsiteY4" fmla="*/ 5560958 h 5560958"/>
              <a:gd name="connsiteX0" fmla="*/ 0 w 5011253"/>
              <a:gd name="connsiteY0" fmla="*/ 5562969 h 5562969"/>
              <a:gd name="connsiteX1" fmla="*/ 2657836 w 5011253"/>
              <a:gd name="connsiteY1" fmla="*/ 0 h 5562969"/>
              <a:gd name="connsiteX2" fmla="*/ 5011253 w 5011253"/>
              <a:gd name="connsiteY2" fmla="*/ 2011 h 5562969"/>
              <a:gd name="connsiteX3" fmla="*/ 2361228 w 5011253"/>
              <a:gd name="connsiteY3" fmla="*/ 5562969 h 5562969"/>
              <a:gd name="connsiteX4" fmla="*/ 0 w 5011253"/>
              <a:gd name="connsiteY4" fmla="*/ 5562969 h 5562969"/>
              <a:gd name="connsiteX0" fmla="*/ 0 w 4857017"/>
              <a:gd name="connsiteY0" fmla="*/ 5562969 h 5562969"/>
              <a:gd name="connsiteX1" fmla="*/ 2503600 w 4857017"/>
              <a:gd name="connsiteY1" fmla="*/ 0 h 5562969"/>
              <a:gd name="connsiteX2" fmla="*/ 4857017 w 4857017"/>
              <a:gd name="connsiteY2" fmla="*/ 2011 h 5562969"/>
              <a:gd name="connsiteX3" fmla="*/ 2206992 w 4857017"/>
              <a:gd name="connsiteY3" fmla="*/ 5562969 h 5562969"/>
              <a:gd name="connsiteX4" fmla="*/ 0 w 4857017"/>
              <a:gd name="connsiteY4" fmla="*/ 5562969 h 5562969"/>
              <a:gd name="connsiteX0" fmla="*/ 0 w 5007581"/>
              <a:gd name="connsiteY0" fmla="*/ 5570313 h 5570313"/>
              <a:gd name="connsiteX1" fmla="*/ 2654164 w 5007581"/>
              <a:gd name="connsiteY1" fmla="*/ 0 h 5570313"/>
              <a:gd name="connsiteX2" fmla="*/ 5007581 w 5007581"/>
              <a:gd name="connsiteY2" fmla="*/ 2011 h 5570313"/>
              <a:gd name="connsiteX3" fmla="*/ 2357556 w 5007581"/>
              <a:gd name="connsiteY3" fmla="*/ 5562969 h 5570313"/>
              <a:gd name="connsiteX4" fmla="*/ 0 w 5007581"/>
              <a:gd name="connsiteY4" fmla="*/ 5570313 h 5570313"/>
              <a:gd name="connsiteX0" fmla="*/ 0 w 5007581"/>
              <a:gd name="connsiteY0" fmla="*/ 5566641 h 5566641"/>
              <a:gd name="connsiteX1" fmla="*/ 2654164 w 5007581"/>
              <a:gd name="connsiteY1" fmla="*/ 0 h 5566641"/>
              <a:gd name="connsiteX2" fmla="*/ 5007581 w 5007581"/>
              <a:gd name="connsiteY2" fmla="*/ 2011 h 5566641"/>
              <a:gd name="connsiteX3" fmla="*/ 2357556 w 5007581"/>
              <a:gd name="connsiteY3" fmla="*/ 5562969 h 5566641"/>
              <a:gd name="connsiteX4" fmla="*/ 0 w 5007581"/>
              <a:gd name="connsiteY4" fmla="*/ 5566641 h 5566641"/>
              <a:gd name="connsiteX0" fmla="*/ 0 w 5007581"/>
              <a:gd name="connsiteY0" fmla="*/ 5566641 h 5566641"/>
              <a:gd name="connsiteX1" fmla="*/ 2654164 w 5007581"/>
              <a:gd name="connsiteY1" fmla="*/ 0 h 5566641"/>
              <a:gd name="connsiteX2" fmla="*/ 5007581 w 5007581"/>
              <a:gd name="connsiteY2" fmla="*/ 2011 h 5566641"/>
              <a:gd name="connsiteX3" fmla="*/ 2218009 w 5007581"/>
              <a:gd name="connsiteY3" fmla="*/ 5489523 h 5566641"/>
              <a:gd name="connsiteX4" fmla="*/ 0 w 5007581"/>
              <a:gd name="connsiteY4" fmla="*/ 5566641 h 5566641"/>
              <a:gd name="connsiteX0" fmla="*/ 0 w 5007581"/>
              <a:gd name="connsiteY0" fmla="*/ 5566641 h 5566641"/>
              <a:gd name="connsiteX1" fmla="*/ 2654164 w 5007581"/>
              <a:gd name="connsiteY1" fmla="*/ 0 h 5566641"/>
              <a:gd name="connsiteX2" fmla="*/ 5007581 w 5007581"/>
              <a:gd name="connsiteY2" fmla="*/ 2011 h 5566641"/>
              <a:gd name="connsiteX3" fmla="*/ 2353883 w 5007581"/>
              <a:gd name="connsiteY3" fmla="*/ 5566641 h 5566641"/>
              <a:gd name="connsiteX4" fmla="*/ 0 w 5007581"/>
              <a:gd name="connsiteY4" fmla="*/ 5566641 h 556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7581" h="5566641">
                <a:moveTo>
                  <a:pt x="0" y="5566641"/>
                </a:moveTo>
                <a:lnTo>
                  <a:pt x="2654164" y="0"/>
                </a:lnTo>
                <a:lnTo>
                  <a:pt x="5007581" y="2011"/>
                </a:lnTo>
                <a:lnTo>
                  <a:pt x="2353883" y="5566641"/>
                </a:lnTo>
                <a:lnTo>
                  <a:pt x="0" y="5566641"/>
                </a:lnTo>
                <a:close/>
              </a:path>
            </a:pathLst>
          </a:custGeom>
          <a:blipFill>
            <a:blip r:embed="rId4"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8E05F16C-FFCF-4E87-40C6-F561A948DE3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752597" y="118220"/>
            <a:ext cx="3537132" cy="4743694"/>
          </a:xfrm>
          <a:prstGeom prst="rect">
            <a:avLst/>
          </a:prstGeom>
        </p:spPr>
      </p:pic>
      <p:sp>
        <p:nvSpPr>
          <p:cNvPr id="2" name="Title 1">
            <a:extLst>
              <a:ext uri="{FF2B5EF4-FFF2-40B4-BE49-F238E27FC236}">
                <a16:creationId xmlns:a16="http://schemas.microsoft.com/office/drawing/2014/main" id="{FEDE3CCC-0B9D-10E7-89A9-9F3878F356C4}"/>
              </a:ext>
            </a:extLst>
          </p:cNvPr>
          <p:cNvSpPr>
            <a:spLocks noGrp="1"/>
          </p:cNvSpPr>
          <p:nvPr>
            <p:ph type="title" hasCustomPrompt="1"/>
          </p:nvPr>
        </p:nvSpPr>
        <p:spPr>
          <a:xfrm>
            <a:off x="476529" y="433839"/>
            <a:ext cx="3661631" cy="1256849"/>
          </a:xfrm>
        </p:spPr>
        <p:txBody>
          <a:bodyPr>
            <a:normAutofit/>
          </a:bodyPr>
          <a:lstStyle>
            <a:lvl1pPr>
              <a:defRPr sz="4400" b="1" cap="all" baseline="0">
                <a:solidFill>
                  <a:schemeClr val="bg1"/>
                </a:solidFill>
              </a:defRPr>
            </a:lvl1pPr>
          </a:lstStyle>
          <a:p>
            <a:r>
              <a:rPr lang="en-US" dirty="0"/>
              <a:t>Agenda</a:t>
            </a:r>
          </a:p>
        </p:txBody>
      </p:sp>
      <p:sp>
        <p:nvSpPr>
          <p:cNvPr id="3" name="Content Placeholder 2">
            <a:extLst>
              <a:ext uri="{FF2B5EF4-FFF2-40B4-BE49-F238E27FC236}">
                <a16:creationId xmlns:a16="http://schemas.microsoft.com/office/drawing/2014/main" id="{E31F48D8-16C9-FCD2-0367-CC945A7C0521}"/>
              </a:ext>
            </a:extLst>
          </p:cNvPr>
          <p:cNvSpPr>
            <a:spLocks noGrp="1"/>
          </p:cNvSpPr>
          <p:nvPr>
            <p:ph idx="1"/>
          </p:nvPr>
        </p:nvSpPr>
        <p:spPr>
          <a:xfrm>
            <a:off x="565242" y="1825625"/>
            <a:ext cx="6070600"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4" name="Picture 13">
            <a:extLst>
              <a:ext uri="{FF2B5EF4-FFF2-40B4-BE49-F238E27FC236}">
                <a16:creationId xmlns:a16="http://schemas.microsoft.com/office/drawing/2014/main" id="{C78E15C3-CB2E-8472-FF68-0759661FEDD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5551" y="6163117"/>
            <a:ext cx="908097" cy="755689"/>
          </a:xfrm>
          <a:prstGeom prst="rect">
            <a:avLst/>
          </a:prstGeom>
        </p:spPr>
      </p:pic>
      <p:pic>
        <p:nvPicPr>
          <p:cNvPr id="16" name="Picture 15" descr="Cambium Assessment White Logo">
            <a:extLst>
              <a:ext uri="{FF2B5EF4-FFF2-40B4-BE49-F238E27FC236}">
                <a16:creationId xmlns:a16="http://schemas.microsoft.com/office/drawing/2014/main" id="{8E893CD9-DF39-C3E0-D4D5-61C7D5F1B3B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47871" y="4499277"/>
            <a:ext cx="1473276" cy="1257365"/>
          </a:xfrm>
          <a:prstGeom prst="rect">
            <a:avLst/>
          </a:prstGeom>
        </p:spPr>
      </p:pic>
      <p:pic>
        <p:nvPicPr>
          <p:cNvPr id="9" name="Picture 8">
            <a:extLst>
              <a:ext uri="{FF2B5EF4-FFF2-40B4-BE49-F238E27FC236}">
                <a16:creationId xmlns:a16="http://schemas.microsoft.com/office/drawing/2014/main" id="{D709DA76-C17A-767F-815E-3B51F6ED07D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extLst>
      <p:ext uri="{BB962C8B-B14F-4D97-AF65-F5344CB8AC3E}">
        <p14:creationId xmlns:p14="http://schemas.microsoft.com/office/powerpoint/2010/main" val="30072459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1+#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25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par>
                                <p:cTn id="24" presetID="22" presetClass="entr" presetSubtype="8" fill="hold" nodeType="withEffect">
                                  <p:stCondLst>
                                    <p:cond delay="25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genda Single Column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90980C0-9DF2-A394-78FA-E499218E162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8415" y="6332372"/>
            <a:ext cx="11100370" cy="539778"/>
          </a:xfrm>
          <a:prstGeom prst="rect">
            <a:avLst/>
          </a:prstGeom>
        </p:spPr>
      </p:pic>
      <p:pic>
        <p:nvPicPr>
          <p:cNvPr id="7" name="Picture 6">
            <a:extLst>
              <a:ext uri="{FF2B5EF4-FFF2-40B4-BE49-F238E27FC236}">
                <a16:creationId xmlns:a16="http://schemas.microsoft.com/office/drawing/2014/main" id="{69DB8A99-C260-EAEB-C45D-3E7A201DC6F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7583277" y="118219"/>
            <a:ext cx="4740572" cy="6357643"/>
          </a:xfrm>
          <a:prstGeom prst="rect">
            <a:avLst/>
          </a:prstGeom>
        </p:spPr>
      </p:pic>
      <p:sp>
        <p:nvSpPr>
          <p:cNvPr id="5" name="Footer Placeholder 4">
            <a:extLst>
              <a:ext uri="{FF2B5EF4-FFF2-40B4-BE49-F238E27FC236}">
                <a16:creationId xmlns:a16="http://schemas.microsoft.com/office/drawing/2014/main" id="{F4C6AC84-F5D1-38D9-32A6-FFB48CA86931}"/>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615E266-D419-2368-3965-6743CBEB2E4A}"/>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9" name="Picture 8">
            <a:extLst>
              <a:ext uri="{FF2B5EF4-FFF2-40B4-BE49-F238E27FC236}">
                <a16:creationId xmlns:a16="http://schemas.microsoft.com/office/drawing/2014/main" id="{6DA6FB6C-6EEF-164A-8F81-0F9F7467C432}"/>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5551" y="6163117"/>
            <a:ext cx="908097" cy="755689"/>
          </a:xfrm>
          <a:prstGeom prst="rect">
            <a:avLst/>
          </a:prstGeom>
        </p:spPr>
      </p:pic>
      <p:pic>
        <p:nvPicPr>
          <p:cNvPr id="10" name="Picture 9" descr="Cambium Assessment White Logo">
            <a:extLst>
              <a:ext uri="{FF2B5EF4-FFF2-40B4-BE49-F238E27FC236}">
                <a16:creationId xmlns:a16="http://schemas.microsoft.com/office/drawing/2014/main" id="{15DC8543-44E1-74C4-B1EF-D4E5CB9523E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65803" y="4493339"/>
            <a:ext cx="1473276" cy="1257365"/>
          </a:xfrm>
          <a:prstGeom prst="rect">
            <a:avLst/>
          </a:prstGeom>
        </p:spPr>
      </p:pic>
      <p:sp>
        <p:nvSpPr>
          <p:cNvPr id="11" name="Title 1">
            <a:extLst>
              <a:ext uri="{FF2B5EF4-FFF2-40B4-BE49-F238E27FC236}">
                <a16:creationId xmlns:a16="http://schemas.microsoft.com/office/drawing/2014/main" id="{AB249E93-8764-98D8-CA6A-B660AF078764}"/>
              </a:ext>
            </a:extLst>
          </p:cNvPr>
          <p:cNvSpPr>
            <a:spLocks noGrp="1"/>
          </p:cNvSpPr>
          <p:nvPr>
            <p:ph type="title" hasCustomPrompt="1"/>
          </p:nvPr>
        </p:nvSpPr>
        <p:spPr>
          <a:xfrm>
            <a:off x="476529" y="433839"/>
            <a:ext cx="3597327" cy="1256849"/>
          </a:xfrm>
        </p:spPr>
        <p:txBody>
          <a:bodyPr>
            <a:normAutofit/>
          </a:bodyPr>
          <a:lstStyle>
            <a:lvl1pPr>
              <a:defRPr sz="4400" b="1" cap="all" baseline="0">
                <a:solidFill>
                  <a:schemeClr val="bg1"/>
                </a:solidFill>
              </a:defRPr>
            </a:lvl1pPr>
          </a:lstStyle>
          <a:p>
            <a:r>
              <a:rPr lang="en-US" dirty="0"/>
              <a:t>Agenda</a:t>
            </a:r>
          </a:p>
        </p:txBody>
      </p:sp>
      <p:sp>
        <p:nvSpPr>
          <p:cNvPr id="12" name="Content Placeholder 2">
            <a:extLst>
              <a:ext uri="{FF2B5EF4-FFF2-40B4-BE49-F238E27FC236}">
                <a16:creationId xmlns:a16="http://schemas.microsoft.com/office/drawing/2014/main" id="{491D083B-A35D-1BC9-7FB9-889263812A23}"/>
              </a:ext>
            </a:extLst>
          </p:cNvPr>
          <p:cNvSpPr>
            <a:spLocks noGrp="1"/>
          </p:cNvSpPr>
          <p:nvPr>
            <p:ph idx="1"/>
          </p:nvPr>
        </p:nvSpPr>
        <p:spPr>
          <a:xfrm>
            <a:off x="565242" y="1825625"/>
            <a:ext cx="7486938" cy="416887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68F34CC1-3065-143A-08D9-625D0257C45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003706" y="998760"/>
            <a:ext cx="2851297" cy="127007"/>
          </a:xfrm>
          <a:prstGeom prst="rect">
            <a:avLst/>
          </a:prstGeom>
        </p:spPr>
      </p:pic>
    </p:spTree>
    <p:extLst>
      <p:ext uri="{BB962C8B-B14F-4D97-AF65-F5344CB8AC3E}">
        <p14:creationId xmlns:p14="http://schemas.microsoft.com/office/powerpoint/2010/main" val="252753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2" presetClass="entr" presetSubtype="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1+#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par>
                                <p:cTn id="20" presetID="22" presetClass="entr" presetSubtype="8"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lt Agenda Two Column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6CEB6F-3825-5ABF-E1FD-67C947A3F5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7268" y="6317286"/>
            <a:ext cx="11157523" cy="596931"/>
          </a:xfrm>
          <a:prstGeom prst="rect">
            <a:avLst/>
          </a:prstGeom>
        </p:spPr>
      </p:pic>
      <p:sp>
        <p:nvSpPr>
          <p:cNvPr id="5" name="Footer Placeholder 4">
            <a:extLst>
              <a:ext uri="{FF2B5EF4-FFF2-40B4-BE49-F238E27FC236}">
                <a16:creationId xmlns:a16="http://schemas.microsoft.com/office/drawing/2014/main" id="{407A4499-954E-82D0-EFD1-B300FB9F15AA}"/>
              </a:ext>
            </a:extLst>
          </p:cNvPr>
          <p:cNvSpPr>
            <a:spLocks noGrp="1"/>
          </p:cNvSpPr>
          <p:nvPr>
            <p:ph type="ftr" sz="quarter" idx="11"/>
          </p:nvPr>
        </p:nvSpPr>
        <p:spPr>
          <a:xfrm>
            <a:off x="2309361" y="6551165"/>
            <a:ext cx="7142211" cy="227234"/>
          </a:xfrm>
          <a:prstGeom prst="rect">
            <a:avLst/>
          </a:prstGeom>
        </p:spPr>
        <p:txBody>
          <a:bodyPr anchor="ctr" anchorCtr="0"/>
          <a:lstStyle>
            <a:lvl1pPr algn="ctr">
              <a:defRPr sz="14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56B053F-4D95-3ECC-348E-1FB70A3F6592}"/>
              </a:ext>
            </a:extLst>
          </p:cNvPr>
          <p:cNvSpPr>
            <a:spLocks noGrp="1"/>
          </p:cNvSpPr>
          <p:nvPr>
            <p:ph type="sldNum" sz="quarter" idx="12"/>
          </p:nvPr>
        </p:nvSpPr>
        <p:spPr>
          <a:xfrm>
            <a:off x="9451573" y="6551165"/>
            <a:ext cx="2743200" cy="227234"/>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1" name="Picture 10" descr="Logo&#10;&#10;Description automatically generated">
            <a:extLst>
              <a:ext uri="{FF2B5EF4-FFF2-40B4-BE49-F238E27FC236}">
                <a16:creationId xmlns:a16="http://schemas.microsoft.com/office/drawing/2014/main" id="{DBB59126-FCC4-C552-783A-7099AC5CF27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2821" y="6158528"/>
            <a:ext cx="914447" cy="755689"/>
          </a:xfrm>
          <a:prstGeom prst="rect">
            <a:avLst/>
          </a:prstGeom>
        </p:spPr>
      </p:pic>
      <p:pic>
        <p:nvPicPr>
          <p:cNvPr id="13" name="Picture 12" descr="Shape&#10;&#10;Description automatically generated">
            <a:extLst>
              <a:ext uri="{FF2B5EF4-FFF2-40B4-BE49-F238E27FC236}">
                <a16:creationId xmlns:a16="http://schemas.microsoft.com/office/drawing/2014/main" id="{3833F772-3F75-753A-A99A-3044D908EEF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2757" y="92453"/>
            <a:ext cx="4083260" cy="6248721"/>
          </a:xfrm>
          <a:prstGeom prst="rect">
            <a:avLst/>
          </a:prstGeom>
        </p:spPr>
      </p:pic>
      <p:pic>
        <p:nvPicPr>
          <p:cNvPr id="15" name="Picture 14">
            <a:extLst>
              <a:ext uri="{FF2B5EF4-FFF2-40B4-BE49-F238E27FC236}">
                <a16:creationId xmlns:a16="http://schemas.microsoft.com/office/drawing/2014/main" id="{A1A8D7D0-6C15-DC2C-37D6-1C44D0DD676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761465" y="4440794"/>
            <a:ext cx="1238314" cy="1060505"/>
          </a:xfrm>
          <a:prstGeom prst="rect">
            <a:avLst/>
          </a:prstGeom>
        </p:spPr>
      </p:pic>
      <p:sp>
        <p:nvSpPr>
          <p:cNvPr id="16" name="Title 1">
            <a:extLst>
              <a:ext uri="{FF2B5EF4-FFF2-40B4-BE49-F238E27FC236}">
                <a16:creationId xmlns:a16="http://schemas.microsoft.com/office/drawing/2014/main" id="{4B9D7B95-BEDB-8727-3CEB-A14A52E5935A}"/>
              </a:ext>
            </a:extLst>
          </p:cNvPr>
          <p:cNvSpPr>
            <a:spLocks noGrp="1"/>
          </p:cNvSpPr>
          <p:nvPr>
            <p:ph type="title" hasCustomPrompt="1"/>
          </p:nvPr>
        </p:nvSpPr>
        <p:spPr>
          <a:xfrm>
            <a:off x="523248" y="927221"/>
            <a:ext cx="5692258" cy="898404"/>
          </a:xfrm>
        </p:spPr>
        <p:txBody>
          <a:bodyPr>
            <a:normAutofit/>
          </a:bodyPr>
          <a:lstStyle>
            <a:lvl1pPr>
              <a:defRPr sz="3600" b="1" cap="all" baseline="0">
                <a:solidFill>
                  <a:schemeClr val="bg1"/>
                </a:solidFill>
              </a:defRPr>
            </a:lvl1pPr>
          </a:lstStyle>
          <a:p>
            <a:r>
              <a:rPr lang="en-US" dirty="0"/>
              <a:t>Table of contents</a:t>
            </a:r>
          </a:p>
        </p:txBody>
      </p:sp>
      <p:sp>
        <p:nvSpPr>
          <p:cNvPr id="17" name="Content Placeholder 2">
            <a:extLst>
              <a:ext uri="{FF2B5EF4-FFF2-40B4-BE49-F238E27FC236}">
                <a16:creationId xmlns:a16="http://schemas.microsoft.com/office/drawing/2014/main" id="{E625391C-0C39-B26D-690C-C3894E50A5E6}"/>
              </a:ext>
            </a:extLst>
          </p:cNvPr>
          <p:cNvSpPr>
            <a:spLocks noGrp="1"/>
          </p:cNvSpPr>
          <p:nvPr>
            <p:ph idx="1"/>
          </p:nvPr>
        </p:nvSpPr>
        <p:spPr>
          <a:xfrm>
            <a:off x="565242" y="1825625"/>
            <a:ext cx="4066828" cy="387913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dirty="0"/>
              <a:t>Click to edit Master text styles</a:t>
            </a:r>
          </a:p>
          <a:p>
            <a:pPr lvl="1"/>
            <a:r>
              <a:rPr lang="en-US" dirty="0"/>
              <a:t>Second level</a:t>
            </a:r>
          </a:p>
        </p:txBody>
      </p:sp>
      <p:sp>
        <p:nvSpPr>
          <p:cNvPr id="18" name="Content Placeholder 2">
            <a:extLst>
              <a:ext uri="{FF2B5EF4-FFF2-40B4-BE49-F238E27FC236}">
                <a16:creationId xmlns:a16="http://schemas.microsoft.com/office/drawing/2014/main" id="{16D65560-F951-97CB-F416-72E1B043673E}"/>
              </a:ext>
            </a:extLst>
          </p:cNvPr>
          <p:cNvSpPr>
            <a:spLocks noGrp="1"/>
          </p:cNvSpPr>
          <p:nvPr>
            <p:ph idx="13"/>
          </p:nvPr>
        </p:nvSpPr>
        <p:spPr>
          <a:xfrm>
            <a:off x="4797990" y="1825625"/>
            <a:ext cx="3965571" cy="3879139"/>
          </a:xfrm>
        </p:spPr>
        <p:txBody>
          <a:bodyPr/>
          <a:lstStyle>
            <a:lvl1pPr marL="228600" indent="-228600">
              <a:buClrTx/>
              <a:buFont typeface="Cera Pro" panose="00000400000000000000" pitchFamily="50" charset="0"/>
              <a:buChar char="▸"/>
              <a:defRPr baseline="0">
                <a:solidFill>
                  <a:schemeClr val="bg1"/>
                </a:solidFill>
              </a:defRPr>
            </a:lvl1pPr>
            <a:lvl2pPr marL="685800" indent="-228600">
              <a:buClrTx/>
              <a:buFont typeface="Cera Pro" panose="00000400000000000000" pitchFamily="50" charset="0"/>
              <a:buChar char="▸"/>
              <a:defRPr baseline="0">
                <a:solidFill>
                  <a:schemeClr val="bg1"/>
                </a:solidFill>
              </a:defRPr>
            </a:lvl2pPr>
            <a:lvl3pPr marL="1143000" indent="-228600">
              <a:buClrTx/>
              <a:buFont typeface="Cera Pro" panose="00000400000000000000" pitchFamily="50" charset="0"/>
              <a:buChar char="▸"/>
              <a:defRPr baseline="0">
                <a:solidFill>
                  <a:schemeClr val="bg1"/>
                </a:solidFill>
              </a:defRPr>
            </a:lvl3pPr>
            <a:lvl4pPr marL="1600200" indent="-228600">
              <a:buClrTx/>
              <a:buFont typeface="Cera Pro" panose="00000400000000000000" pitchFamily="50" charset="0"/>
              <a:buChar char="▸"/>
              <a:defRPr baseline="0">
                <a:solidFill>
                  <a:schemeClr val="bg1"/>
                </a:solidFill>
              </a:defRPr>
            </a:lvl4pPr>
            <a:lvl5pPr marL="2057400" indent="-228600">
              <a:buClrTx/>
              <a:buFont typeface="Cera Pro" panose="00000400000000000000" pitchFamily="50" charset="0"/>
              <a:buChar char="▸"/>
              <a:defRPr baseline="0">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1009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ection Title Left with Im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743" y="6320928"/>
            <a:ext cx="11176574"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0CAF95C4-BD1A-E8DA-1583-1194B8466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sp>
        <p:nvSpPr>
          <p:cNvPr id="8" name="Parallelogram 3">
            <a:extLst>
              <a:ext uri="{FF2B5EF4-FFF2-40B4-BE49-F238E27FC236}">
                <a16:creationId xmlns:a16="http://schemas.microsoft.com/office/drawing/2014/main" id="{2619E3BE-9C63-F91D-5A0D-BC26EA101606}"/>
              </a:ext>
              <a:ext uri="{C183D7F6-B498-43B3-948B-1728B52AA6E4}">
                <adec:decorative xmlns:adec="http://schemas.microsoft.com/office/drawing/2017/decorative" val="1"/>
              </a:ext>
            </a:extLst>
          </p:cNvPr>
          <p:cNvSpPr/>
          <p:nvPr userDrawn="1"/>
        </p:nvSpPr>
        <p:spPr>
          <a:xfrm>
            <a:off x="5918756" y="1091124"/>
            <a:ext cx="3880841" cy="4145945"/>
          </a:xfrm>
          <a:custGeom>
            <a:avLst/>
            <a:gdLst>
              <a:gd name="connsiteX0" fmla="*/ 0 w 2753857"/>
              <a:gd name="connsiteY0" fmla="*/ 5546470 h 5546470"/>
              <a:gd name="connsiteX1" fmla="*/ 688464 w 2753857"/>
              <a:gd name="connsiteY1" fmla="*/ 0 h 5546470"/>
              <a:gd name="connsiteX2" fmla="*/ 2753857 w 2753857"/>
              <a:gd name="connsiteY2" fmla="*/ 0 h 5546470"/>
              <a:gd name="connsiteX3" fmla="*/ 2065393 w 2753857"/>
              <a:gd name="connsiteY3" fmla="*/ 5546470 h 5546470"/>
              <a:gd name="connsiteX4" fmla="*/ 0 w 2753857"/>
              <a:gd name="connsiteY4" fmla="*/ 5546470 h 5546470"/>
              <a:gd name="connsiteX0" fmla="*/ 0 w 4986068"/>
              <a:gd name="connsiteY0" fmla="*/ 5559917 h 5559917"/>
              <a:gd name="connsiteX1" fmla="*/ 2920675 w 4986068"/>
              <a:gd name="connsiteY1" fmla="*/ 0 h 5559917"/>
              <a:gd name="connsiteX2" fmla="*/ 4986068 w 4986068"/>
              <a:gd name="connsiteY2" fmla="*/ 0 h 5559917"/>
              <a:gd name="connsiteX3" fmla="*/ 4297604 w 4986068"/>
              <a:gd name="connsiteY3" fmla="*/ 5546470 h 5559917"/>
              <a:gd name="connsiteX4" fmla="*/ 0 w 4986068"/>
              <a:gd name="connsiteY4" fmla="*/ 5559917 h 5559917"/>
              <a:gd name="connsiteX0" fmla="*/ 0 w 4986068"/>
              <a:gd name="connsiteY0" fmla="*/ 5566641 h 5566641"/>
              <a:gd name="connsiteX1" fmla="*/ 2665181 w 4986068"/>
              <a:gd name="connsiteY1" fmla="*/ 0 h 5566641"/>
              <a:gd name="connsiteX2" fmla="*/ 4986068 w 4986068"/>
              <a:gd name="connsiteY2" fmla="*/ 6724 h 5566641"/>
              <a:gd name="connsiteX3" fmla="*/ 4297604 w 4986068"/>
              <a:gd name="connsiteY3" fmla="*/ 5553194 h 5566641"/>
              <a:gd name="connsiteX4" fmla="*/ 0 w 4986068"/>
              <a:gd name="connsiteY4" fmla="*/ 5566641 h 5566641"/>
              <a:gd name="connsiteX0" fmla="*/ 0 w 4986068"/>
              <a:gd name="connsiteY0" fmla="*/ 5566641 h 5566641"/>
              <a:gd name="connsiteX1" fmla="*/ 2665181 w 4986068"/>
              <a:gd name="connsiteY1" fmla="*/ 0 h 5566641"/>
              <a:gd name="connsiteX2" fmla="*/ 4986068 w 4986068"/>
              <a:gd name="connsiteY2" fmla="*/ 6724 h 5566641"/>
              <a:gd name="connsiteX3" fmla="*/ 3026857 w 4986068"/>
              <a:gd name="connsiteY3" fmla="*/ 5553194 h 5566641"/>
              <a:gd name="connsiteX4" fmla="*/ 0 w 4986068"/>
              <a:gd name="connsiteY4" fmla="*/ 5566641 h 5566641"/>
              <a:gd name="connsiteX0" fmla="*/ 0 w 4986068"/>
              <a:gd name="connsiteY0" fmla="*/ 5566641 h 5573364"/>
              <a:gd name="connsiteX1" fmla="*/ 2665181 w 4986068"/>
              <a:gd name="connsiteY1" fmla="*/ 0 h 5573364"/>
              <a:gd name="connsiteX2" fmla="*/ 4986068 w 4986068"/>
              <a:gd name="connsiteY2" fmla="*/ 6724 h 5573364"/>
              <a:gd name="connsiteX3" fmla="*/ 2811704 w 4986068"/>
              <a:gd name="connsiteY3" fmla="*/ 5573364 h 5573364"/>
              <a:gd name="connsiteX4" fmla="*/ 0 w 4986068"/>
              <a:gd name="connsiteY4" fmla="*/ 5566641 h 5573364"/>
              <a:gd name="connsiteX0" fmla="*/ 0 w 4986068"/>
              <a:gd name="connsiteY0" fmla="*/ 5566641 h 5573364"/>
              <a:gd name="connsiteX1" fmla="*/ 2665181 w 4986068"/>
              <a:gd name="connsiteY1" fmla="*/ 0 h 5573364"/>
              <a:gd name="connsiteX2" fmla="*/ 4986068 w 4986068"/>
              <a:gd name="connsiteY2" fmla="*/ 6724 h 5573364"/>
              <a:gd name="connsiteX3" fmla="*/ 2562934 w 4986068"/>
              <a:gd name="connsiteY3" fmla="*/ 5573364 h 5573364"/>
              <a:gd name="connsiteX4" fmla="*/ 0 w 4986068"/>
              <a:gd name="connsiteY4" fmla="*/ 5566641 h 5573364"/>
              <a:gd name="connsiteX0" fmla="*/ 0 w 4986068"/>
              <a:gd name="connsiteY0" fmla="*/ 5566641 h 5566641"/>
              <a:gd name="connsiteX1" fmla="*/ 2665181 w 4986068"/>
              <a:gd name="connsiteY1" fmla="*/ 0 h 5566641"/>
              <a:gd name="connsiteX2" fmla="*/ 4986068 w 4986068"/>
              <a:gd name="connsiteY2" fmla="*/ 6724 h 5566641"/>
              <a:gd name="connsiteX3" fmla="*/ 2307440 w 4986068"/>
              <a:gd name="connsiteY3" fmla="*/ 5566641 h 5566641"/>
              <a:gd name="connsiteX4" fmla="*/ 0 w 4986068"/>
              <a:gd name="connsiteY4" fmla="*/ 5566641 h 5566641"/>
              <a:gd name="connsiteX0" fmla="*/ 0 w 4986068"/>
              <a:gd name="connsiteY0" fmla="*/ 5566641 h 5566641"/>
              <a:gd name="connsiteX1" fmla="*/ 2665181 w 4986068"/>
              <a:gd name="connsiteY1" fmla="*/ 0 h 5566641"/>
              <a:gd name="connsiteX2" fmla="*/ 4986068 w 4986068"/>
              <a:gd name="connsiteY2" fmla="*/ 6724 h 5566641"/>
              <a:gd name="connsiteX3" fmla="*/ 2361228 w 4986068"/>
              <a:gd name="connsiteY3" fmla="*/ 5566641 h 5566641"/>
              <a:gd name="connsiteX4" fmla="*/ 0 w 4986068"/>
              <a:gd name="connsiteY4" fmla="*/ 5566641 h 5566641"/>
              <a:gd name="connsiteX0" fmla="*/ 0 w 4788176"/>
              <a:gd name="connsiteY0" fmla="*/ 5566641 h 5566641"/>
              <a:gd name="connsiteX1" fmla="*/ 2665181 w 4788176"/>
              <a:gd name="connsiteY1" fmla="*/ 0 h 5566641"/>
              <a:gd name="connsiteX2" fmla="*/ 4788176 w 4788176"/>
              <a:gd name="connsiteY2" fmla="*/ 95435 h 5566641"/>
              <a:gd name="connsiteX3" fmla="*/ 2361228 w 4788176"/>
              <a:gd name="connsiteY3" fmla="*/ 5566641 h 5566641"/>
              <a:gd name="connsiteX4" fmla="*/ 0 w 4788176"/>
              <a:gd name="connsiteY4" fmla="*/ 5566641 h 5566641"/>
              <a:gd name="connsiteX0" fmla="*/ 0 w 4992892"/>
              <a:gd name="connsiteY0" fmla="*/ 5566641 h 5566641"/>
              <a:gd name="connsiteX1" fmla="*/ 2665181 w 4992892"/>
              <a:gd name="connsiteY1" fmla="*/ 0 h 5566641"/>
              <a:gd name="connsiteX2" fmla="*/ 4992892 w 4992892"/>
              <a:gd name="connsiteY2" fmla="*/ 20372 h 5566641"/>
              <a:gd name="connsiteX3" fmla="*/ 2361228 w 4992892"/>
              <a:gd name="connsiteY3" fmla="*/ 5566641 h 5566641"/>
              <a:gd name="connsiteX4" fmla="*/ 0 w 4992892"/>
              <a:gd name="connsiteY4" fmla="*/ 5566641 h 5566641"/>
              <a:gd name="connsiteX0" fmla="*/ 0 w 4934135"/>
              <a:gd name="connsiteY0" fmla="*/ 5566641 h 5566641"/>
              <a:gd name="connsiteX1" fmla="*/ 2665181 w 4934135"/>
              <a:gd name="connsiteY1" fmla="*/ 0 h 5566641"/>
              <a:gd name="connsiteX2" fmla="*/ 4934135 w 4934135"/>
              <a:gd name="connsiteY2" fmla="*/ 24044 h 5566641"/>
              <a:gd name="connsiteX3" fmla="*/ 2361228 w 4934135"/>
              <a:gd name="connsiteY3" fmla="*/ 5566641 h 5566641"/>
              <a:gd name="connsiteX4" fmla="*/ 0 w 4934135"/>
              <a:gd name="connsiteY4" fmla="*/ 5566641 h 5566641"/>
              <a:gd name="connsiteX0" fmla="*/ 0 w 5011253"/>
              <a:gd name="connsiteY0" fmla="*/ 5566641 h 5566641"/>
              <a:gd name="connsiteX1" fmla="*/ 2665181 w 5011253"/>
              <a:gd name="connsiteY1" fmla="*/ 0 h 5566641"/>
              <a:gd name="connsiteX2" fmla="*/ 5011253 w 5011253"/>
              <a:gd name="connsiteY2" fmla="*/ 5683 h 5566641"/>
              <a:gd name="connsiteX3" fmla="*/ 2361228 w 5011253"/>
              <a:gd name="connsiteY3" fmla="*/ 5566641 h 5566641"/>
              <a:gd name="connsiteX4" fmla="*/ 0 w 5011253"/>
              <a:gd name="connsiteY4" fmla="*/ 5566641 h 5566641"/>
              <a:gd name="connsiteX0" fmla="*/ 0 w 5011253"/>
              <a:gd name="connsiteY0" fmla="*/ 5560958 h 5560958"/>
              <a:gd name="connsiteX1" fmla="*/ 2756988 w 5011253"/>
              <a:gd name="connsiteY1" fmla="*/ 137536 h 5560958"/>
              <a:gd name="connsiteX2" fmla="*/ 5011253 w 5011253"/>
              <a:gd name="connsiteY2" fmla="*/ 0 h 5560958"/>
              <a:gd name="connsiteX3" fmla="*/ 2361228 w 5011253"/>
              <a:gd name="connsiteY3" fmla="*/ 5560958 h 5560958"/>
              <a:gd name="connsiteX4" fmla="*/ 0 w 5011253"/>
              <a:gd name="connsiteY4" fmla="*/ 5560958 h 5560958"/>
              <a:gd name="connsiteX0" fmla="*/ 0 w 5011253"/>
              <a:gd name="connsiteY0" fmla="*/ 5562969 h 5562969"/>
              <a:gd name="connsiteX1" fmla="*/ 2657836 w 5011253"/>
              <a:gd name="connsiteY1" fmla="*/ 0 h 5562969"/>
              <a:gd name="connsiteX2" fmla="*/ 5011253 w 5011253"/>
              <a:gd name="connsiteY2" fmla="*/ 2011 h 5562969"/>
              <a:gd name="connsiteX3" fmla="*/ 2361228 w 5011253"/>
              <a:gd name="connsiteY3" fmla="*/ 5562969 h 5562969"/>
              <a:gd name="connsiteX4" fmla="*/ 0 w 5011253"/>
              <a:gd name="connsiteY4" fmla="*/ 5562969 h 5562969"/>
              <a:gd name="connsiteX0" fmla="*/ 0 w 4857017"/>
              <a:gd name="connsiteY0" fmla="*/ 5562969 h 5562969"/>
              <a:gd name="connsiteX1" fmla="*/ 2503600 w 4857017"/>
              <a:gd name="connsiteY1" fmla="*/ 0 h 5562969"/>
              <a:gd name="connsiteX2" fmla="*/ 4857017 w 4857017"/>
              <a:gd name="connsiteY2" fmla="*/ 2011 h 5562969"/>
              <a:gd name="connsiteX3" fmla="*/ 2206992 w 4857017"/>
              <a:gd name="connsiteY3" fmla="*/ 5562969 h 5562969"/>
              <a:gd name="connsiteX4" fmla="*/ 0 w 4857017"/>
              <a:gd name="connsiteY4" fmla="*/ 5562969 h 5562969"/>
              <a:gd name="connsiteX0" fmla="*/ 0 w 5007581"/>
              <a:gd name="connsiteY0" fmla="*/ 5570313 h 5570313"/>
              <a:gd name="connsiteX1" fmla="*/ 2654164 w 5007581"/>
              <a:gd name="connsiteY1" fmla="*/ 0 h 5570313"/>
              <a:gd name="connsiteX2" fmla="*/ 5007581 w 5007581"/>
              <a:gd name="connsiteY2" fmla="*/ 2011 h 5570313"/>
              <a:gd name="connsiteX3" fmla="*/ 2357556 w 5007581"/>
              <a:gd name="connsiteY3" fmla="*/ 5562969 h 5570313"/>
              <a:gd name="connsiteX4" fmla="*/ 0 w 5007581"/>
              <a:gd name="connsiteY4" fmla="*/ 5570313 h 5570313"/>
              <a:gd name="connsiteX0" fmla="*/ 0 w 5007581"/>
              <a:gd name="connsiteY0" fmla="*/ 5566641 h 5566641"/>
              <a:gd name="connsiteX1" fmla="*/ 2654164 w 5007581"/>
              <a:gd name="connsiteY1" fmla="*/ 0 h 5566641"/>
              <a:gd name="connsiteX2" fmla="*/ 5007581 w 5007581"/>
              <a:gd name="connsiteY2" fmla="*/ 2011 h 5566641"/>
              <a:gd name="connsiteX3" fmla="*/ 2357556 w 5007581"/>
              <a:gd name="connsiteY3" fmla="*/ 5562969 h 5566641"/>
              <a:gd name="connsiteX4" fmla="*/ 0 w 5007581"/>
              <a:gd name="connsiteY4" fmla="*/ 5566641 h 5566641"/>
              <a:gd name="connsiteX0" fmla="*/ 0 w 5007581"/>
              <a:gd name="connsiteY0" fmla="*/ 5566641 h 5566641"/>
              <a:gd name="connsiteX1" fmla="*/ 2654164 w 5007581"/>
              <a:gd name="connsiteY1" fmla="*/ 0 h 5566641"/>
              <a:gd name="connsiteX2" fmla="*/ 5007581 w 5007581"/>
              <a:gd name="connsiteY2" fmla="*/ 2011 h 5566641"/>
              <a:gd name="connsiteX3" fmla="*/ 2218009 w 5007581"/>
              <a:gd name="connsiteY3" fmla="*/ 5489523 h 5566641"/>
              <a:gd name="connsiteX4" fmla="*/ 0 w 5007581"/>
              <a:gd name="connsiteY4" fmla="*/ 5566641 h 5566641"/>
              <a:gd name="connsiteX0" fmla="*/ 0 w 5007581"/>
              <a:gd name="connsiteY0" fmla="*/ 5566641 h 5566641"/>
              <a:gd name="connsiteX1" fmla="*/ 2654164 w 5007581"/>
              <a:gd name="connsiteY1" fmla="*/ 0 h 5566641"/>
              <a:gd name="connsiteX2" fmla="*/ 5007581 w 5007581"/>
              <a:gd name="connsiteY2" fmla="*/ 2011 h 5566641"/>
              <a:gd name="connsiteX3" fmla="*/ 2353883 w 5007581"/>
              <a:gd name="connsiteY3" fmla="*/ 5566641 h 5566641"/>
              <a:gd name="connsiteX4" fmla="*/ 0 w 5007581"/>
              <a:gd name="connsiteY4" fmla="*/ 5566641 h 5566641"/>
              <a:gd name="connsiteX0" fmla="*/ 0 w 5198923"/>
              <a:gd name="connsiteY0" fmla="*/ 5596658 h 5596658"/>
              <a:gd name="connsiteX1" fmla="*/ 2654164 w 5198923"/>
              <a:gd name="connsiteY1" fmla="*/ 30017 h 5596658"/>
              <a:gd name="connsiteX2" fmla="*/ 5198923 w 5198923"/>
              <a:gd name="connsiteY2" fmla="*/ 0 h 5596658"/>
              <a:gd name="connsiteX3" fmla="*/ 2353883 w 5198923"/>
              <a:gd name="connsiteY3" fmla="*/ 5596658 h 5596658"/>
              <a:gd name="connsiteX4" fmla="*/ 0 w 5198923"/>
              <a:gd name="connsiteY4" fmla="*/ 5596658 h 5596658"/>
              <a:gd name="connsiteX0" fmla="*/ 0 w 5124513"/>
              <a:gd name="connsiteY0" fmla="*/ 5575305 h 5575305"/>
              <a:gd name="connsiteX1" fmla="*/ 2654164 w 5124513"/>
              <a:gd name="connsiteY1" fmla="*/ 8664 h 5575305"/>
              <a:gd name="connsiteX2" fmla="*/ 5124513 w 5124513"/>
              <a:gd name="connsiteY2" fmla="*/ 0 h 5575305"/>
              <a:gd name="connsiteX3" fmla="*/ 2353883 w 5124513"/>
              <a:gd name="connsiteY3" fmla="*/ 5575305 h 5575305"/>
              <a:gd name="connsiteX4" fmla="*/ 0 w 5124513"/>
              <a:gd name="connsiteY4" fmla="*/ 5575305 h 5575305"/>
              <a:gd name="connsiteX0" fmla="*/ 0 w 5188294"/>
              <a:gd name="connsiteY0" fmla="*/ 5566641 h 5566641"/>
              <a:gd name="connsiteX1" fmla="*/ 2654164 w 5188294"/>
              <a:gd name="connsiteY1" fmla="*/ 0 h 5566641"/>
              <a:gd name="connsiteX2" fmla="*/ 5188294 w 5188294"/>
              <a:gd name="connsiteY2" fmla="*/ 12688 h 5566641"/>
              <a:gd name="connsiteX3" fmla="*/ 2353883 w 5188294"/>
              <a:gd name="connsiteY3" fmla="*/ 5566641 h 5566641"/>
              <a:gd name="connsiteX4" fmla="*/ 0 w 5188294"/>
              <a:gd name="connsiteY4" fmla="*/ 5566641 h 5566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8294" h="5566641">
                <a:moveTo>
                  <a:pt x="0" y="5566641"/>
                </a:moveTo>
                <a:lnTo>
                  <a:pt x="2654164" y="0"/>
                </a:lnTo>
                <a:lnTo>
                  <a:pt x="5188294" y="12688"/>
                </a:lnTo>
                <a:lnTo>
                  <a:pt x="2353883" y="5566641"/>
                </a:lnTo>
                <a:lnTo>
                  <a:pt x="0" y="5566641"/>
                </a:lnTo>
                <a:close/>
              </a:path>
            </a:pathLst>
          </a:custGeom>
          <a:blipFill>
            <a:blip r:embed="rId7" cstate="print">
              <a:extLst>
                <a:ext uri="{28A0092B-C50C-407E-A947-70E740481C1C}">
                  <a14:useLocalDpi xmlns:a14="http://schemas.microsoft.com/office/drawing/2010/main" val="0"/>
                </a:ext>
              </a:extLst>
            </a:blip>
            <a:stretch>
              <a:fillRect/>
            </a:stretch>
          </a:blipFill>
          <a:ln>
            <a:noFill/>
          </a:ln>
          <a:effectLst>
            <a:outerShdw blurRad="1016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128"/>
            <a:ext cx="6716723" cy="1088106"/>
          </a:xfrm>
        </p:spPr>
        <p:txBody>
          <a:bodyPr>
            <a:noAutofit/>
          </a:bodyPr>
          <a:lstStyle>
            <a:lvl1pPr>
              <a:defRPr sz="4000" b="1">
                <a:solidFill>
                  <a:schemeClr val="bg1"/>
                </a:solidFill>
              </a:defRPr>
            </a:lvl1pPr>
          </a:lstStyle>
          <a:p>
            <a:r>
              <a:rPr lang="en-US" dirty="0"/>
              <a:t>SECTION HEADER</a:t>
            </a:r>
            <a:br>
              <a:rPr lang="en-US" dirty="0"/>
            </a:br>
            <a:r>
              <a:rPr lang="en-US" dirty="0"/>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463550" y="3258005"/>
            <a:ext cx="6716713" cy="241300"/>
          </a:xfrm>
        </p:spPr>
        <p:txBody>
          <a:bodyPr>
            <a:noAutofit/>
          </a:bodyPr>
          <a:lstStyle>
            <a:lvl1pPr marL="0" indent="0">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276277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75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ection Title Left No Im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56061-6576-CF3C-C0D1-3422A285D6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743" y="6320928"/>
            <a:ext cx="11176574" cy="584230"/>
          </a:xfrm>
          <a:prstGeom prst="rect">
            <a:avLst/>
          </a:prstGeom>
        </p:spPr>
      </p:pic>
      <p:pic>
        <p:nvPicPr>
          <p:cNvPr id="3" name="Picture 2">
            <a:extLst>
              <a:ext uri="{FF2B5EF4-FFF2-40B4-BE49-F238E27FC236}">
                <a16:creationId xmlns:a16="http://schemas.microsoft.com/office/drawing/2014/main" id="{EF21835A-4A3B-30A3-37C0-49BDB24E6E3A}"/>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901090"/>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309361" y="6540962"/>
            <a:ext cx="7139439" cy="230541"/>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9448800" y="6540963"/>
            <a:ext cx="2743200" cy="230541"/>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0CAF95C4-BD1A-E8DA-1583-1194B8466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pic>
        <p:nvPicPr>
          <p:cNvPr id="7" name="Picture 6" descr="Shape, icon, arrow&#10;&#10;Description automatically generated">
            <a:extLst>
              <a:ext uri="{FF2B5EF4-FFF2-40B4-BE49-F238E27FC236}">
                <a16:creationId xmlns:a16="http://schemas.microsoft.com/office/drawing/2014/main" id="{C7924081-30BB-9310-C10D-19B81EDE0DB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8427" y="354887"/>
            <a:ext cx="3518081" cy="4750044"/>
          </a:xfrm>
          <a:prstGeom prst="rect">
            <a:avLst/>
          </a:prstGeom>
        </p:spPr>
      </p:pic>
      <p:pic>
        <p:nvPicPr>
          <p:cNvPr id="9" name="Picture 8" descr="Logo, company name&#10;&#10;Description automatically generated">
            <a:extLst>
              <a:ext uri="{FF2B5EF4-FFF2-40B4-BE49-F238E27FC236}">
                <a16:creationId xmlns:a16="http://schemas.microsoft.com/office/drawing/2014/main" id="{0429C3B2-9686-4F98-EE3C-CEC12A9DF96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28427" y="426944"/>
            <a:ext cx="3759393" cy="4451579"/>
          </a:xfrm>
          <a:prstGeom prst="rect">
            <a:avLst/>
          </a:prstGeom>
        </p:spPr>
      </p:pic>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99375" y="5299773"/>
            <a:ext cx="2902099" cy="857294"/>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462885" y="2135865"/>
            <a:ext cx="8087437" cy="1086633"/>
          </a:xfrm>
        </p:spPr>
        <p:txBody>
          <a:bodyPr>
            <a:noAutofit/>
          </a:bodyPr>
          <a:lstStyle>
            <a:lvl1pPr>
              <a:defRPr sz="4000" b="1">
                <a:solidFill>
                  <a:schemeClr val="bg1"/>
                </a:solidFill>
              </a:defRPr>
            </a:lvl1pPr>
          </a:lstStyle>
          <a:p>
            <a:r>
              <a:rPr lang="en-US" dirty="0"/>
              <a:t>SECTION HEADER</a:t>
            </a:r>
            <a:br>
              <a:rPr lang="en-US" dirty="0"/>
            </a:br>
            <a:r>
              <a:rPr lang="en-US" dirty="0"/>
              <a:t>(DIVIDER) TITLE</a:t>
            </a:r>
          </a:p>
        </p:txBody>
      </p:sp>
      <p:sp>
        <p:nvSpPr>
          <p:cNvPr id="12" name="Text Placeholder 11">
            <a:extLst>
              <a:ext uri="{FF2B5EF4-FFF2-40B4-BE49-F238E27FC236}">
                <a16:creationId xmlns:a16="http://schemas.microsoft.com/office/drawing/2014/main" id="{B36EC441-DFD8-5597-D98D-81F0AC16A2F6}"/>
              </a:ext>
            </a:extLst>
          </p:cNvPr>
          <p:cNvSpPr>
            <a:spLocks noGrp="1"/>
          </p:cNvSpPr>
          <p:nvPr>
            <p:ph type="body" sz="quarter" idx="13" hasCustomPrompt="1"/>
          </p:nvPr>
        </p:nvSpPr>
        <p:spPr>
          <a:xfrm>
            <a:off x="463550" y="3249371"/>
            <a:ext cx="8086725" cy="243906"/>
          </a:xfrm>
        </p:spPr>
        <p:txBody>
          <a:bodyPr anchor="ctr" anchorCtr="0">
            <a:noAutofit/>
          </a:bodyPr>
          <a:lstStyle>
            <a:lvl1pPr marL="0" indent="0">
              <a:buNone/>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algn="l">
              <a:lnSpc>
                <a:spcPct val="100000"/>
              </a:lnSpc>
              <a:spcBef>
                <a:spcPts val="0"/>
              </a:spcBef>
            </a:pPr>
            <a:r>
              <a:rPr lang="en-US" sz="1200" cap="none" baseline="0" dirty="0">
                <a:solidFill>
                  <a:schemeClr val="bg1"/>
                </a:solidFill>
              </a:rPr>
              <a:t>Additional information about this section (optional)</a:t>
            </a:r>
          </a:p>
        </p:txBody>
      </p:sp>
    </p:spTree>
    <p:extLst>
      <p:ext uri="{BB962C8B-B14F-4D97-AF65-F5344CB8AC3E}">
        <p14:creationId xmlns:p14="http://schemas.microsoft.com/office/powerpoint/2010/main" val="309685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lt Section Title Right with Im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81" y="6319744"/>
            <a:ext cx="11176574"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7"/>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7"/>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sp>
        <p:nvSpPr>
          <p:cNvPr id="17" name="Parallelogram 3">
            <a:extLst>
              <a:ext uri="{FF2B5EF4-FFF2-40B4-BE49-F238E27FC236}">
                <a16:creationId xmlns:a16="http://schemas.microsoft.com/office/drawing/2014/main" id="{C1A8D87A-0902-40FA-8030-073B0811B6D4}"/>
              </a:ext>
              <a:ext uri="{C183D7F6-B498-43B3-948B-1728B52AA6E4}">
                <adec:decorative xmlns:adec="http://schemas.microsoft.com/office/drawing/2017/decorative" val="1"/>
              </a:ext>
            </a:extLst>
          </p:cNvPr>
          <p:cNvSpPr/>
          <p:nvPr userDrawn="1"/>
        </p:nvSpPr>
        <p:spPr>
          <a:xfrm>
            <a:off x="2300833" y="1097819"/>
            <a:ext cx="3899954" cy="4137623"/>
          </a:xfrm>
          <a:custGeom>
            <a:avLst/>
            <a:gdLst>
              <a:gd name="connsiteX0" fmla="*/ 0 w 2753857"/>
              <a:gd name="connsiteY0" fmla="*/ 5546470 h 5546470"/>
              <a:gd name="connsiteX1" fmla="*/ 688464 w 2753857"/>
              <a:gd name="connsiteY1" fmla="*/ 0 h 5546470"/>
              <a:gd name="connsiteX2" fmla="*/ 2753857 w 2753857"/>
              <a:gd name="connsiteY2" fmla="*/ 0 h 5546470"/>
              <a:gd name="connsiteX3" fmla="*/ 2065393 w 2753857"/>
              <a:gd name="connsiteY3" fmla="*/ 5546470 h 5546470"/>
              <a:gd name="connsiteX4" fmla="*/ 0 w 2753857"/>
              <a:gd name="connsiteY4" fmla="*/ 5546470 h 5546470"/>
              <a:gd name="connsiteX0" fmla="*/ 0 w 4986068"/>
              <a:gd name="connsiteY0" fmla="*/ 5559917 h 5559917"/>
              <a:gd name="connsiteX1" fmla="*/ 2920675 w 4986068"/>
              <a:gd name="connsiteY1" fmla="*/ 0 h 5559917"/>
              <a:gd name="connsiteX2" fmla="*/ 4986068 w 4986068"/>
              <a:gd name="connsiteY2" fmla="*/ 0 h 5559917"/>
              <a:gd name="connsiteX3" fmla="*/ 4297604 w 4986068"/>
              <a:gd name="connsiteY3" fmla="*/ 5546470 h 5559917"/>
              <a:gd name="connsiteX4" fmla="*/ 0 w 4986068"/>
              <a:gd name="connsiteY4" fmla="*/ 5559917 h 5559917"/>
              <a:gd name="connsiteX0" fmla="*/ 0 w 4986068"/>
              <a:gd name="connsiteY0" fmla="*/ 5566641 h 5566641"/>
              <a:gd name="connsiteX1" fmla="*/ 2665181 w 4986068"/>
              <a:gd name="connsiteY1" fmla="*/ 0 h 5566641"/>
              <a:gd name="connsiteX2" fmla="*/ 4986068 w 4986068"/>
              <a:gd name="connsiteY2" fmla="*/ 6724 h 5566641"/>
              <a:gd name="connsiteX3" fmla="*/ 4297604 w 4986068"/>
              <a:gd name="connsiteY3" fmla="*/ 5553194 h 5566641"/>
              <a:gd name="connsiteX4" fmla="*/ 0 w 4986068"/>
              <a:gd name="connsiteY4" fmla="*/ 5566641 h 5566641"/>
              <a:gd name="connsiteX0" fmla="*/ 0 w 4986068"/>
              <a:gd name="connsiteY0" fmla="*/ 5566641 h 5566641"/>
              <a:gd name="connsiteX1" fmla="*/ 2665181 w 4986068"/>
              <a:gd name="connsiteY1" fmla="*/ 0 h 5566641"/>
              <a:gd name="connsiteX2" fmla="*/ 4986068 w 4986068"/>
              <a:gd name="connsiteY2" fmla="*/ 6724 h 5566641"/>
              <a:gd name="connsiteX3" fmla="*/ 3026857 w 4986068"/>
              <a:gd name="connsiteY3" fmla="*/ 5553194 h 5566641"/>
              <a:gd name="connsiteX4" fmla="*/ 0 w 4986068"/>
              <a:gd name="connsiteY4" fmla="*/ 5566641 h 5566641"/>
              <a:gd name="connsiteX0" fmla="*/ 0 w 4986068"/>
              <a:gd name="connsiteY0" fmla="*/ 5566641 h 5573364"/>
              <a:gd name="connsiteX1" fmla="*/ 2665181 w 4986068"/>
              <a:gd name="connsiteY1" fmla="*/ 0 h 5573364"/>
              <a:gd name="connsiteX2" fmla="*/ 4986068 w 4986068"/>
              <a:gd name="connsiteY2" fmla="*/ 6724 h 5573364"/>
              <a:gd name="connsiteX3" fmla="*/ 2811704 w 4986068"/>
              <a:gd name="connsiteY3" fmla="*/ 5573364 h 5573364"/>
              <a:gd name="connsiteX4" fmla="*/ 0 w 4986068"/>
              <a:gd name="connsiteY4" fmla="*/ 5566641 h 5573364"/>
              <a:gd name="connsiteX0" fmla="*/ 0 w 4986068"/>
              <a:gd name="connsiteY0" fmla="*/ 5566641 h 5573364"/>
              <a:gd name="connsiteX1" fmla="*/ 2665181 w 4986068"/>
              <a:gd name="connsiteY1" fmla="*/ 0 h 5573364"/>
              <a:gd name="connsiteX2" fmla="*/ 4986068 w 4986068"/>
              <a:gd name="connsiteY2" fmla="*/ 6724 h 5573364"/>
              <a:gd name="connsiteX3" fmla="*/ 2562934 w 4986068"/>
              <a:gd name="connsiteY3" fmla="*/ 5573364 h 5573364"/>
              <a:gd name="connsiteX4" fmla="*/ 0 w 4986068"/>
              <a:gd name="connsiteY4" fmla="*/ 5566641 h 5573364"/>
              <a:gd name="connsiteX0" fmla="*/ 0 w 4986068"/>
              <a:gd name="connsiteY0" fmla="*/ 5566641 h 5566641"/>
              <a:gd name="connsiteX1" fmla="*/ 2665181 w 4986068"/>
              <a:gd name="connsiteY1" fmla="*/ 0 h 5566641"/>
              <a:gd name="connsiteX2" fmla="*/ 4986068 w 4986068"/>
              <a:gd name="connsiteY2" fmla="*/ 6724 h 5566641"/>
              <a:gd name="connsiteX3" fmla="*/ 2307440 w 4986068"/>
              <a:gd name="connsiteY3" fmla="*/ 5566641 h 5566641"/>
              <a:gd name="connsiteX4" fmla="*/ 0 w 4986068"/>
              <a:gd name="connsiteY4" fmla="*/ 5566641 h 5566641"/>
              <a:gd name="connsiteX0" fmla="*/ 0 w 4986068"/>
              <a:gd name="connsiteY0" fmla="*/ 5566641 h 5566641"/>
              <a:gd name="connsiteX1" fmla="*/ 2665181 w 4986068"/>
              <a:gd name="connsiteY1" fmla="*/ 0 h 5566641"/>
              <a:gd name="connsiteX2" fmla="*/ 4986068 w 4986068"/>
              <a:gd name="connsiteY2" fmla="*/ 6724 h 5566641"/>
              <a:gd name="connsiteX3" fmla="*/ 2361228 w 4986068"/>
              <a:gd name="connsiteY3" fmla="*/ 5566641 h 5566641"/>
              <a:gd name="connsiteX4" fmla="*/ 0 w 4986068"/>
              <a:gd name="connsiteY4" fmla="*/ 5566641 h 5566641"/>
              <a:gd name="connsiteX0" fmla="*/ 0 w 4788176"/>
              <a:gd name="connsiteY0" fmla="*/ 5566641 h 5566641"/>
              <a:gd name="connsiteX1" fmla="*/ 2665181 w 4788176"/>
              <a:gd name="connsiteY1" fmla="*/ 0 h 5566641"/>
              <a:gd name="connsiteX2" fmla="*/ 4788176 w 4788176"/>
              <a:gd name="connsiteY2" fmla="*/ 95435 h 5566641"/>
              <a:gd name="connsiteX3" fmla="*/ 2361228 w 4788176"/>
              <a:gd name="connsiteY3" fmla="*/ 5566641 h 5566641"/>
              <a:gd name="connsiteX4" fmla="*/ 0 w 4788176"/>
              <a:gd name="connsiteY4" fmla="*/ 5566641 h 5566641"/>
              <a:gd name="connsiteX0" fmla="*/ 0 w 4992892"/>
              <a:gd name="connsiteY0" fmla="*/ 5566641 h 5566641"/>
              <a:gd name="connsiteX1" fmla="*/ 2665181 w 4992892"/>
              <a:gd name="connsiteY1" fmla="*/ 0 h 5566641"/>
              <a:gd name="connsiteX2" fmla="*/ 4992892 w 4992892"/>
              <a:gd name="connsiteY2" fmla="*/ 20372 h 5566641"/>
              <a:gd name="connsiteX3" fmla="*/ 2361228 w 4992892"/>
              <a:gd name="connsiteY3" fmla="*/ 5566641 h 5566641"/>
              <a:gd name="connsiteX4" fmla="*/ 0 w 4992892"/>
              <a:gd name="connsiteY4" fmla="*/ 5566641 h 5566641"/>
              <a:gd name="connsiteX0" fmla="*/ 0 w 4934135"/>
              <a:gd name="connsiteY0" fmla="*/ 5566641 h 5566641"/>
              <a:gd name="connsiteX1" fmla="*/ 2665181 w 4934135"/>
              <a:gd name="connsiteY1" fmla="*/ 0 h 5566641"/>
              <a:gd name="connsiteX2" fmla="*/ 4934135 w 4934135"/>
              <a:gd name="connsiteY2" fmla="*/ 24044 h 5566641"/>
              <a:gd name="connsiteX3" fmla="*/ 2361228 w 4934135"/>
              <a:gd name="connsiteY3" fmla="*/ 5566641 h 5566641"/>
              <a:gd name="connsiteX4" fmla="*/ 0 w 4934135"/>
              <a:gd name="connsiteY4" fmla="*/ 5566641 h 5566641"/>
              <a:gd name="connsiteX0" fmla="*/ 0 w 5011253"/>
              <a:gd name="connsiteY0" fmla="*/ 5566641 h 5566641"/>
              <a:gd name="connsiteX1" fmla="*/ 2665181 w 5011253"/>
              <a:gd name="connsiteY1" fmla="*/ 0 h 5566641"/>
              <a:gd name="connsiteX2" fmla="*/ 5011253 w 5011253"/>
              <a:gd name="connsiteY2" fmla="*/ 5683 h 5566641"/>
              <a:gd name="connsiteX3" fmla="*/ 2361228 w 5011253"/>
              <a:gd name="connsiteY3" fmla="*/ 5566641 h 5566641"/>
              <a:gd name="connsiteX4" fmla="*/ 0 w 5011253"/>
              <a:gd name="connsiteY4" fmla="*/ 5566641 h 5566641"/>
              <a:gd name="connsiteX0" fmla="*/ 0 w 5011253"/>
              <a:gd name="connsiteY0" fmla="*/ 5560958 h 5560958"/>
              <a:gd name="connsiteX1" fmla="*/ 2756988 w 5011253"/>
              <a:gd name="connsiteY1" fmla="*/ 137536 h 5560958"/>
              <a:gd name="connsiteX2" fmla="*/ 5011253 w 5011253"/>
              <a:gd name="connsiteY2" fmla="*/ 0 h 5560958"/>
              <a:gd name="connsiteX3" fmla="*/ 2361228 w 5011253"/>
              <a:gd name="connsiteY3" fmla="*/ 5560958 h 5560958"/>
              <a:gd name="connsiteX4" fmla="*/ 0 w 5011253"/>
              <a:gd name="connsiteY4" fmla="*/ 5560958 h 5560958"/>
              <a:gd name="connsiteX0" fmla="*/ 0 w 5011253"/>
              <a:gd name="connsiteY0" fmla="*/ 5562969 h 5562969"/>
              <a:gd name="connsiteX1" fmla="*/ 2657836 w 5011253"/>
              <a:gd name="connsiteY1" fmla="*/ 0 h 5562969"/>
              <a:gd name="connsiteX2" fmla="*/ 5011253 w 5011253"/>
              <a:gd name="connsiteY2" fmla="*/ 2011 h 5562969"/>
              <a:gd name="connsiteX3" fmla="*/ 2361228 w 5011253"/>
              <a:gd name="connsiteY3" fmla="*/ 5562969 h 5562969"/>
              <a:gd name="connsiteX4" fmla="*/ 0 w 5011253"/>
              <a:gd name="connsiteY4" fmla="*/ 5562969 h 5562969"/>
              <a:gd name="connsiteX0" fmla="*/ 0 w 4857017"/>
              <a:gd name="connsiteY0" fmla="*/ 5562969 h 5562969"/>
              <a:gd name="connsiteX1" fmla="*/ 2503600 w 4857017"/>
              <a:gd name="connsiteY1" fmla="*/ 0 h 5562969"/>
              <a:gd name="connsiteX2" fmla="*/ 4857017 w 4857017"/>
              <a:gd name="connsiteY2" fmla="*/ 2011 h 5562969"/>
              <a:gd name="connsiteX3" fmla="*/ 2206992 w 4857017"/>
              <a:gd name="connsiteY3" fmla="*/ 5562969 h 5562969"/>
              <a:gd name="connsiteX4" fmla="*/ 0 w 4857017"/>
              <a:gd name="connsiteY4" fmla="*/ 5562969 h 5562969"/>
              <a:gd name="connsiteX0" fmla="*/ 0 w 5007581"/>
              <a:gd name="connsiteY0" fmla="*/ 5570313 h 5570313"/>
              <a:gd name="connsiteX1" fmla="*/ 2654164 w 5007581"/>
              <a:gd name="connsiteY1" fmla="*/ 0 h 5570313"/>
              <a:gd name="connsiteX2" fmla="*/ 5007581 w 5007581"/>
              <a:gd name="connsiteY2" fmla="*/ 2011 h 5570313"/>
              <a:gd name="connsiteX3" fmla="*/ 2357556 w 5007581"/>
              <a:gd name="connsiteY3" fmla="*/ 5562969 h 5570313"/>
              <a:gd name="connsiteX4" fmla="*/ 0 w 5007581"/>
              <a:gd name="connsiteY4" fmla="*/ 5570313 h 5570313"/>
              <a:gd name="connsiteX0" fmla="*/ 0 w 5007581"/>
              <a:gd name="connsiteY0" fmla="*/ 5566641 h 5566641"/>
              <a:gd name="connsiteX1" fmla="*/ 2654164 w 5007581"/>
              <a:gd name="connsiteY1" fmla="*/ 0 h 5566641"/>
              <a:gd name="connsiteX2" fmla="*/ 5007581 w 5007581"/>
              <a:gd name="connsiteY2" fmla="*/ 2011 h 5566641"/>
              <a:gd name="connsiteX3" fmla="*/ 2357556 w 5007581"/>
              <a:gd name="connsiteY3" fmla="*/ 5562969 h 5566641"/>
              <a:gd name="connsiteX4" fmla="*/ 0 w 5007581"/>
              <a:gd name="connsiteY4" fmla="*/ 5566641 h 5566641"/>
              <a:gd name="connsiteX0" fmla="*/ 0 w 5007581"/>
              <a:gd name="connsiteY0" fmla="*/ 5566641 h 5566641"/>
              <a:gd name="connsiteX1" fmla="*/ 2654164 w 5007581"/>
              <a:gd name="connsiteY1" fmla="*/ 0 h 5566641"/>
              <a:gd name="connsiteX2" fmla="*/ 5007581 w 5007581"/>
              <a:gd name="connsiteY2" fmla="*/ 2011 h 5566641"/>
              <a:gd name="connsiteX3" fmla="*/ 2218009 w 5007581"/>
              <a:gd name="connsiteY3" fmla="*/ 5489523 h 5566641"/>
              <a:gd name="connsiteX4" fmla="*/ 0 w 5007581"/>
              <a:gd name="connsiteY4" fmla="*/ 5566641 h 5566641"/>
              <a:gd name="connsiteX0" fmla="*/ 0 w 5007581"/>
              <a:gd name="connsiteY0" fmla="*/ 5566641 h 5566641"/>
              <a:gd name="connsiteX1" fmla="*/ 2654164 w 5007581"/>
              <a:gd name="connsiteY1" fmla="*/ 0 h 5566641"/>
              <a:gd name="connsiteX2" fmla="*/ 5007581 w 5007581"/>
              <a:gd name="connsiteY2" fmla="*/ 2011 h 5566641"/>
              <a:gd name="connsiteX3" fmla="*/ 2353883 w 5007581"/>
              <a:gd name="connsiteY3" fmla="*/ 5566641 h 5566641"/>
              <a:gd name="connsiteX4" fmla="*/ 0 w 5007581"/>
              <a:gd name="connsiteY4" fmla="*/ 5566641 h 5566641"/>
              <a:gd name="connsiteX0" fmla="*/ 2545856 w 7553437"/>
              <a:gd name="connsiteY0" fmla="*/ 5564630 h 5564630"/>
              <a:gd name="connsiteX1" fmla="*/ 0 w 7553437"/>
              <a:gd name="connsiteY1" fmla="*/ 25476 h 5564630"/>
              <a:gd name="connsiteX2" fmla="*/ 7553437 w 7553437"/>
              <a:gd name="connsiteY2" fmla="*/ 0 h 5564630"/>
              <a:gd name="connsiteX3" fmla="*/ 4899739 w 7553437"/>
              <a:gd name="connsiteY3" fmla="*/ 5564630 h 5564630"/>
              <a:gd name="connsiteX4" fmla="*/ 2545856 w 7553437"/>
              <a:gd name="connsiteY4" fmla="*/ 5564630 h 5564630"/>
              <a:gd name="connsiteX0" fmla="*/ 2545856 w 4899739"/>
              <a:gd name="connsiteY0" fmla="*/ 5539154 h 5539154"/>
              <a:gd name="connsiteX1" fmla="*/ 0 w 4899739"/>
              <a:gd name="connsiteY1" fmla="*/ 0 h 5539154"/>
              <a:gd name="connsiteX2" fmla="*/ 2143592 w 4899739"/>
              <a:gd name="connsiteY2" fmla="*/ 2010 h 5539154"/>
              <a:gd name="connsiteX3" fmla="*/ 4899739 w 4899739"/>
              <a:gd name="connsiteY3" fmla="*/ 5539154 h 5539154"/>
              <a:gd name="connsiteX4" fmla="*/ 2545856 w 4899739"/>
              <a:gd name="connsiteY4" fmla="*/ 5539154 h 5539154"/>
              <a:gd name="connsiteX0" fmla="*/ 2545856 w 4899739"/>
              <a:gd name="connsiteY0" fmla="*/ 5555467 h 5555467"/>
              <a:gd name="connsiteX1" fmla="*/ 0 w 4899739"/>
              <a:gd name="connsiteY1" fmla="*/ 16313 h 5555467"/>
              <a:gd name="connsiteX2" fmla="*/ 2253066 w 4899739"/>
              <a:gd name="connsiteY2" fmla="*/ 0 h 5555467"/>
              <a:gd name="connsiteX3" fmla="*/ 4899739 w 4899739"/>
              <a:gd name="connsiteY3" fmla="*/ 5555467 h 5555467"/>
              <a:gd name="connsiteX4" fmla="*/ 2545856 w 4899739"/>
              <a:gd name="connsiteY4" fmla="*/ 5555467 h 5555467"/>
              <a:gd name="connsiteX0" fmla="*/ 2381214 w 4735097"/>
              <a:gd name="connsiteY0" fmla="*/ 5555467 h 5555467"/>
              <a:gd name="connsiteX1" fmla="*/ 0 w 4735097"/>
              <a:gd name="connsiteY1" fmla="*/ 98990 h 5555467"/>
              <a:gd name="connsiteX2" fmla="*/ 2088424 w 4735097"/>
              <a:gd name="connsiteY2" fmla="*/ 0 h 5555467"/>
              <a:gd name="connsiteX3" fmla="*/ 4735097 w 4735097"/>
              <a:gd name="connsiteY3" fmla="*/ 5555467 h 5555467"/>
              <a:gd name="connsiteX4" fmla="*/ 2381214 w 4735097"/>
              <a:gd name="connsiteY4" fmla="*/ 5555467 h 5555467"/>
              <a:gd name="connsiteX0" fmla="*/ 2694032 w 5047915"/>
              <a:gd name="connsiteY0" fmla="*/ 5555467 h 5555467"/>
              <a:gd name="connsiteX1" fmla="*/ 0 w 5047915"/>
              <a:gd name="connsiteY1" fmla="*/ 12179 h 5555467"/>
              <a:gd name="connsiteX2" fmla="*/ 2401242 w 5047915"/>
              <a:gd name="connsiteY2" fmla="*/ 0 h 5555467"/>
              <a:gd name="connsiteX3" fmla="*/ 5047915 w 5047915"/>
              <a:gd name="connsiteY3" fmla="*/ 5555467 h 5555467"/>
              <a:gd name="connsiteX4" fmla="*/ 2694032 w 5047915"/>
              <a:gd name="connsiteY4" fmla="*/ 5555467 h 5555467"/>
              <a:gd name="connsiteX0" fmla="*/ 2142485 w 4496368"/>
              <a:gd name="connsiteY0" fmla="*/ 5704505 h 5704505"/>
              <a:gd name="connsiteX1" fmla="*/ 0 w 4496368"/>
              <a:gd name="connsiteY1" fmla="*/ 0 h 5704505"/>
              <a:gd name="connsiteX2" fmla="*/ 1849695 w 4496368"/>
              <a:gd name="connsiteY2" fmla="*/ 149038 h 5704505"/>
              <a:gd name="connsiteX3" fmla="*/ 4496368 w 4496368"/>
              <a:gd name="connsiteY3" fmla="*/ 5704505 h 5704505"/>
              <a:gd name="connsiteX4" fmla="*/ 2142485 w 4496368"/>
              <a:gd name="connsiteY4" fmla="*/ 5704505 h 5704505"/>
              <a:gd name="connsiteX0" fmla="*/ 2562321 w 4916204"/>
              <a:gd name="connsiteY0" fmla="*/ 5555467 h 5555467"/>
              <a:gd name="connsiteX1" fmla="*/ 0 w 4916204"/>
              <a:gd name="connsiteY1" fmla="*/ 8046 h 5555467"/>
              <a:gd name="connsiteX2" fmla="*/ 2269531 w 4916204"/>
              <a:gd name="connsiteY2" fmla="*/ 0 h 5555467"/>
              <a:gd name="connsiteX3" fmla="*/ 4916204 w 4916204"/>
              <a:gd name="connsiteY3" fmla="*/ 5555467 h 5555467"/>
              <a:gd name="connsiteX4" fmla="*/ 2562321 w 4916204"/>
              <a:gd name="connsiteY4" fmla="*/ 5555467 h 5555467"/>
              <a:gd name="connsiteX0" fmla="*/ 2859963 w 5213846"/>
              <a:gd name="connsiteY0" fmla="*/ 5555467 h 5555467"/>
              <a:gd name="connsiteX1" fmla="*/ 0 w 5213846"/>
              <a:gd name="connsiteY1" fmla="*/ 8047 h 5555467"/>
              <a:gd name="connsiteX2" fmla="*/ 2567173 w 5213846"/>
              <a:gd name="connsiteY2" fmla="*/ 0 h 5555467"/>
              <a:gd name="connsiteX3" fmla="*/ 5213846 w 5213846"/>
              <a:gd name="connsiteY3" fmla="*/ 5555467 h 5555467"/>
              <a:gd name="connsiteX4" fmla="*/ 2859963 w 5213846"/>
              <a:gd name="connsiteY4" fmla="*/ 5555467 h 5555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3846" h="5555467">
                <a:moveTo>
                  <a:pt x="2859963" y="5555467"/>
                </a:moveTo>
                <a:lnTo>
                  <a:pt x="0" y="8047"/>
                </a:lnTo>
                <a:lnTo>
                  <a:pt x="2567173" y="0"/>
                </a:lnTo>
                <a:lnTo>
                  <a:pt x="5213846" y="5555467"/>
                </a:lnTo>
                <a:lnTo>
                  <a:pt x="2859963" y="5555467"/>
                </a:lnTo>
                <a:close/>
              </a:path>
            </a:pathLst>
          </a:custGeom>
          <a:blipFill>
            <a:blip r:embed="rId7" cstate="print">
              <a:extLst>
                <a:ext uri="{28A0092B-C50C-407E-A947-70E740481C1C}">
                  <a14:useLocalDpi xmlns:a14="http://schemas.microsoft.com/office/drawing/2010/main" val="0"/>
                </a:ext>
              </a:extLst>
            </a:blip>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5083307" y="2091804"/>
            <a:ext cx="6716723" cy="1170644"/>
          </a:xfrm>
        </p:spPr>
        <p:txBody>
          <a:bodyPr>
            <a:noAutofit/>
          </a:bodyPr>
          <a:lstStyle>
            <a:lvl1pPr algn="r">
              <a:defRPr sz="4000" b="1">
                <a:solidFill>
                  <a:schemeClr val="bg1"/>
                </a:solidFill>
              </a:defRPr>
            </a:lvl1pPr>
          </a:lstStyle>
          <a:p>
            <a:r>
              <a:rPr lang="en-US" dirty="0"/>
              <a:t>SECTION HEADER</a:t>
            </a:r>
            <a:br>
              <a:rPr lang="en-US" dirty="0"/>
            </a:br>
            <a:r>
              <a:rPr lang="en-US" dirty="0"/>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5083317" y="3273785"/>
            <a:ext cx="6716713"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Additional information about this section (optional)</a:t>
            </a:r>
          </a:p>
        </p:txBody>
      </p:sp>
      <p:pic>
        <p:nvPicPr>
          <p:cNvPr id="23" name="Picture 22" descr="Logo&#10;&#10;Description automatically generated">
            <a:extLst>
              <a:ext uri="{FF2B5EF4-FFF2-40B4-BE49-F238E27FC236}">
                <a16:creationId xmlns:a16="http://schemas.microsoft.com/office/drawing/2014/main" id="{30E83A32-E8D0-495A-F484-E9DDD0E88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135588" y="6073682"/>
            <a:ext cx="1003352" cy="838243"/>
          </a:xfrm>
          <a:prstGeom prst="rect">
            <a:avLst/>
          </a:prstGeom>
        </p:spPr>
      </p:pic>
    </p:spTree>
    <p:extLst>
      <p:ext uri="{BB962C8B-B14F-4D97-AF65-F5344CB8AC3E}">
        <p14:creationId xmlns:p14="http://schemas.microsoft.com/office/powerpoint/2010/main" val="371724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lt Section Title Right No Im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6B44A8E-9CCA-57F1-52F6-11CA7712C5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81" y="6319744"/>
            <a:ext cx="11176574" cy="584230"/>
          </a:xfrm>
          <a:prstGeom prst="rect">
            <a:avLst/>
          </a:prstGeom>
        </p:spPr>
      </p:pic>
      <p:pic>
        <p:nvPicPr>
          <p:cNvPr id="10" name="Picture 9" descr="Shape, rectangle&#10;&#10;Description automatically generated">
            <a:extLst>
              <a:ext uri="{FF2B5EF4-FFF2-40B4-BE49-F238E27FC236}">
                <a16:creationId xmlns:a16="http://schemas.microsoft.com/office/drawing/2014/main" id="{4F0D2CCA-C39B-0E83-471A-580BA58C92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539" y="899035"/>
            <a:ext cx="11881461" cy="3556183"/>
          </a:xfrm>
          <a:prstGeom prst="rect">
            <a:avLst/>
          </a:prstGeom>
        </p:spPr>
      </p:pic>
      <p:sp>
        <p:nvSpPr>
          <p:cNvPr id="4" name="Footer Placeholder 4">
            <a:extLst>
              <a:ext uri="{FF2B5EF4-FFF2-40B4-BE49-F238E27FC236}">
                <a16:creationId xmlns:a16="http://schemas.microsoft.com/office/drawing/2014/main" id="{6368812D-EB85-F3A6-D8A8-66CCD705DDB2}"/>
              </a:ext>
            </a:extLst>
          </p:cNvPr>
          <p:cNvSpPr>
            <a:spLocks noGrp="1"/>
          </p:cNvSpPr>
          <p:nvPr>
            <p:ph type="ftr" sz="quarter" idx="11"/>
          </p:nvPr>
        </p:nvSpPr>
        <p:spPr>
          <a:xfrm>
            <a:off x="2743200" y="6540963"/>
            <a:ext cx="7139439" cy="218528"/>
          </a:xfrm>
          <a:prstGeom prst="rect">
            <a:avLst/>
          </a:prstGeom>
        </p:spPr>
        <p:txBody>
          <a:bodyPr anchor="ctr" anchorCtr="0"/>
          <a:lstStyle>
            <a:lvl1pPr algn="ctr">
              <a:defRPr sz="1400">
                <a:solidFill>
                  <a:schemeClr val="bg1"/>
                </a:solidFill>
              </a:defRPr>
            </a:lvl1pPr>
          </a:lstStyle>
          <a:p>
            <a:endParaRPr lang="en-US" dirty="0"/>
          </a:p>
        </p:txBody>
      </p:sp>
      <p:sp>
        <p:nvSpPr>
          <p:cNvPr id="5" name="Slide Number Placeholder 5">
            <a:extLst>
              <a:ext uri="{FF2B5EF4-FFF2-40B4-BE49-F238E27FC236}">
                <a16:creationId xmlns:a16="http://schemas.microsoft.com/office/drawing/2014/main" id="{9081D75C-FF02-6591-7B1C-5E0D9AAD2211}"/>
              </a:ext>
            </a:extLst>
          </p:cNvPr>
          <p:cNvSpPr>
            <a:spLocks noGrp="1"/>
          </p:cNvSpPr>
          <p:nvPr>
            <p:ph type="sldNum" sz="quarter" idx="12"/>
          </p:nvPr>
        </p:nvSpPr>
        <p:spPr>
          <a:xfrm>
            <a:off x="0" y="6540964"/>
            <a:ext cx="2743200" cy="218528"/>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5" name="Picture 14" descr="CA Color Horizontal Logo&#10;">
            <a:extLst>
              <a:ext uri="{FF2B5EF4-FFF2-40B4-BE49-F238E27FC236}">
                <a16:creationId xmlns:a16="http://schemas.microsoft.com/office/drawing/2014/main" id="{9769E817-ED2C-B68F-2900-F63164865C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4960" y="5296651"/>
            <a:ext cx="2902099" cy="857294"/>
          </a:xfrm>
          <a:prstGeom prst="rect">
            <a:avLst/>
          </a:prstGeom>
        </p:spPr>
      </p:pic>
      <p:pic>
        <p:nvPicPr>
          <p:cNvPr id="12" name="Picture 11">
            <a:extLst>
              <a:ext uri="{FF2B5EF4-FFF2-40B4-BE49-F238E27FC236}">
                <a16:creationId xmlns:a16="http://schemas.microsoft.com/office/drawing/2014/main" id="{5DBC4E81-4E52-AE0B-54D5-BA13A91B71D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1945" y="353078"/>
            <a:ext cx="3524431" cy="4750044"/>
          </a:xfrm>
          <a:prstGeom prst="rect">
            <a:avLst/>
          </a:prstGeom>
        </p:spPr>
      </p:pic>
      <p:pic>
        <p:nvPicPr>
          <p:cNvPr id="18" name="Picture 17">
            <a:extLst>
              <a:ext uri="{FF2B5EF4-FFF2-40B4-BE49-F238E27FC236}">
                <a16:creationId xmlns:a16="http://schemas.microsoft.com/office/drawing/2014/main" id="{ACE1FDC9-B7B5-3D76-60DE-A13A5117272C}"/>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2666" y="443385"/>
            <a:ext cx="3759393" cy="4451579"/>
          </a:xfrm>
          <a:prstGeom prst="rect">
            <a:avLst/>
          </a:prstGeom>
        </p:spPr>
      </p:pic>
      <p:sp>
        <p:nvSpPr>
          <p:cNvPr id="16" name="Title 15">
            <a:extLst>
              <a:ext uri="{FF2B5EF4-FFF2-40B4-BE49-F238E27FC236}">
                <a16:creationId xmlns:a16="http://schemas.microsoft.com/office/drawing/2014/main" id="{BFDFE520-178B-1615-DAC4-E88CD405570A}"/>
              </a:ext>
            </a:extLst>
          </p:cNvPr>
          <p:cNvSpPr>
            <a:spLocks noGrp="1"/>
          </p:cNvSpPr>
          <p:nvPr>
            <p:ph type="title" hasCustomPrompt="1"/>
          </p:nvPr>
        </p:nvSpPr>
        <p:spPr>
          <a:xfrm>
            <a:off x="3665551" y="2091804"/>
            <a:ext cx="8134479" cy="1170644"/>
          </a:xfrm>
        </p:spPr>
        <p:txBody>
          <a:bodyPr>
            <a:noAutofit/>
          </a:bodyPr>
          <a:lstStyle>
            <a:lvl1pPr algn="r">
              <a:defRPr sz="4000" b="1">
                <a:solidFill>
                  <a:schemeClr val="bg1"/>
                </a:solidFill>
              </a:defRPr>
            </a:lvl1pPr>
          </a:lstStyle>
          <a:p>
            <a:r>
              <a:rPr lang="en-US" dirty="0"/>
              <a:t>SECTION HEADER</a:t>
            </a:r>
            <a:br>
              <a:rPr lang="en-US" dirty="0"/>
            </a:br>
            <a:r>
              <a:rPr lang="en-US" dirty="0"/>
              <a:t>(DIVIDER) TITLE</a:t>
            </a:r>
          </a:p>
        </p:txBody>
      </p:sp>
      <p:sp>
        <p:nvSpPr>
          <p:cNvPr id="20" name="Text Placeholder 19">
            <a:extLst>
              <a:ext uri="{FF2B5EF4-FFF2-40B4-BE49-F238E27FC236}">
                <a16:creationId xmlns:a16="http://schemas.microsoft.com/office/drawing/2014/main" id="{896D7E17-6416-B22A-3271-B02427DD5BA9}"/>
              </a:ext>
            </a:extLst>
          </p:cNvPr>
          <p:cNvSpPr>
            <a:spLocks noGrp="1"/>
          </p:cNvSpPr>
          <p:nvPr>
            <p:ph type="body" sz="quarter" idx="13" hasCustomPrompt="1"/>
          </p:nvPr>
        </p:nvSpPr>
        <p:spPr>
          <a:xfrm>
            <a:off x="3665551" y="3273785"/>
            <a:ext cx="8134479" cy="241300"/>
          </a:xfrm>
        </p:spPr>
        <p:txBody>
          <a:bodyPr anchor="ctr" anchorCtr="0">
            <a:noAutofit/>
          </a:bodyPr>
          <a:lstStyle>
            <a:lvl1pPr marL="0" indent="0" algn="r">
              <a:buNone/>
              <a:defRPr sz="12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Additional information about this section (optional)</a:t>
            </a:r>
          </a:p>
        </p:txBody>
      </p:sp>
      <p:pic>
        <p:nvPicPr>
          <p:cNvPr id="23" name="Picture 22" descr="Logo&#10;&#10;Description automatically generated">
            <a:extLst>
              <a:ext uri="{FF2B5EF4-FFF2-40B4-BE49-F238E27FC236}">
                <a16:creationId xmlns:a16="http://schemas.microsoft.com/office/drawing/2014/main" id="{30E83A32-E8D0-495A-F484-E9DDD0E8813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35588" y="6073682"/>
            <a:ext cx="1003352" cy="838243"/>
          </a:xfrm>
          <a:prstGeom prst="rect">
            <a:avLst/>
          </a:prstGeom>
        </p:spPr>
      </p:pic>
    </p:spTree>
    <p:extLst>
      <p:ext uri="{BB962C8B-B14F-4D97-AF65-F5344CB8AC3E}">
        <p14:creationId xmlns:p14="http://schemas.microsoft.com/office/powerpoint/2010/main" val="174292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eft 1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301202" y="1960708"/>
            <a:ext cx="11589595" cy="4239966"/>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dirty="0"/>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pic>
        <p:nvPicPr>
          <p:cNvPr id="16" name="Picture 15" descr="Cambium Assessment White Logo">
            <a:extLst>
              <a:ext uri="{FF2B5EF4-FFF2-40B4-BE49-F238E27FC236}">
                <a16:creationId xmlns:a16="http://schemas.microsoft.com/office/drawing/2014/main" id="{8DB2459E-CD78-1A9B-08DE-57F0432EBBF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97771" y="280983"/>
            <a:ext cx="857294" cy="768389"/>
          </a:xfrm>
          <a:prstGeom prst="rect">
            <a:avLst/>
          </a:prstGeom>
        </p:spPr>
      </p:pic>
      <p:sp>
        <p:nvSpPr>
          <p:cNvPr id="15" name="Text Placeholder 2">
            <a:extLst>
              <a:ext uri="{FF2B5EF4-FFF2-40B4-BE49-F238E27FC236}">
                <a16:creationId xmlns:a16="http://schemas.microsoft.com/office/drawing/2014/main" id="{669FDE00-E73C-F4F7-B850-F064B5FE5F04}"/>
              </a:ext>
            </a:extLst>
          </p:cNvPr>
          <p:cNvSpPr>
            <a:spLocks noGrp="1"/>
          </p:cNvSpPr>
          <p:nvPr>
            <p:ph type="body" idx="14"/>
          </p:nvPr>
        </p:nvSpPr>
        <p:spPr>
          <a:xfrm>
            <a:off x="309492" y="1320874"/>
            <a:ext cx="1158130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1897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ef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270309" y="1303953"/>
            <a:ext cx="5749491" cy="487301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C26C85-7BB8-EEDA-48D2-ED5F0991E3A9}"/>
              </a:ext>
            </a:extLst>
          </p:cNvPr>
          <p:cNvSpPr>
            <a:spLocks noGrp="1"/>
          </p:cNvSpPr>
          <p:nvPr>
            <p:ph sz="half" idx="2"/>
          </p:nvPr>
        </p:nvSpPr>
        <p:spPr>
          <a:xfrm>
            <a:off x="6172199" y="1303953"/>
            <a:ext cx="5749491" cy="487301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dirty="0"/>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pic>
        <p:nvPicPr>
          <p:cNvPr id="16" name="Picture 15" descr="Cambium Assessment White Logo">
            <a:extLst>
              <a:ext uri="{FF2B5EF4-FFF2-40B4-BE49-F238E27FC236}">
                <a16:creationId xmlns:a16="http://schemas.microsoft.com/office/drawing/2014/main" id="{8DB2459E-CD78-1A9B-08DE-57F0432EBBF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97771" y="280983"/>
            <a:ext cx="857294" cy="768389"/>
          </a:xfrm>
          <a:prstGeom prst="rect">
            <a:avLst/>
          </a:prstGeom>
        </p:spPr>
      </p:pic>
    </p:spTree>
    <p:extLst>
      <p:ext uri="{BB962C8B-B14F-4D97-AF65-F5344CB8AC3E}">
        <p14:creationId xmlns:p14="http://schemas.microsoft.com/office/powerpoint/2010/main" val="33211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eft 2 Column w/ 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69B0EF9-8230-F794-6417-95144DBAC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75" y="211940"/>
            <a:ext cx="12014817" cy="977950"/>
          </a:xfrm>
          <a:prstGeom prst="rect">
            <a:avLst/>
          </a:prstGeom>
        </p:spPr>
      </p:pic>
      <p:pic>
        <p:nvPicPr>
          <p:cNvPr id="20" name="Picture 19">
            <a:extLst>
              <a:ext uri="{FF2B5EF4-FFF2-40B4-BE49-F238E27FC236}">
                <a16:creationId xmlns:a16="http://schemas.microsoft.com/office/drawing/2014/main" id="{EF344C5F-80B6-8A86-A71C-23835B8424B1}"/>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7685" y="6327752"/>
            <a:ext cx="11157523" cy="58423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309361" y="6540962"/>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540963"/>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13" name="Picture 12">
            <a:extLst>
              <a:ext uri="{FF2B5EF4-FFF2-40B4-BE49-F238E27FC236}">
                <a16:creationId xmlns:a16="http://schemas.microsoft.com/office/drawing/2014/main" id="{D55929FA-8333-0E23-5447-947A6E935BE1}"/>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5551" y="6156293"/>
            <a:ext cx="908097" cy="755689"/>
          </a:xfrm>
          <a:prstGeom prst="rect">
            <a:avLst/>
          </a:prstGeom>
        </p:spPr>
      </p:pic>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18208"/>
            <a:ext cx="10037929" cy="941145"/>
          </a:xfrm>
        </p:spPr>
        <p:txBody>
          <a:bodyPr lIns="274320" tIns="91440">
            <a:noAutofit/>
          </a:bodyPr>
          <a:lstStyle>
            <a:lvl1pPr>
              <a:lnSpc>
                <a:spcPts val="3300"/>
              </a:lnSpc>
              <a:defRPr sz="3600" b="1">
                <a:solidFill>
                  <a:schemeClr val="bg1"/>
                </a:solidFill>
              </a:defRPr>
            </a:lvl1pPr>
          </a:lstStyle>
          <a:p>
            <a:r>
              <a:rPr lang="en-US" dirty="0"/>
              <a:t>Click to edit Master title</a:t>
            </a:r>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7648923" y="6211110"/>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pic>
        <p:nvPicPr>
          <p:cNvPr id="6" name="Picture 5">
            <a:extLst>
              <a:ext uri="{FF2B5EF4-FFF2-40B4-BE49-F238E27FC236}">
                <a16:creationId xmlns:a16="http://schemas.microsoft.com/office/drawing/2014/main" id="{5DCECAED-67A8-B34F-151F-E08C7429B11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4012" y="16198"/>
            <a:ext cx="1968601" cy="1390721"/>
          </a:xfrm>
          <a:prstGeom prst="rect">
            <a:avLst/>
          </a:prstGeom>
        </p:spPr>
      </p:pic>
      <p:pic>
        <p:nvPicPr>
          <p:cNvPr id="8" name="Picture 7">
            <a:extLst>
              <a:ext uri="{FF2B5EF4-FFF2-40B4-BE49-F238E27FC236}">
                <a16:creationId xmlns:a16="http://schemas.microsoft.com/office/drawing/2014/main" id="{819D0CF2-3A02-EAD3-33B2-2ABBC353647E}"/>
              </a:ext>
              <a:ext uri="{C183D7F6-B498-43B3-948B-1728B52AA6E4}">
                <adec:decorative xmlns:adec="http://schemas.microsoft.com/office/drawing/2017/decorative" val="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81379" y="1013295"/>
            <a:ext cx="1320868" cy="146058"/>
          </a:xfrm>
          <a:prstGeom prst="rect">
            <a:avLst/>
          </a:prstGeom>
        </p:spPr>
      </p:pic>
      <p:pic>
        <p:nvPicPr>
          <p:cNvPr id="16" name="Picture 15" descr="Cambium Assessment White Logo">
            <a:extLst>
              <a:ext uri="{FF2B5EF4-FFF2-40B4-BE49-F238E27FC236}">
                <a16:creationId xmlns:a16="http://schemas.microsoft.com/office/drawing/2014/main" id="{8DB2459E-CD78-1A9B-08DE-57F0432EBBFC}"/>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97771" y="280983"/>
            <a:ext cx="857294" cy="768389"/>
          </a:xfrm>
          <a:prstGeom prst="rect">
            <a:avLst/>
          </a:prstGeom>
        </p:spPr>
      </p:pic>
      <p:sp>
        <p:nvSpPr>
          <p:cNvPr id="15" name="Text Placeholder 2">
            <a:extLst>
              <a:ext uri="{FF2B5EF4-FFF2-40B4-BE49-F238E27FC236}">
                <a16:creationId xmlns:a16="http://schemas.microsoft.com/office/drawing/2014/main" id="{8B0558EB-483B-8BC6-5205-57C2B47760AF}"/>
              </a:ext>
            </a:extLst>
          </p:cNvPr>
          <p:cNvSpPr>
            <a:spLocks noGrp="1"/>
          </p:cNvSpPr>
          <p:nvPr>
            <p:ph type="body" idx="1"/>
          </p:nvPr>
        </p:nvSpPr>
        <p:spPr>
          <a:xfrm>
            <a:off x="309492" y="1320874"/>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3B44DE36-1C31-7313-C768-B744984B0120}"/>
              </a:ext>
            </a:extLst>
          </p:cNvPr>
          <p:cNvSpPr>
            <a:spLocks noGrp="1"/>
          </p:cNvSpPr>
          <p:nvPr>
            <p:ph sz="half" idx="2"/>
          </p:nvPr>
        </p:nvSpPr>
        <p:spPr>
          <a:xfrm>
            <a:off x="309492" y="1945825"/>
            <a:ext cx="5620675" cy="4248516"/>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4">
            <a:extLst>
              <a:ext uri="{FF2B5EF4-FFF2-40B4-BE49-F238E27FC236}">
                <a16:creationId xmlns:a16="http://schemas.microsoft.com/office/drawing/2014/main" id="{AD86047C-1292-D492-40A2-45F117BEC852}"/>
              </a:ext>
            </a:extLst>
          </p:cNvPr>
          <p:cNvSpPr>
            <a:spLocks noGrp="1"/>
          </p:cNvSpPr>
          <p:nvPr>
            <p:ph type="body" sz="quarter" idx="3"/>
          </p:nvPr>
        </p:nvSpPr>
        <p:spPr>
          <a:xfrm>
            <a:off x="6098002" y="1320874"/>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5">
            <a:extLst>
              <a:ext uri="{FF2B5EF4-FFF2-40B4-BE49-F238E27FC236}">
                <a16:creationId xmlns:a16="http://schemas.microsoft.com/office/drawing/2014/main" id="{C6108DF1-CE12-99A2-B89F-3101CAA9AFF6}"/>
              </a:ext>
            </a:extLst>
          </p:cNvPr>
          <p:cNvSpPr>
            <a:spLocks noGrp="1"/>
          </p:cNvSpPr>
          <p:nvPr>
            <p:ph sz="quarter" idx="4"/>
          </p:nvPr>
        </p:nvSpPr>
        <p:spPr>
          <a:xfrm>
            <a:off x="6098002" y="1945825"/>
            <a:ext cx="5808774" cy="4248516"/>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000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lt Left 1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pic>
        <p:nvPicPr>
          <p:cNvPr id="19" name="Picture 18">
            <a:extLst>
              <a:ext uri="{FF2B5EF4-FFF2-40B4-BE49-F238E27FC236}">
                <a16:creationId xmlns:a16="http://schemas.microsoft.com/office/drawing/2014/main" id="{B6046974-51F5-47C1-4309-807D69BDAF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0916" y="6329054"/>
            <a:ext cx="11163874" cy="584230"/>
          </a:xfrm>
          <a:prstGeom prst="rect">
            <a:avLst/>
          </a:prstGeom>
        </p:spPr>
      </p:pic>
      <p:pic>
        <p:nvPicPr>
          <p:cNvPr id="21" name="Picture 20" descr="Logo&#10;&#10;Description automatically generated">
            <a:extLst>
              <a:ext uri="{FF2B5EF4-FFF2-40B4-BE49-F238E27FC236}">
                <a16:creationId xmlns:a16="http://schemas.microsoft.com/office/drawing/2014/main" id="{5E355BF9-D055-C3BB-9CFD-F120FCFE93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202" y="6151245"/>
            <a:ext cx="920797" cy="762039"/>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dirty="0"/>
              <a:t>Click to edit Master title style</a:t>
            </a:r>
          </a:p>
        </p:txBody>
      </p:sp>
      <p:sp>
        <p:nvSpPr>
          <p:cNvPr id="14" name="Text Placeholder 29">
            <a:extLst>
              <a:ext uri="{FF2B5EF4-FFF2-40B4-BE49-F238E27FC236}">
                <a16:creationId xmlns:a16="http://schemas.microsoft.com/office/drawing/2014/main" id="{F45C3E81-5891-5CAE-9F6F-6E71C5F72F27}"/>
              </a:ext>
            </a:extLst>
          </p:cNvPr>
          <p:cNvSpPr>
            <a:spLocks noGrp="1"/>
          </p:cNvSpPr>
          <p:nvPr>
            <p:ph type="body" sz="quarter" idx="13" hasCustomPrompt="1"/>
          </p:nvPr>
        </p:nvSpPr>
        <p:spPr>
          <a:xfrm>
            <a:off x="7628451" y="6191232"/>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2309361" y="6547636"/>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547637"/>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5" name="Content Placeholder 2">
            <a:extLst>
              <a:ext uri="{FF2B5EF4-FFF2-40B4-BE49-F238E27FC236}">
                <a16:creationId xmlns:a16="http://schemas.microsoft.com/office/drawing/2014/main" id="{B9A7E72E-FE66-147C-A30E-7278B653939F}"/>
              </a:ext>
            </a:extLst>
          </p:cNvPr>
          <p:cNvSpPr>
            <a:spLocks noGrp="1"/>
          </p:cNvSpPr>
          <p:nvPr>
            <p:ph sz="half" idx="1"/>
          </p:nvPr>
        </p:nvSpPr>
        <p:spPr>
          <a:xfrm>
            <a:off x="301202" y="1303953"/>
            <a:ext cx="11589595" cy="4896722"/>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44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lt Lef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pic>
        <p:nvPicPr>
          <p:cNvPr id="19" name="Picture 18">
            <a:extLst>
              <a:ext uri="{FF2B5EF4-FFF2-40B4-BE49-F238E27FC236}">
                <a16:creationId xmlns:a16="http://schemas.microsoft.com/office/drawing/2014/main" id="{B6046974-51F5-47C1-4309-807D69BDAF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0916" y="6329054"/>
            <a:ext cx="11163874" cy="584230"/>
          </a:xfrm>
          <a:prstGeom prst="rect">
            <a:avLst/>
          </a:prstGeom>
        </p:spPr>
      </p:pic>
      <p:pic>
        <p:nvPicPr>
          <p:cNvPr id="21" name="Picture 20" descr="Logo&#10;&#10;Description automatically generated">
            <a:extLst>
              <a:ext uri="{FF2B5EF4-FFF2-40B4-BE49-F238E27FC236}">
                <a16:creationId xmlns:a16="http://schemas.microsoft.com/office/drawing/2014/main" id="{5E355BF9-D055-C3BB-9CFD-F120FCFE93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202" y="6151245"/>
            <a:ext cx="920797" cy="762039"/>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dirty="0"/>
              <a:t>Click to edit Master title style</a:t>
            </a:r>
          </a:p>
        </p:txBody>
      </p:sp>
      <p:sp>
        <p:nvSpPr>
          <p:cNvPr id="14" name="Text Placeholder 29">
            <a:extLst>
              <a:ext uri="{FF2B5EF4-FFF2-40B4-BE49-F238E27FC236}">
                <a16:creationId xmlns:a16="http://schemas.microsoft.com/office/drawing/2014/main" id="{F45C3E81-5891-5CAE-9F6F-6E71C5F72F27}"/>
              </a:ext>
            </a:extLst>
          </p:cNvPr>
          <p:cNvSpPr>
            <a:spLocks noGrp="1"/>
          </p:cNvSpPr>
          <p:nvPr>
            <p:ph type="body" sz="quarter" idx="13" hasCustomPrompt="1"/>
          </p:nvPr>
        </p:nvSpPr>
        <p:spPr>
          <a:xfrm>
            <a:off x="7628451" y="6191232"/>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2309361" y="6547636"/>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547637"/>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Content Placeholder 2">
            <a:extLst>
              <a:ext uri="{FF2B5EF4-FFF2-40B4-BE49-F238E27FC236}">
                <a16:creationId xmlns:a16="http://schemas.microsoft.com/office/drawing/2014/main" id="{72C94E36-AF62-E27E-F68B-08992C238A02}"/>
              </a:ext>
            </a:extLst>
          </p:cNvPr>
          <p:cNvSpPr>
            <a:spLocks noGrp="1"/>
          </p:cNvSpPr>
          <p:nvPr>
            <p:ph sz="half" idx="1"/>
          </p:nvPr>
        </p:nvSpPr>
        <p:spPr>
          <a:xfrm>
            <a:off x="270309" y="1303953"/>
            <a:ext cx="5749491" cy="487301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3">
            <a:extLst>
              <a:ext uri="{FF2B5EF4-FFF2-40B4-BE49-F238E27FC236}">
                <a16:creationId xmlns:a16="http://schemas.microsoft.com/office/drawing/2014/main" id="{F855A363-4742-5A9E-FDF6-53B01FC2ECD4}"/>
              </a:ext>
            </a:extLst>
          </p:cNvPr>
          <p:cNvSpPr>
            <a:spLocks noGrp="1"/>
          </p:cNvSpPr>
          <p:nvPr>
            <p:ph sz="half" idx="2"/>
          </p:nvPr>
        </p:nvSpPr>
        <p:spPr>
          <a:xfrm>
            <a:off x="6172199" y="1303953"/>
            <a:ext cx="5749491" cy="4873010"/>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8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lt Left 2 Column w/ 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pic>
        <p:nvPicPr>
          <p:cNvPr id="19" name="Picture 18">
            <a:extLst>
              <a:ext uri="{FF2B5EF4-FFF2-40B4-BE49-F238E27FC236}">
                <a16:creationId xmlns:a16="http://schemas.microsoft.com/office/drawing/2014/main" id="{B6046974-51F5-47C1-4309-807D69BDAF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0916" y="6329054"/>
            <a:ext cx="11163874" cy="584230"/>
          </a:xfrm>
          <a:prstGeom prst="rect">
            <a:avLst/>
          </a:prstGeom>
        </p:spPr>
      </p:pic>
      <p:pic>
        <p:nvPicPr>
          <p:cNvPr id="21" name="Picture 20" descr="Logo&#10;&#10;Description automatically generated">
            <a:extLst>
              <a:ext uri="{FF2B5EF4-FFF2-40B4-BE49-F238E27FC236}">
                <a16:creationId xmlns:a16="http://schemas.microsoft.com/office/drawing/2014/main" id="{5E355BF9-D055-C3BB-9CFD-F120FCFE93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9202" y="6151245"/>
            <a:ext cx="920797" cy="762039"/>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CC26D00-302E-B649-B948-F8854082203B}"/>
              </a:ext>
            </a:extLst>
          </p:cNvPr>
          <p:cNvSpPr>
            <a:spLocks noGrp="1"/>
          </p:cNvSpPr>
          <p:nvPr>
            <p:ph type="body" idx="1"/>
          </p:nvPr>
        </p:nvSpPr>
        <p:spPr>
          <a:xfrm>
            <a:off x="309492" y="1300402"/>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A23101-6B1A-96E5-BDE9-B4A4C44708CC}"/>
              </a:ext>
            </a:extLst>
          </p:cNvPr>
          <p:cNvSpPr>
            <a:spLocks noGrp="1"/>
          </p:cNvSpPr>
          <p:nvPr>
            <p:ph sz="half" idx="2"/>
          </p:nvPr>
        </p:nvSpPr>
        <p:spPr>
          <a:xfrm>
            <a:off x="309492" y="1925353"/>
            <a:ext cx="5620675" cy="4248516"/>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3CE2BFA-C03A-784D-1FAE-B414AC428193}"/>
              </a:ext>
            </a:extLst>
          </p:cNvPr>
          <p:cNvSpPr>
            <a:spLocks noGrp="1"/>
          </p:cNvSpPr>
          <p:nvPr>
            <p:ph type="body" sz="quarter" idx="3"/>
          </p:nvPr>
        </p:nvSpPr>
        <p:spPr>
          <a:xfrm>
            <a:off x="6098002" y="1300402"/>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AC9E926-07BB-4853-395D-C33CA02E88FC}"/>
              </a:ext>
            </a:extLst>
          </p:cNvPr>
          <p:cNvSpPr>
            <a:spLocks noGrp="1"/>
          </p:cNvSpPr>
          <p:nvPr>
            <p:ph sz="quarter" idx="4"/>
          </p:nvPr>
        </p:nvSpPr>
        <p:spPr>
          <a:xfrm>
            <a:off x="6098002" y="1925353"/>
            <a:ext cx="5808774" cy="4248516"/>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9">
            <a:extLst>
              <a:ext uri="{FF2B5EF4-FFF2-40B4-BE49-F238E27FC236}">
                <a16:creationId xmlns:a16="http://schemas.microsoft.com/office/drawing/2014/main" id="{F45C3E81-5891-5CAE-9F6F-6E71C5F72F27}"/>
              </a:ext>
            </a:extLst>
          </p:cNvPr>
          <p:cNvSpPr>
            <a:spLocks noGrp="1"/>
          </p:cNvSpPr>
          <p:nvPr>
            <p:ph type="body" sz="quarter" idx="13" hasCustomPrompt="1"/>
          </p:nvPr>
        </p:nvSpPr>
        <p:spPr>
          <a:xfrm>
            <a:off x="7628451" y="6191232"/>
            <a:ext cx="4273202" cy="185252"/>
          </a:xfrm>
        </p:spPr>
        <p:txBody>
          <a:bodyPr anchor="b" anchorCtr="0">
            <a:noAutofit/>
          </a:bodyPr>
          <a:lstStyle>
            <a:lvl1pPr marL="0" indent="0" algn="r">
              <a:buNone/>
              <a:defRPr sz="800">
                <a:solidFill>
                  <a:schemeClr val="tx1"/>
                </a:solidFill>
              </a:defRPr>
            </a:lvl1pPr>
          </a:lstStyle>
          <a:p>
            <a:pPr lvl="0"/>
            <a:r>
              <a:rPr lang="en-US" dirty="0"/>
              <a:t>Source: Placeholder for sources and permissions (if needed).</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2309361" y="6547636"/>
            <a:ext cx="7139439" cy="233605"/>
          </a:xfrm>
          <a:prstGeom prst="rect">
            <a:avLst/>
          </a:prstGeom>
        </p:spPr>
        <p:txBody>
          <a:bodyPr anchor="ctr" anchorCtr="0"/>
          <a:lstStyle>
            <a:lvl1pPr algn="ctr">
              <a:defRPr sz="14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547637"/>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Tree>
    <p:extLst>
      <p:ext uri="{BB962C8B-B14F-4D97-AF65-F5344CB8AC3E}">
        <p14:creationId xmlns:p14="http://schemas.microsoft.com/office/powerpoint/2010/main" val="286397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1+#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1"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22" presetClass="entr" presetSubtype="8"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eft 2 Content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5639DC-E253-09CA-ABC5-3B7B5BE8F6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199664"/>
            <a:ext cx="12014817" cy="977950"/>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1" y="6614226"/>
            <a:ext cx="9448800" cy="233605"/>
          </a:xfrm>
          <a:prstGeom prst="rect">
            <a:avLst/>
          </a:prstGeom>
        </p:spPr>
        <p:txBody>
          <a:bodyPr anchor="ctr" anchorCtr="0"/>
          <a:lstStyle>
            <a:lvl1pPr algn="l">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9448800" y="6614227"/>
            <a:ext cx="2743200" cy="233605"/>
          </a:xfrm>
          <a:prstGeom prst="rect">
            <a:avLst/>
          </a:prstGeom>
        </p:spPr>
        <p:txBody>
          <a:bodyPr anchor="ctr" anchorCtr="0"/>
          <a:lstStyle>
            <a:lvl1pPr algn="r">
              <a:defRPr sz="1400">
                <a:solidFill>
                  <a:schemeClr val="bg1"/>
                </a:solidFill>
              </a:defRPr>
            </a:lvl1pPr>
          </a:lstStyle>
          <a:p>
            <a:fld id="{3681D07F-2A2F-485F-853D-A069260EAD11}" type="slidenum">
              <a:rPr lang="en-US" smtClean="0"/>
              <a:pPr/>
              <a:t>‹#›</a:t>
            </a:fld>
            <a:endParaRPr lang="en-US" dirty="0"/>
          </a:p>
        </p:txBody>
      </p:sp>
      <p:sp>
        <p:nvSpPr>
          <p:cNvPr id="2" name="Title 1">
            <a:extLst>
              <a:ext uri="{FF2B5EF4-FFF2-40B4-BE49-F238E27FC236}">
                <a16:creationId xmlns:a16="http://schemas.microsoft.com/office/drawing/2014/main" id="{E3A0BA9C-9248-82BA-EC94-2920C0FF2D1B}"/>
              </a:ext>
            </a:extLst>
          </p:cNvPr>
          <p:cNvSpPr>
            <a:spLocks noGrp="1"/>
          </p:cNvSpPr>
          <p:nvPr>
            <p:ph type="title"/>
          </p:nvPr>
        </p:nvSpPr>
        <p:spPr>
          <a:xfrm>
            <a:off x="0" y="203571"/>
            <a:ext cx="10037929" cy="954154"/>
          </a:xfrm>
        </p:spPr>
        <p:txBody>
          <a:bodyPr lIns="274320" tIns="91440">
            <a:noAutofit/>
          </a:bodyPr>
          <a:lstStyle>
            <a:lvl1pPr>
              <a:lnSpc>
                <a:spcPts val="3200"/>
              </a:lnSpc>
              <a:defRPr sz="3600" b="1">
                <a:solidFill>
                  <a:schemeClr val="bg1"/>
                </a:solidFill>
              </a:defRPr>
            </a:lvl1pPr>
          </a:lstStyle>
          <a:p>
            <a:r>
              <a:rPr lang="en-US" dirty="0"/>
              <a:t>Click to edit Master title style</a:t>
            </a:r>
          </a:p>
        </p:txBody>
      </p:sp>
      <p:sp>
        <p:nvSpPr>
          <p:cNvPr id="14" name="Text Placeholder 3">
            <a:extLst>
              <a:ext uri="{FF2B5EF4-FFF2-40B4-BE49-F238E27FC236}">
                <a16:creationId xmlns:a16="http://schemas.microsoft.com/office/drawing/2014/main" id="{98C0674D-A115-9376-E1B7-E1207002F79A}"/>
              </a:ext>
            </a:extLst>
          </p:cNvPr>
          <p:cNvSpPr>
            <a:spLocks noGrp="1"/>
          </p:cNvSpPr>
          <p:nvPr>
            <p:ph type="body" sz="half" idx="2"/>
          </p:nvPr>
        </p:nvSpPr>
        <p:spPr>
          <a:xfrm>
            <a:off x="7287903" y="2093030"/>
            <a:ext cx="4653887" cy="42618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Content Placeholder 16">
            <a:extLst>
              <a:ext uri="{FF2B5EF4-FFF2-40B4-BE49-F238E27FC236}">
                <a16:creationId xmlns:a16="http://schemas.microsoft.com/office/drawing/2014/main" id="{13C0636A-8543-0EC4-DF28-B278C8C4C110}"/>
              </a:ext>
            </a:extLst>
          </p:cNvPr>
          <p:cNvSpPr>
            <a:spLocks noGrp="1"/>
          </p:cNvSpPr>
          <p:nvPr>
            <p:ph sz="quarter" idx="14"/>
          </p:nvPr>
        </p:nvSpPr>
        <p:spPr>
          <a:xfrm>
            <a:off x="7286315" y="1304682"/>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6" name="Picture Placeholder 2">
            <a:extLst>
              <a:ext uri="{FF2B5EF4-FFF2-40B4-BE49-F238E27FC236}">
                <a16:creationId xmlns:a16="http://schemas.microsoft.com/office/drawing/2014/main" id="{2AB9BF93-A675-E26C-3AF0-DF28FDC11B7A}"/>
              </a:ext>
            </a:extLst>
          </p:cNvPr>
          <p:cNvSpPr>
            <a:spLocks noGrp="1"/>
          </p:cNvSpPr>
          <p:nvPr>
            <p:ph type="pic" idx="1"/>
          </p:nvPr>
        </p:nvSpPr>
        <p:spPr>
          <a:xfrm>
            <a:off x="269875" y="1304682"/>
            <a:ext cx="6758603" cy="50673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7" name="Text Placeholder 29">
            <a:extLst>
              <a:ext uri="{FF2B5EF4-FFF2-40B4-BE49-F238E27FC236}">
                <a16:creationId xmlns:a16="http://schemas.microsoft.com/office/drawing/2014/main" id="{D629D23C-8B39-0420-249E-BEE0F17C7559}"/>
              </a:ext>
            </a:extLst>
          </p:cNvPr>
          <p:cNvSpPr>
            <a:spLocks noGrp="1"/>
          </p:cNvSpPr>
          <p:nvPr>
            <p:ph type="body" sz="quarter" idx="15" hasCustomPrompt="1"/>
          </p:nvPr>
        </p:nvSpPr>
        <p:spPr>
          <a:xfrm>
            <a:off x="269875" y="6391912"/>
            <a:ext cx="4273202" cy="138542"/>
          </a:xfrm>
        </p:spPr>
        <p:txBody>
          <a:bodyPr anchor="ctr" anchorCtr="0">
            <a:noAutofit/>
          </a:bodyPr>
          <a:lstStyle>
            <a:lvl1pPr marL="0" indent="0" algn="l">
              <a:buNone/>
              <a:defRPr sz="800">
                <a:solidFill>
                  <a:schemeClr val="tx1"/>
                </a:solidFill>
              </a:defRPr>
            </a:lvl1pPr>
          </a:lstStyle>
          <a:p>
            <a:pPr lvl="0"/>
            <a:r>
              <a:rPr lang="en-US" dirty="0"/>
              <a:t>Source: Placeholder for sources and permissions (if needed).</a:t>
            </a:r>
          </a:p>
        </p:txBody>
      </p:sp>
      <p:pic>
        <p:nvPicPr>
          <p:cNvPr id="6" name="Picture 5">
            <a:extLst>
              <a:ext uri="{FF2B5EF4-FFF2-40B4-BE49-F238E27FC236}">
                <a16:creationId xmlns:a16="http://schemas.microsoft.com/office/drawing/2014/main" id="{6F370321-F57B-C05C-C235-49F16B9F91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998898" y="6491"/>
            <a:ext cx="1968601" cy="1390721"/>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F77E9829-99D6-8523-2FE2-B9D7854E8B1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98660" y="277148"/>
            <a:ext cx="857294" cy="768389"/>
          </a:xfrm>
          <a:prstGeom prst="rect">
            <a:avLst/>
          </a:prstGeom>
        </p:spPr>
      </p:pic>
      <p:pic>
        <p:nvPicPr>
          <p:cNvPr id="12" name="Picture 11">
            <a:extLst>
              <a:ext uri="{FF2B5EF4-FFF2-40B4-BE49-F238E27FC236}">
                <a16:creationId xmlns:a16="http://schemas.microsoft.com/office/drawing/2014/main" id="{20E88232-4240-5D90-A40A-0F9815ABEB9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80751" y="1011667"/>
            <a:ext cx="1320868" cy="146058"/>
          </a:xfrm>
          <a:prstGeom prst="rect">
            <a:avLst/>
          </a:prstGeom>
        </p:spPr>
      </p:pic>
    </p:spTree>
    <p:extLst>
      <p:ext uri="{BB962C8B-B14F-4D97-AF65-F5344CB8AC3E}">
        <p14:creationId xmlns:p14="http://schemas.microsoft.com/office/powerpoint/2010/main" val="39598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eft 2 Alt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2B7459-A84D-6219-32BD-074A5C8B44C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93" y="214657"/>
            <a:ext cx="12021168" cy="977950"/>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0" y="218853"/>
            <a:ext cx="10037928" cy="942586"/>
          </a:xfrm>
        </p:spPr>
        <p:txBody>
          <a:bodyPr lIns="274320" tIns="91440">
            <a:noAutofit/>
          </a:bodyPr>
          <a:lstStyle>
            <a:lvl1pPr>
              <a:lnSpc>
                <a:spcPts val="3300"/>
              </a:lnSpc>
              <a:defRPr sz="3600" b="1">
                <a:solidFill>
                  <a:schemeClr val="bg1"/>
                </a:solidFill>
              </a:defRPr>
            </a:lvl1pPr>
          </a:lstStyle>
          <a:p>
            <a:r>
              <a:rPr lang="en-US" dirty="0"/>
              <a:t>Click to edit Master title style</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1" y="6615876"/>
            <a:ext cx="9448800" cy="233605"/>
          </a:xfrm>
          <a:prstGeom prst="rect">
            <a:avLst/>
          </a:prstGeom>
        </p:spPr>
        <p:txBody>
          <a:bodyPr anchor="ctr" anchorCtr="0"/>
          <a:lstStyle>
            <a:lvl1pPr algn="ctr">
              <a:defRPr sz="1400">
                <a:solidFill>
                  <a:schemeClr val="tx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9448800" y="6615877"/>
            <a:ext cx="2743200" cy="233605"/>
          </a:xfrm>
          <a:prstGeom prst="rect">
            <a:avLst/>
          </a:prstGeom>
        </p:spPr>
        <p:txBody>
          <a:bodyPr anchor="ctr" anchorCtr="0"/>
          <a:lstStyle>
            <a:lvl1pPr algn="r">
              <a:defRPr sz="1400">
                <a:solidFill>
                  <a:schemeClr val="tx1"/>
                </a:solidFill>
              </a:defRPr>
            </a:lvl1pPr>
          </a:lstStyle>
          <a:p>
            <a:fld id="{3681D07F-2A2F-485F-853D-A069260EAD11}" type="slidenum">
              <a:rPr lang="en-US" smtClean="0"/>
              <a:pPr/>
              <a:t>‹#›</a:t>
            </a:fld>
            <a:endParaRPr lang="en-US" dirty="0"/>
          </a:p>
        </p:txBody>
      </p:sp>
      <p:pic>
        <p:nvPicPr>
          <p:cNvPr id="20" name="Picture 19">
            <a:extLst>
              <a:ext uri="{FF2B5EF4-FFF2-40B4-BE49-F238E27FC236}">
                <a16:creationId xmlns:a16="http://schemas.microsoft.com/office/drawing/2014/main" id="{AB0E7A0D-9DE3-EA87-EBDB-2988383B9A6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00457" y="8272"/>
            <a:ext cx="1962251" cy="1390721"/>
          </a:xfrm>
          <a:prstGeom prst="rect">
            <a:avLst/>
          </a:prstGeom>
        </p:spPr>
      </p:pic>
      <p:pic>
        <p:nvPicPr>
          <p:cNvPr id="27" name="Picture 26" descr="Cambium Assessment White Logo">
            <a:extLst>
              <a:ext uri="{FF2B5EF4-FFF2-40B4-BE49-F238E27FC236}">
                <a16:creationId xmlns:a16="http://schemas.microsoft.com/office/drawing/2014/main" id="{B62547D0-BF4E-09F8-3521-06324B18B4F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90853" y="276837"/>
            <a:ext cx="869995" cy="768389"/>
          </a:xfrm>
          <a:prstGeom prst="rect">
            <a:avLst/>
          </a:prstGeom>
        </p:spPr>
      </p:pic>
      <p:pic>
        <p:nvPicPr>
          <p:cNvPr id="8" name="Picture 7">
            <a:extLst>
              <a:ext uri="{FF2B5EF4-FFF2-40B4-BE49-F238E27FC236}">
                <a16:creationId xmlns:a16="http://schemas.microsoft.com/office/drawing/2014/main" id="{31A32E63-925A-4C79-22C3-419B5AF6470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86305" y="1015380"/>
            <a:ext cx="1314518" cy="146058"/>
          </a:xfrm>
          <a:prstGeom prst="rect">
            <a:avLst/>
          </a:prstGeom>
        </p:spPr>
      </p:pic>
      <p:sp>
        <p:nvSpPr>
          <p:cNvPr id="17" name="Text Placeholder 29">
            <a:extLst>
              <a:ext uri="{FF2B5EF4-FFF2-40B4-BE49-F238E27FC236}">
                <a16:creationId xmlns:a16="http://schemas.microsoft.com/office/drawing/2014/main" id="{BDFABCE2-820E-3EFD-FBFE-8CE74C8B882C}"/>
              </a:ext>
            </a:extLst>
          </p:cNvPr>
          <p:cNvSpPr>
            <a:spLocks noGrp="1"/>
          </p:cNvSpPr>
          <p:nvPr>
            <p:ph type="body" sz="quarter" idx="14" hasCustomPrompt="1"/>
          </p:nvPr>
        </p:nvSpPr>
        <p:spPr>
          <a:xfrm>
            <a:off x="269875" y="6419208"/>
            <a:ext cx="4273202" cy="138542"/>
          </a:xfrm>
        </p:spPr>
        <p:txBody>
          <a:bodyPr anchor="ctr" anchorCtr="0">
            <a:noAutofit/>
          </a:bodyPr>
          <a:lstStyle>
            <a:lvl1pPr marL="0" indent="0" algn="l">
              <a:buNone/>
              <a:defRPr sz="800">
                <a:solidFill>
                  <a:schemeClr val="tx1"/>
                </a:solidFill>
              </a:defRPr>
            </a:lvl1pPr>
          </a:lstStyle>
          <a:p>
            <a:pPr lvl="0"/>
            <a:r>
              <a:rPr lang="en-US" dirty="0"/>
              <a:t>Source: Placeholder for sources and permissions (if needed).</a:t>
            </a:r>
          </a:p>
        </p:txBody>
      </p:sp>
      <p:sp>
        <p:nvSpPr>
          <p:cNvPr id="22" name="Text Placeholder 3">
            <a:extLst>
              <a:ext uri="{FF2B5EF4-FFF2-40B4-BE49-F238E27FC236}">
                <a16:creationId xmlns:a16="http://schemas.microsoft.com/office/drawing/2014/main" id="{E8502BB0-5084-2F5D-C335-4532ADACCA74}"/>
              </a:ext>
            </a:extLst>
          </p:cNvPr>
          <p:cNvSpPr>
            <a:spLocks noGrp="1"/>
          </p:cNvSpPr>
          <p:nvPr>
            <p:ph type="body" sz="half" idx="2"/>
          </p:nvPr>
        </p:nvSpPr>
        <p:spPr>
          <a:xfrm>
            <a:off x="7287903" y="2093029"/>
            <a:ext cx="4653887" cy="42852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Content Placeholder 16">
            <a:extLst>
              <a:ext uri="{FF2B5EF4-FFF2-40B4-BE49-F238E27FC236}">
                <a16:creationId xmlns:a16="http://schemas.microsoft.com/office/drawing/2014/main" id="{43BC0B19-6AD4-D158-FD1F-6F2CFF2B8F34}"/>
              </a:ext>
            </a:extLst>
          </p:cNvPr>
          <p:cNvSpPr>
            <a:spLocks noGrp="1"/>
          </p:cNvSpPr>
          <p:nvPr>
            <p:ph sz="quarter" idx="15"/>
          </p:nvPr>
        </p:nvSpPr>
        <p:spPr>
          <a:xfrm>
            <a:off x="7286315" y="1318329"/>
            <a:ext cx="4653888" cy="774700"/>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24" name="Picture Placeholder 2">
            <a:extLst>
              <a:ext uri="{FF2B5EF4-FFF2-40B4-BE49-F238E27FC236}">
                <a16:creationId xmlns:a16="http://schemas.microsoft.com/office/drawing/2014/main" id="{4BF4F379-100E-7101-5680-F0A253E502D9}"/>
              </a:ext>
            </a:extLst>
          </p:cNvPr>
          <p:cNvSpPr>
            <a:spLocks noGrp="1"/>
          </p:cNvSpPr>
          <p:nvPr>
            <p:ph type="pic" idx="1"/>
          </p:nvPr>
        </p:nvSpPr>
        <p:spPr>
          <a:xfrm>
            <a:off x="269875" y="1318329"/>
            <a:ext cx="6758603" cy="5097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86619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2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Right 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7B68C3-F291-5AEE-B52E-A9177C6EDF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52" y="6320848"/>
            <a:ext cx="12192000" cy="582985"/>
          </a:xfrm>
          <a:prstGeom prst="rect">
            <a:avLst/>
          </a:prstGeom>
        </p:spPr>
      </p:pic>
      <p:sp>
        <p:nvSpPr>
          <p:cNvPr id="3" name="Content Placeholder 2">
            <a:extLst>
              <a:ext uri="{FF2B5EF4-FFF2-40B4-BE49-F238E27FC236}">
                <a16:creationId xmlns:a16="http://schemas.microsoft.com/office/drawing/2014/main" id="{86162BB4-EF82-2F1D-5E95-51EB7DC24E8A}"/>
              </a:ext>
            </a:extLst>
          </p:cNvPr>
          <p:cNvSpPr>
            <a:spLocks noGrp="1"/>
          </p:cNvSpPr>
          <p:nvPr>
            <p:ph sz="half" idx="1"/>
          </p:nvPr>
        </p:nvSpPr>
        <p:spPr>
          <a:xfrm>
            <a:off x="270309" y="1305595"/>
            <a:ext cx="5749491" cy="487136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4C26C85-7BB8-EEDA-48D2-ED5F0991E3A9}"/>
              </a:ext>
            </a:extLst>
          </p:cNvPr>
          <p:cNvSpPr>
            <a:spLocks noGrp="1"/>
          </p:cNvSpPr>
          <p:nvPr>
            <p:ph sz="half" idx="2"/>
          </p:nvPr>
        </p:nvSpPr>
        <p:spPr>
          <a:xfrm>
            <a:off x="6172199" y="1305595"/>
            <a:ext cx="5749491" cy="487136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743200" y="6540962"/>
            <a:ext cx="8229600"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0" y="6540963"/>
            <a:ext cx="2743200" cy="233605"/>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270309" y="6197462"/>
            <a:ext cx="4273202" cy="185252"/>
          </a:xfrm>
        </p:spPr>
        <p:txBody>
          <a:bodyPr anchor="b" anchorCtr="0">
            <a:noAutofit/>
          </a:bodyPr>
          <a:lstStyle>
            <a:lvl1pPr marL="0" indent="0" algn="l">
              <a:buNone/>
              <a:defRPr sz="800">
                <a:solidFill>
                  <a:schemeClr val="tx1"/>
                </a:solidFill>
              </a:defRPr>
            </a:lvl1pPr>
          </a:lstStyle>
          <a:p>
            <a:pPr lvl="0"/>
            <a:r>
              <a:rPr lang="en-US" dirty="0"/>
              <a:t>Source: Placeholder for sources and permissions (if needed).</a:t>
            </a:r>
          </a:p>
        </p:txBody>
      </p:sp>
      <p:pic>
        <p:nvPicPr>
          <p:cNvPr id="20" name="Picture 19">
            <a:extLst>
              <a:ext uri="{FF2B5EF4-FFF2-40B4-BE49-F238E27FC236}">
                <a16:creationId xmlns:a16="http://schemas.microsoft.com/office/drawing/2014/main" id="{31DD390D-AEAD-B9A3-1297-72DE797E58D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77183" y="204259"/>
            <a:ext cx="12014817" cy="977950"/>
          </a:xfrm>
          <a:prstGeom prst="rect">
            <a:avLst/>
          </a:prstGeom>
        </p:spPr>
      </p:pic>
      <p:sp>
        <p:nvSpPr>
          <p:cNvPr id="21" name="Title 1">
            <a:extLst>
              <a:ext uri="{FF2B5EF4-FFF2-40B4-BE49-F238E27FC236}">
                <a16:creationId xmlns:a16="http://schemas.microsoft.com/office/drawing/2014/main" id="{55193082-F87E-F6FF-02C1-61B3179E05FC}"/>
              </a:ext>
            </a:extLst>
          </p:cNvPr>
          <p:cNvSpPr>
            <a:spLocks noGrp="1"/>
          </p:cNvSpPr>
          <p:nvPr>
            <p:ph type="title"/>
          </p:nvPr>
        </p:nvSpPr>
        <p:spPr>
          <a:xfrm>
            <a:off x="1980328" y="224788"/>
            <a:ext cx="10211672" cy="908075"/>
          </a:xfrm>
        </p:spPr>
        <p:txBody>
          <a:bodyPr tIns="91440" rIns="274320" anchor="ctr" anchorCtr="0">
            <a:noAutofit/>
          </a:bodyPr>
          <a:lstStyle>
            <a:lvl1pPr algn="r">
              <a:lnSpc>
                <a:spcPts val="3300"/>
              </a:lnSpc>
              <a:defRPr sz="3600" b="1">
                <a:solidFill>
                  <a:schemeClr val="bg1"/>
                </a:solidFill>
              </a:defRPr>
            </a:lvl1pPr>
          </a:lstStyle>
          <a:p>
            <a:r>
              <a:rPr lang="en-US" dirty="0"/>
              <a:t>Click to edit Master title style</a:t>
            </a:r>
          </a:p>
        </p:txBody>
      </p:sp>
      <p:pic>
        <p:nvPicPr>
          <p:cNvPr id="22" name="Picture 21">
            <a:extLst>
              <a:ext uri="{FF2B5EF4-FFF2-40B4-BE49-F238E27FC236}">
                <a16:creationId xmlns:a16="http://schemas.microsoft.com/office/drawing/2014/main" id="{00416815-2686-D3F0-E1F0-676CA66DFAE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447" y="10163"/>
            <a:ext cx="1968601" cy="1390721"/>
          </a:xfrm>
          <a:prstGeom prst="rect">
            <a:avLst/>
          </a:prstGeom>
        </p:spPr>
      </p:pic>
      <p:pic>
        <p:nvPicPr>
          <p:cNvPr id="23" name="Picture 22" descr="Logo&#10;&#10;Description automatically generated">
            <a:extLst>
              <a:ext uri="{FF2B5EF4-FFF2-40B4-BE49-F238E27FC236}">
                <a16:creationId xmlns:a16="http://schemas.microsoft.com/office/drawing/2014/main" id="{0D3241E3-0B70-7AD0-6711-A6E7952A60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593" y="268832"/>
            <a:ext cx="869995" cy="768389"/>
          </a:xfrm>
          <a:prstGeom prst="rect">
            <a:avLst/>
          </a:prstGeom>
        </p:spPr>
      </p:pic>
      <p:pic>
        <p:nvPicPr>
          <p:cNvPr id="24" name="Picture 23">
            <a:extLst>
              <a:ext uri="{FF2B5EF4-FFF2-40B4-BE49-F238E27FC236}">
                <a16:creationId xmlns:a16="http://schemas.microsoft.com/office/drawing/2014/main" id="{81BB871E-FE37-0570-8A79-002C5FC94B2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9907" y="1016471"/>
            <a:ext cx="1320868" cy="146058"/>
          </a:xfrm>
          <a:prstGeom prst="rect">
            <a:avLst/>
          </a:prstGeom>
        </p:spPr>
      </p:pic>
    </p:spTree>
    <p:extLst>
      <p:ext uri="{BB962C8B-B14F-4D97-AF65-F5344CB8AC3E}">
        <p14:creationId xmlns:p14="http://schemas.microsoft.com/office/powerpoint/2010/main" val="5768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Right Content 2 Column w/ 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97B68C3-F291-5AEE-B52E-A9177C6EDF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552" y="6320848"/>
            <a:ext cx="12192000" cy="582985"/>
          </a:xfrm>
          <a:prstGeom prst="rect">
            <a:avLst/>
          </a:prstGeom>
        </p:spPr>
      </p:pic>
      <p:sp>
        <p:nvSpPr>
          <p:cNvPr id="10" name="Footer Placeholder 4">
            <a:extLst>
              <a:ext uri="{FF2B5EF4-FFF2-40B4-BE49-F238E27FC236}">
                <a16:creationId xmlns:a16="http://schemas.microsoft.com/office/drawing/2014/main" id="{BF07B0C2-84CF-01BB-045E-81D40B56193E}"/>
              </a:ext>
            </a:extLst>
          </p:cNvPr>
          <p:cNvSpPr>
            <a:spLocks noGrp="1"/>
          </p:cNvSpPr>
          <p:nvPr>
            <p:ph type="ftr" sz="quarter" idx="11"/>
          </p:nvPr>
        </p:nvSpPr>
        <p:spPr>
          <a:xfrm>
            <a:off x="2743200" y="6540962"/>
            <a:ext cx="8229600" cy="233605"/>
          </a:xfrm>
          <a:prstGeom prst="rect">
            <a:avLst/>
          </a:prstGeom>
        </p:spPr>
        <p:txBody>
          <a:bodyPr anchor="ctr" anchorCtr="0"/>
          <a:lstStyle>
            <a:lvl1pPr algn="ctr">
              <a:defRPr sz="1400">
                <a:solidFill>
                  <a:schemeClr val="bg1"/>
                </a:solidFill>
              </a:defRPr>
            </a:lvl1pPr>
          </a:lstStyle>
          <a:p>
            <a:endParaRPr lang="en-US" dirty="0"/>
          </a:p>
        </p:txBody>
      </p:sp>
      <p:sp>
        <p:nvSpPr>
          <p:cNvPr id="11" name="Slide Number Placeholder 5">
            <a:extLst>
              <a:ext uri="{FF2B5EF4-FFF2-40B4-BE49-F238E27FC236}">
                <a16:creationId xmlns:a16="http://schemas.microsoft.com/office/drawing/2014/main" id="{EE4A86BA-3F10-F2BF-B06C-8299987F4A70}"/>
              </a:ext>
            </a:extLst>
          </p:cNvPr>
          <p:cNvSpPr>
            <a:spLocks noGrp="1"/>
          </p:cNvSpPr>
          <p:nvPr>
            <p:ph type="sldNum" sz="quarter" idx="12"/>
          </p:nvPr>
        </p:nvSpPr>
        <p:spPr>
          <a:xfrm>
            <a:off x="0" y="6540963"/>
            <a:ext cx="2743200" cy="233605"/>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sp>
        <p:nvSpPr>
          <p:cNvPr id="14" name="Text Placeholder 29">
            <a:extLst>
              <a:ext uri="{FF2B5EF4-FFF2-40B4-BE49-F238E27FC236}">
                <a16:creationId xmlns:a16="http://schemas.microsoft.com/office/drawing/2014/main" id="{415EE94A-3483-61B0-8947-16611FDA7045}"/>
              </a:ext>
            </a:extLst>
          </p:cNvPr>
          <p:cNvSpPr>
            <a:spLocks noGrp="1"/>
          </p:cNvSpPr>
          <p:nvPr>
            <p:ph type="body" sz="quarter" idx="13" hasCustomPrompt="1"/>
          </p:nvPr>
        </p:nvSpPr>
        <p:spPr>
          <a:xfrm>
            <a:off x="270309" y="6197462"/>
            <a:ext cx="4273202" cy="185252"/>
          </a:xfrm>
        </p:spPr>
        <p:txBody>
          <a:bodyPr anchor="b" anchorCtr="0">
            <a:noAutofit/>
          </a:bodyPr>
          <a:lstStyle>
            <a:lvl1pPr marL="0" indent="0" algn="l">
              <a:buNone/>
              <a:defRPr sz="800">
                <a:solidFill>
                  <a:schemeClr val="tx1"/>
                </a:solidFill>
              </a:defRPr>
            </a:lvl1pPr>
          </a:lstStyle>
          <a:p>
            <a:pPr lvl="0"/>
            <a:r>
              <a:rPr lang="en-US" dirty="0"/>
              <a:t>Source: Placeholder for sources and permissions (if needed).</a:t>
            </a:r>
          </a:p>
        </p:txBody>
      </p:sp>
      <p:pic>
        <p:nvPicPr>
          <p:cNvPr id="20" name="Picture 19">
            <a:extLst>
              <a:ext uri="{FF2B5EF4-FFF2-40B4-BE49-F238E27FC236}">
                <a16:creationId xmlns:a16="http://schemas.microsoft.com/office/drawing/2014/main" id="{31DD390D-AEAD-B9A3-1297-72DE797E58DB}"/>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77183" y="204259"/>
            <a:ext cx="12014817" cy="977950"/>
          </a:xfrm>
          <a:prstGeom prst="rect">
            <a:avLst/>
          </a:prstGeom>
        </p:spPr>
      </p:pic>
      <p:sp>
        <p:nvSpPr>
          <p:cNvPr id="21" name="Title 1">
            <a:extLst>
              <a:ext uri="{FF2B5EF4-FFF2-40B4-BE49-F238E27FC236}">
                <a16:creationId xmlns:a16="http://schemas.microsoft.com/office/drawing/2014/main" id="{55193082-F87E-F6FF-02C1-61B3179E05FC}"/>
              </a:ext>
            </a:extLst>
          </p:cNvPr>
          <p:cNvSpPr>
            <a:spLocks noGrp="1"/>
          </p:cNvSpPr>
          <p:nvPr>
            <p:ph type="title"/>
          </p:nvPr>
        </p:nvSpPr>
        <p:spPr>
          <a:xfrm>
            <a:off x="1980328" y="224788"/>
            <a:ext cx="10211672" cy="908075"/>
          </a:xfrm>
        </p:spPr>
        <p:txBody>
          <a:bodyPr tIns="91440" rIns="274320" anchor="ctr" anchorCtr="0">
            <a:noAutofit/>
          </a:bodyPr>
          <a:lstStyle>
            <a:lvl1pPr algn="r">
              <a:lnSpc>
                <a:spcPts val="3300"/>
              </a:lnSpc>
              <a:defRPr sz="3600" b="1">
                <a:solidFill>
                  <a:schemeClr val="bg1"/>
                </a:solidFill>
              </a:defRPr>
            </a:lvl1pPr>
          </a:lstStyle>
          <a:p>
            <a:r>
              <a:rPr lang="en-US" dirty="0"/>
              <a:t>Click to edit Master title style</a:t>
            </a:r>
          </a:p>
        </p:txBody>
      </p:sp>
      <p:pic>
        <p:nvPicPr>
          <p:cNvPr id="22" name="Picture 21">
            <a:extLst>
              <a:ext uri="{FF2B5EF4-FFF2-40B4-BE49-F238E27FC236}">
                <a16:creationId xmlns:a16="http://schemas.microsoft.com/office/drawing/2014/main" id="{00416815-2686-D3F0-E1F0-676CA66DFAE6}"/>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9447" y="10163"/>
            <a:ext cx="1968601" cy="1390721"/>
          </a:xfrm>
          <a:prstGeom prst="rect">
            <a:avLst/>
          </a:prstGeom>
        </p:spPr>
      </p:pic>
      <p:pic>
        <p:nvPicPr>
          <p:cNvPr id="23" name="Picture 22" descr="Logo&#10;&#10;Description automatically generated">
            <a:extLst>
              <a:ext uri="{FF2B5EF4-FFF2-40B4-BE49-F238E27FC236}">
                <a16:creationId xmlns:a16="http://schemas.microsoft.com/office/drawing/2014/main" id="{0D3241E3-0B70-7AD0-6711-A6E7952A600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3593" y="268832"/>
            <a:ext cx="869995" cy="768389"/>
          </a:xfrm>
          <a:prstGeom prst="rect">
            <a:avLst/>
          </a:prstGeom>
        </p:spPr>
      </p:pic>
      <p:pic>
        <p:nvPicPr>
          <p:cNvPr id="24" name="Picture 23">
            <a:extLst>
              <a:ext uri="{FF2B5EF4-FFF2-40B4-BE49-F238E27FC236}">
                <a16:creationId xmlns:a16="http://schemas.microsoft.com/office/drawing/2014/main" id="{81BB871E-FE37-0570-8A79-002C5FC94B2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9907" y="1016471"/>
            <a:ext cx="1320868" cy="146058"/>
          </a:xfrm>
          <a:prstGeom prst="rect">
            <a:avLst/>
          </a:prstGeom>
        </p:spPr>
      </p:pic>
      <p:sp>
        <p:nvSpPr>
          <p:cNvPr id="13" name="Text Placeholder 2">
            <a:extLst>
              <a:ext uri="{FF2B5EF4-FFF2-40B4-BE49-F238E27FC236}">
                <a16:creationId xmlns:a16="http://schemas.microsoft.com/office/drawing/2014/main" id="{52889FEB-8C46-8BDF-734E-517B7A427860}"/>
              </a:ext>
            </a:extLst>
          </p:cNvPr>
          <p:cNvSpPr>
            <a:spLocks noGrp="1"/>
          </p:cNvSpPr>
          <p:nvPr>
            <p:ph type="body" idx="1"/>
          </p:nvPr>
        </p:nvSpPr>
        <p:spPr>
          <a:xfrm>
            <a:off x="309492" y="1305737"/>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Content Placeholder 3">
            <a:extLst>
              <a:ext uri="{FF2B5EF4-FFF2-40B4-BE49-F238E27FC236}">
                <a16:creationId xmlns:a16="http://schemas.microsoft.com/office/drawing/2014/main" id="{8E61822B-C4B1-57B5-6639-70E01004249F}"/>
              </a:ext>
            </a:extLst>
          </p:cNvPr>
          <p:cNvSpPr>
            <a:spLocks noGrp="1"/>
          </p:cNvSpPr>
          <p:nvPr>
            <p:ph sz="half" idx="2"/>
          </p:nvPr>
        </p:nvSpPr>
        <p:spPr>
          <a:xfrm>
            <a:off x="309492" y="1930687"/>
            <a:ext cx="5620675" cy="426665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4">
            <a:extLst>
              <a:ext uri="{FF2B5EF4-FFF2-40B4-BE49-F238E27FC236}">
                <a16:creationId xmlns:a16="http://schemas.microsoft.com/office/drawing/2014/main" id="{17B97BCC-E2CA-A26C-B92A-BE6B85A9EB4C}"/>
              </a:ext>
            </a:extLst>
          </p:cNvPr>
          <p:cNvSpPr>
            <a:spLocks noGrp="1"/>
          </p:cNvSpPr>
          <p:nvPr>
            <p:ph type="body" sz="quarter" idx="3"/>
          </p:nvPr>
        </p:nvSpPr>
        <p:spPr>
          <a:xfrm>
            <a:off x="6118474" y="1305737"/>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5">
            <a:extLst>
              <a:ext uri="{FF2B5EF4-FFF2-40B4-BE49-F238E27FC236}">
                <a16:creationId xmlns:a16="http://schemas.microsoft.com/office/drawing/2014/main" id="{4DA43375-0C08-4977-1914-9A60E96BDD1E}"/>
              </a:ext>
            </a:extLst>
          </p:cNvPr>
          <p:cNvSpPr>
            <a:spLocks noGrp="1"/>
          </p:cNvSpPr>
          <p:nvPr>
            <p:ph sz="quarter" idx="4"/>
          </p:nvPr>
        </p:nvSpPr>
        <p:spPr>
          <a:xfrm>
            <a:off x="6118474" y="1930687"/>
            <a:ext cx="5808774" cy="426665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371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ppt_x"/>
                                          </p:val>
                                        </p:tav>
                                        <p:tav tm="100000">
                                          <p:val>
                                            <p:strVal val="#ppt_x"/>
                                          </p:val>
                                        </p:tav>
                                      </p:tavLst>
                                    </p:anim>
                                    <p:anim calcmode="lin" valueType="num">
                                      <p:cBhvr additive="base">
                                        <p:cTn id="21" dur="500" fill="hold"/>
                                        <p:tgtEl>
                                          <p:spTgt spid="22"/>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22" presetClass="entr" presetSubtype="2"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righ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lt Right Content 2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09F6A11-2298-D3B9-158E-66CCDE88E6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589" y="195156"/>
            <a:ext cx="12014817" cy="977950"/>
          </a:xfrm>
          <a:prstGeom prst="rect">
            <a:avLst/>
          </a:prstGeom>
        </p:spPr>
      </p:pic>
      <p:pic>
        <p:nvPicPr>
          <p:cNvPr id="25" name="Picture 24">
            <a:extLst>
              <a:ext uri="{FF2B5EF4-FFF2-40B4-BE49-F238E27FC236}">
                <a16:creationId xmlns:a16="http://schemas.microsoft.com/office/drawing/2014/main" id="{B6235442-1DE3-FC71-B1EE-00FD014CD9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86" y="6320696"/>
            <a:ext cx="12192000" cy="583896"/>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2168400" y="210840"/>
            <a:ext cx="10022006" cy="928748"/>
          </a:xfrm>
        </p:spPr>
        <p:txBody>
          <a:bodyPr lIns="91440" tIns="91440" rIns="274320">
            <a:noAutofit/>
          </a:bodyPr>
          <a:lstStyle>
            <a:lvl1pPr algn="r">
              <a:lnSpc>
                <a:spcPts val="3300"/>
              </a:lnSpc>
              <a:defRPr sz="3600" b="1">
                <a:solidFill>
                  <a:schemeClr val="bg1"/>
                </a:solidFill>
              </a:defRPr>
            </a:lvl1pPr>
          </a:lstStyle>
          <a:p>
            <a:r>
              <a:rPr lang="en-US" dirty="0"/>
              <a:t>Click to edit Master title style</a:t>
            </a:r>
          </a:p>
        </p:txBody>
      </p:sp>
      <p:sp>
        <p:nvSpPr>
          <p:cNvPr id="14" name="Text Placeholder 29">
            <a:extLst>
              <a:ext uri="{FF2B5EF4-FFF2-40B4-BE49-F238E27FC236}">
                <a16:creationId xmlns:a16="http://schemas.microsoft.com/office/drawing/2014/main" id="{F45C3E81-5891-5CAE-9F6F-6E71C5F72F27}"/>
              </a:ext>
            </a:extLst>
          </p:cNvPr>
          <p:cNvSpPr>
            <a:spLocks noGrp="1"/>
          </p:cNvSpPr>
          <p:nvPr>
            <p:ph type="body" sz="quarter" idx="13" hasCustomPrompt="1"/>
          </p:nvPr>
        </p:nvSpPr>
        <p:spPr>
          <a:xfrm>
            <a:off x="309492" y="6211110"/>
            <a:ext cx="4273202" cy="185252"/>
          </a:xfrm>
        </p:spPr>
        <p:txBody>
          <a:bodyPr anchor="b" anchorCtr="0">
            <a:noAutofit/>
          </a:bodyPr>
          <a:lstStyle>
            <a:lvl1pPr marL="0" indent="0" algn="l">
              <a:buNone/>
              <a:defRPr sz="800">
                <a:solidFill>
                  <a:schemeClr val="tx1"/>
                </a:solidFill>
              </a:defRPr>
            </a:lvl1pPr>
          </a:lstStyle>
          <a:p>
            <a:pPr lvl="0"/>
            <a:r>
              <a:rPr lang="en-US" dirty="0"/>
              <a:t>Source: Placeholder for sources and permissions (if needed).</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2743200" y="6547636"/>
            <a:ext cx="8156713" cy="233605"/>
          </a:xfrm>
          <a:prstGeom prst="rect">
            <a:avLst/>
          </a:prstGeom>
        </p:spPr>
        <p:txBody>
          <a:bodyPr anchor="ctr" anchorCtr="0"/>
          <a:lstStyle>
            <a:lvl1pPr algn="ctr">
              <a:defRPr sz="14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0" y="6547637"/>
            <a:ext cx="2743200" cy="233605"/>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2" name="Picture 11">
            <a:extLst>
              <a:ext uri="{FF2B5EF4-FFF2-40B4-BE49-F238E27FC236}">
                <a16:creationId xmlns:a16="http://schemas.microsoft.com/office/drawing/2014/main" id="{3195169F-CF93-CF92-C0DA-4E4EA6813E9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428" y="4093"/>
            <a:ext cx="1968601" cy="1390721"/>
          </a:xfrm>
          <a:prstGeom prst="rect">
            <a:avLst/>
          </a:prstGeom>
        </p:spPr>
      </p:pic>
      <p:pic>
        <p:nvPicPr>
          <p:cNvPr id="22" name="Picture 21" descr="Logo, company name&#10;&#10;Description automatically generated">
            <a:extLst>
              <a:ext uri="{FF2B5EF4-FFF2-40B4-BE49-F238E27FC236}">
                <a16:creationId xmlns:a16="http://schemas.microsoft.com/office/drawing/2014/main" id="{34AADAD4-397C-F68C-BBA2-B12901AA67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0143" y="265451"/>
            <a:ext cx="869995" cy="768389"/>
          </a:xfrm>
          <a:prstGeom prst="rect">
            <a:avLst/>
          </a:prstGeom>
        </p:spPr>
      </p:pic>
      <p:pic>
        <p:nvPicPr>
          <p:cNvPr id="26" name="Picture 25">
            <a:extLst>
              <a:ext uri="{FF2B5EF4-FFF2-40B4-BE49-F238E27FC236}">
                <a16:creationId xmlns:a16="http://schemas.microsoft.com/office/drawing/2014/main" id="{CAF480FF-65C1-5B0F-1876-B462717859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2413" y="1019569"/>
            <a:ext cx="1320868" cy="146058"/>
          </a:xfrm>
          <a:prstGeom prst="rect">
            <a:avLst/>
          </a:prstGeom>
        </p:spPr>
      </p:pic>
      <p:sp>
        <p:nvSpPr>
          <p:cNvPr id="15" name="Content Placeholder 2">
            <a:extLst>
              <a:ext uri="{FF2B5EF4-FFF2-40B4-BE49-F238E27FC236}">
                <a16:creationId xmlns:a16="http://schemas.microsoft.com/office/drawing/2014/main" id="{4F27972F-ED5D-FE69-DEA7-FC2DB94AF894}"/>
              </a:ext>
            </a:extLst>
          </p:cNvPr>
          <p:cNvSpPr>
            <a:spLocks noGrp="1"/>
          </p:cNvSpPr>
          <p:nvPr>
            <p:ph sz="half" idx="1"/>
          </p:nvPr>
        </p:nvSpPr>
        <p:spPr>
          <a:xfrm>
            <a:off x="270309" y="1305595"/>
            <a:ext cx="5749491" cy="487136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a:extLst>
              <a:ext uri="{FF2B5EF4-FFF2-40B4-BE49-F238E27FC236}">
                <a16:creationId xmlns:a16="http://schemas.microsoft.com/office/drawing/2014/main" id="{3ACB2A9F-469A-70B1-2563-DB86D8D0E014}"/>
              </a:ext>
            </a:extLst>
          </p:cNvPr>
          <p:cNvSpPr>
            <a:spLocks noGrp="1"/>
          </p:cNvSpPr>
          <p:nvPr>
            <p:ph sz="half" idx="2"/>
          </p:nvPr>
        </p:nvSpPr>
        <p:spPr>
          <a:xfrm>
            <a:off x="6172199" y="1305595"/>
            <a:ext cx="5749491" cy="487136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69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22" presetClass="entr" presetSubtype="2"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lt Right Content 2 Column w/ head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09F6A11-2298-D3B9-158E-66CCDE88E6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589" y="195156"/>
            <a:ext cx="12014817" cy="977950"/>
          </a:xfrm>
          <a:prstGeom prst="rect">
            <a:avLst/>
          </a:prstGeom>
        </p:spPr>
      </p:pic>
      <p:pic>
        <p:nvPicPr>
          <p:cNvPr id="25" name="Picture 24">
            <a:extLst>
              <a:ext uri="{FF2B5EF4-FFF2-40B4-BE49-F238E27FC236}">
                <a16:creationId xmlns:a16="http://schemas.microsoft.com/office/drawing/2014/main" id="{B6235442-1DE3-FC71-B1EE-00FD014CD9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86" y="6320696"/>
            <a:ext cx="12192000" cy="583896"/>
          </a:xfrm>
          <a:prstGeom prst="rect">
            <a:avLst/>
          </a:prstGeom>
        </p:spPr>
      </p:pic>
      <p:sp>
        <p:nvSpPr>
          <p:cNvPr id="2" name="Title 1">
            <a:extLst>
              <a:ext uri="{FF2B5EF4-FFF2-40B4-BE49-F238E27FC236}">
                <a16:creationId xmlns:a16="http://schemas.microsoft.com/office/drawing/2014/main" id="{D77BC1A2-8722-9A81-BD58-4C3D6D00C2D3}"/>
              </a:ext>
            </a:extLst>
          </p:cNvPr>
          <p:cNvSpPr>
            <a:spLocks noGrp="1"/>
          </p:cNvSpPr>
          <p:nvPr>
            <p:ph type="title"/>
          </p:nvPr>
        </p:nvSpPr>
        <p:spPr>
          <a:xfrm>
            <a:off x="2168400" y="210840"/>
            <a:ext cx="10022006" cy="928748"/>
          </a:xfrm>
        </p:spPr>
        <p:txBody>
          <a:bodyPr lIns="91440" tIns="91440" rIns="274320">
            <a:noAutofit/>
          </a:bodyPr>
          <a:lstStyle>
            <a:lvl1pPr algn="r">
              <a:lnSpc>
                <a:spcPts val="3300"/>
              </a:lnSpc>
              <a:defRPr sz="36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CC26D00-302E-B649-B948-F8854082203B}"/>
              </a:ext>
            </a:extLst>
          </p:cNvPr>
          <p:cNvSpPr>
            <a:spLocks noGrp="1"/>
          </p:cNvSpPr>
          <p:nvPr>
            <p:ph type="body" idx="1"/>
          </p:nvPr>
        </p:nvSpPr>
        <p:spPr>
          <a:xfrm>
            <a:off x="309492" y="1305737"/>
            <a:ext cx="5620675"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DA23101-6B1A-96E5-BDE9-B4A4C44708CC}"/>
              </a:ext>
            </a:extLst>
          </p:cNvPr>
          <p:cNvSpPr>
            <a:spLocks noGrp="1"/>
          </p:cNvSpPr>
          <p:nvPr>
            <p:ph sz="half" idx="2"/>
          </p:nvPr>
        </p:nvSpPr>
        <p:spPr>
          <a:xfrm>
            <a:off x="309492" y="1930687"/>
            <a:ext cx="5620675" cy="426665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3CE2BFA-C03A-784D-1FAE-B414AC428193}"/>
              </a:ext>
            </a:extLst>
          </p:cNvPr>
          <p:cNvSpPr>
            <a:spLocks noGrp="1"/>
          </p:cNvSpPr>
          <p:nvPr>
            <p:ph type="body" sz="quarter" idx="3"/>
          </p:nvPr>
        </p:nvSpPr>
        <p:spPr>
          <a:xfrm>
            <a:off x="6118474" y="1305737"/>
            <a:ext cx="5808774" cy="624951"/>
          </a:xfrm>
        </p:spPr>
        <p:txBody>
          <a:bodyPr anchor="ctr" anchorCtr="0"/>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AC9E926-07BB-4853-395D-C33CA02E88FC}"/>
              </a:ext>
            </a:extLst>
          </p:cNvPr>
          <p:cNvSpPr>
            <a:spLocks noGrp="1"/>
          </p:cNvSpPr>
          <p:nvPr>
            <p:ph sz="quarter" idx="4"/>
          </p:nvPr>
        </p:nvSpPr>
        <p:spPr>
          <a:xfrm>
            <a:off x="6118474" y="1930687"/>
            <a:ext cx="5808774" cy="426665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9">
            <a:extLst>
              <a:ext uri="{FF2B5EF4-FFF2-40B4-BE49-F238E27FC236}">
                <a16:creationId xmlns:a16="http://schemas.microsoft.com/office/drawing/2014/main" id="{F45C3E81-5891-5CAE-9F6F-6E71C5F72F27}"/>
              </a:ext>
            </a:extLst>
          </p:cNvPr>
          <p:cNvSpPr>
            <a:spLocks noGrp="1"/>
          </p:cNvSpPr>
          <p:nvPr>
            <p:ph type="body" sz="quarter" idx="13" hasCustomPrompt="1"/>
          </p:nvPr>
        </p:nvSpPr>
        <p:spPr>
          <a:xfrm>
            <a:off x="309492" y="6211110"/>
            <a:ext cx="4273202" cy="185252"/>
          </a:xfrm>
        </p:spPr>
        <p:txBody>
          <a:bodyPr anchor="b" anchorCtr="0">
            <a:noAutofit/>
          </a:bodyPr>
          <a:lstStyle>
            <a:lvl1pPr marL="0" indent="0" algn="l">
              <a:buNone/>
              <a:defRPr sz="800">
                <a:solidFill>
                  <a:schemeClr val="tx1"/>
                </a:solidFill>
              </a:defRPr>
            </a:lvl1pPr>
          </a:lstStyle>
          <a:p>
            <a:pPr lvl="0"/>
            <a:r>
              <a:rPr lang="en-US" dirty="0"/>
              <a:t>Source: Placeholder for sources and permissions (if needed).</a:t>
            </a:r>
          </a:p>
        </p:txBody>
      </p:sp>
      <p:sp>
        <p:nvSpPr>
          <p:cNvPr id="16" name="Footer Placeholder 4">
            <a:extLst>
              <a:ext uri="{FF2B5EF4-FFF2-40B4-BE49-F238E27FC236}">
                <a16:creationId xmlns:a16="http://schemas.microsoft.com/office/drawing/2014/main" id="{121BD16D-B2B5-0082-6703-AEFD2EB2908F}"/>
              </a:ext>
            </a:extLst>
          </p:cNvPr>
          <p:cNvSpPr>
            <a:spLocks noGrp="1"/>
          </p:cNvSpPr>
          <p:nvPr>
            <p:ph type="ftr" sz="quarter" idx="11"/>
          </p:nvPr>
        </p:nvSpPr>
        <p:spPr>
          <a:xfrm>
            <a:off x="2743200" y="6547636"/>
            <a:ext cx="8156713" cy="233605"/>
          </a:xfrm>
          <a:prstGeom prst="rect">
            <a:avLst/>
          </a:prstGeom>
        </p:spPr>
        <p:txBody>
          <a:bodyPr anchor="ctr" anchorCtr="0"/>
          <a:lstStyle>
            <a:lvl1pPr algn="ctr">
              <a:defRPr sz="14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FF0E10AB-D117-0C80-42E4-DE812965D8E7}"/>
              </a:ext>
            </a:extLst>
          </p:cNvPr>
          <p:cNvSpPr>
            <a:spLocks noGrp="1"/>
          </p:cNvSpPr>
          <p:nvPr>
            <p:ph type="sldNum" sz="quarter" idx="12"/>
          </p:nvPr>
        </p:nvSpPr>
        <p:spPr>
          <a:xfrm>
            <a:off x="0" y="6547637"/>
            <a:ext cx="2743200" cy="233605"/>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pic>
        <p:nvPicPr>
          <p:cNvPr id="12" name="Picture 11">
            <a:extLst>
              <a:ext uri="{FF2B5EF4-FFF2-40B4-BE49-F238E27FC236}">
                <a16:creationId xmlns:a16="http://schemas.microsoft.com/office/drawing/2014/main" id="{3195169F-CF93-CF92-C0DA-4E4EA6813E9F}"/>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4428" y="4093"/>
            <a:ext cx="1968601" cy="1390721"/>
          </a:xfrm>
          <a:prstGeom prst="rect">
            <a:avLst/>
          </a:prstGeom>
        </p:spPr>
      </p:pic>
      <p:pic>
        <p:nvPicPr>
          <p:cNvPr id="22" name="Picture 21" descr="Logo, company name&#10;&#10;Description automatically generated">
            <a:extLst>
              <a:ext uri="{FF2B5EF4-FFF2-40B4-BE49-F238E27FC236}">
                <a16:creationId xmlns:a16="http://schemas.microsoft.com/office/drawing/2014/main" id="{34AADAD4-397C-F68C-BBA2-B12901AA67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70143" y="265451"/>
            <a:ext cx="869995" cy="768389"/>
          </a:xfrm>
          <a:prstGeom prst="rect">
            <a:avLst/>
          </a:prstGeom>
        </p:spPr>
      </p:pic>
      <p:pic>
        <p:nvPicPr>
          <p:cNvPr id="26" name="Picture 25">
            <a:extLst>
              <a:ext uri="{FF2B5EF4-FFF2-40B4-BE49-F238E27FC236}">
                <a16:creationId xmlns:a16="http://schemas.microsoft.com/office/drawing/2014/main" id="{CAF480FF-65C1-5B0F-1876-B4627178599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82413" y="1019569"/>
            <a:ext cx="1320868" cy="146058"/>
          </a:xfrm>
          <a:prstGeom prst="rect">
            <a:avLst/>
          </a:prstGeom>
        </p:spPr>
      </p:pic>
    </p:spTree>
    <p:extLst>
      <p:ext uri="{BB962C8B-B14F-4D97-AF65-F5344CB8AC3E}">
        <p14:creationId xmlns:p14="http://schemas.microsoft.com/office/powerpoint/2010/main" val="107587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22" presetClass="entr" presetSubtype="2"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righ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ight Pictur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03B09F5-B4F9-2CC9-5B13-DC257C7FDC6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7183" y="204259"/>
            <a:ext cx="12014817" cy="977950"/>
          </a:xfrm>
          <a:prstGeom prst="rect">
            <a:avLst/>
          </a:prstGeom>
        </p:spPr>
      </p:pic>
      <p:sp>
        <p:nvSpPr>
          <p:cNvPr id="2" name="Title 1">
            <a:extLst>
              <a:ext uri="{FF2B5EF4-FFF2-40B4-BE49-F238E27FC236}">
                <a16:creationId xmlns:a16="http://schemas.microsoft.com/office/drawing/2014/main" id="{2E64C618-7FDB-FA38-776A-45F8C488AC4E}"/>
              </a:ext>
            </a:extLst>
          </p:cNvPr>
          <p:cNvSpPr>
            <a:spLocks noGrp="1"/>
          </p:cNvSpPr>
          <p:nvPr>
            <p:ph type="title"/>
          </p:nvPr>
        </p:nvSpPr>
        <p:spPr>
          <a:xfrm>
            <a:off x="1980328" y="224788"/>
            <a:ext cx="10211672" cy="908075"/>
          </a:xfrm>
        </p:spPr>
        <p:txBody>
          <a:bodyPr tIns="91440" rIns="274320" anchor="ctr" anchorCtr="0">
            <a:noAutofit/>
          </a:bodyPr>
          <a:lstStyle>
            <a:lvl1pPr algn="r">
              <a:lnSpc>
                <a:spcPts val="3300"/>
              </a:lnSpc>
              <a:defRPr sz="3600" b="1">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B33A3978-E049-DF62-E6E7-8EB2BED8C6A6}"/>
              </a:ext>
            </a:extLst>
          </p:cNvPr>
          <p:cNvSpPr>
            <a:spLocks noGrp="1"/>
          </p:cNvSpPr>
          <p:nvPr>
            <p:ph type="body" sz="half" idx="2"/>
          </p:nvPr>
        </p:nvSpPr>
        <p:spPr>
          <a:xfrm>
            <a:off x="382137" y="2143371"/>
            <a:ext cx="4653887" cy="426612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Content Placeholder 16">
            <a:extLst>
              <a:ext uri="{FF2B5EF4-FFF2-40B4-BE49-F238E27FC236}">
                <a16:creationId xmlns:a16="http://schemas.microsoft.com/office/drawing/2014/main" id="{007DB3B2-E5A5-1E09-84A2-3EB804243615}"/>
              </a:ext>
            </a:extLst>
          </p:cNvPr>
          <p:cNvSpPr>
            <a:spLocks noGrp="1"/>
          </p:cNvSpPr>
          <p:nvPr>
            <p:ph sz="quarter" idx="13"/>
          </p:nvPr>
        </p:nvSpPr>
        <p:spPr>
          <a:xfrm>
            <a:off x="380549" y="1309036"/>
            <a:ext cx="4653888" cy="806621"/>
          </a:xfrm>
        </p:spPr>
        <p:txBody>
          <a:bodyPr/>
          <a:lstStyle>
            <a:lvl1pPr marL="0" indent="0">
              <a:buNone/>
              <a:defRPr sz="2400" b="1">
                <a:solidFill>
                  <a:schemeClr val="accent1"/>
                </a:solidFill>
                <a:latin typeface="+mj-lt"/>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Master text styles</a:t>
            </a:r>
          </a:p>
        </p:txBody>
      </p:sp>
      <p:sp>
        <p:nvSpPr>
          <p:cNvPr id="18" name="Footer Placeholder 4">
            <a:extLst>
              <a:ext uri="{FF2B5EF4-FFF2-40B4-BE49-F238E27FC236}">
                <a16:creationId xmlns:a16="http://schemas.microsoft.com/office/drawing/2014/main" id="{6D0F56A9-40A2-9F2E-3A28-890FBB02C5EB}"/>
              </a:ext>
            </a:extLst>
          </p:cNvPr>
          <p:cNvSpPr>
            <a:spLocks noGrp="1"/>
          </p:cNvSpPr>
          <p:nvPr>
            <p:ph type="ftr" sz="quarter" idx="11"/>
          </p:nvPr>
        </p:nvSpPr>
        <p:spPr>
          <a:xfrm>
            <a:off x="2743201" y="6609052"/>
            <a:ext cx="8220502" cy="233605"/>
          </a:xfrm>
          <a:prstGeom prst="rect">
            <a:avLst/>
          </a:prstGeom>
        </p:spPr>
        <p:txBody>
          <a:bodyPr anchor="ctr" anchorCtr="0"/>
          <a:lstStyle>
            <a:lvl1pPr algn="ctr">
              <a:defRPr sz="1400">
                <a:solidFill>
                  <a:schemeClr val="bg1"/>
                </a:solidFill>
              </a:defRPr>
            </a:lvl1pPr>
          </a:lstStyle>
          <a:p>
            <a:endParaRPr lang="en-US" dirty="0"/>
          </a:p>
        </p:txBody>
      </p:sp>
      <p:sp>
        <p:nvSpPr>
          <p:cNvPr id="19" name="Slide Number Placeholder 5">
            <a:extLst>
              <a:ext uri="{FF2B5EF4-FFF2-40B4-BE49-F238E27FC236}">
                <a16:creationId xmlns:a16="http://schemas.microsoft.com/office/drawing/2014/main" id="{BF135D56-1EFD-75B5-CC6E-868B1C28D66F}"/>
              </a:ext>
            </a:extLst>
          </p:cNvPr>
          <p:cNvSpPr>
            <a:spLocks noGrp="1"/>
          </p:cNvSpPr>
          <p:nvPr>
            <p:ph type="sldNum" sz="quarter" idx="12"/>
          </p:nvPr>
        </p:nvSpPr>
        <p:spPr>
          <a:xfrm>
            <a:off x="0" y="6609053"/>
            <a:ext cx="2743200" cy="233605"/>
          </a:xfrm>
          <a:prstGeom prst="rect">
            <a:avLst/>
          </a:prstGeom>
        </p:spPr>
        <p:txBody>
          <a:bodyPr anchor="ctr" anchorCtr="0"/>
          <a:lstStyle>
            <a:lvl1pPr algn="l">
              <a:defRPr sz="1400">
                <a:solidFill>
                  <a:schemeClr val="bg1"/>
                </a:solidFill>
              </a:defRPr>
            </a:lvl1pPr>
          </a:lstStyle>
          <a:p>
            <a:fld id="{3681D07F-2A2F-485F-853D-A069260EAD11}" type="slidenum">
              <a:rPr lang="en-US" smtClean="0"/>
              <a:pPr/>
              <a:t>‹#›</a:t>
            </a:fld>
            <a:endParaRPr lang="en-US" dirty="0"/>
          </a:p>
        </p:txBody>
      </p:sp>
      <p:sp>
        <p:nvSpPr>
          <p:cNvPr id="22" name="Picture Placeholder 2">
            <a:extLst>
              <a:ext uri="{FF2B5EF4-FFF2-40B4-BE49-F238E27FC236}">
                <a16:creationId xmlns:a16="http://schemas.microsoft.com/office/drawing/2014/main" id="{B110DA1B-A987-89B8-8D39-CA38ABA3347A}"/>
              </a:ext>
            </a:extLst>
          </p:cNvPr>
          <p:cNvSpPr>
            <a:spLocks noGrp="1"/>
          </p:cNvSpPr>
          <p:nvPr>
            <p:ph type="pic" idx="1"/>
          </p:nvPr>
        </p:nvSpPr>
        <p:spPr>
          <a:xfrm>
            <a:off x="5183187" y="1309037"/>
            <a:ext cx="6758603" cy="512802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3" name="Text Placeholder 29">
            <a:extLst>
              <a:ext uri="{FF2B5EF4-FFF2-40B4-BE49-F238E27FC236}">
                <a16:creationId xmlns:a16="http://schemas.microsoft.com/office/drawing/2014/main" id="{B37D31D3-E87E-89A8-02C1-49E9AE1E0007}"/>
              </a:ext>
            </a:extLst>
          </p:cNvPr>
          <p:cNvSpPr>
            <a:spLocks noGrp="1"/>
          </p:cNvSpPr>
          <p:nvPr>
            <p:ph type="body" sz="quarter" idx="14" hasCustomPrompt="1"/>
          </p:nvPr>
        </p:nvSpPr>
        <p:spPr>
          <a:xfrm>
            <a:off x="372235" y="6409493"/>
            <a:ext cx="4273202" cy="138542"/>
          </a:xfrm>
        </p:spPr>
        <p:txBody>
          <a:bodyPr anchor="ctr" anchorCtr="0">
            <a:noAutofit/>
          </a:bodyPr>
          <a:lstStyle>
            <a:lvl1pPr marL="0" indent="0" algn="l">
              <a:buNone/>
              <a:defRPr sz="800">
                <a:solidFill>
                  <a:schemeClr val="tx1"/>
                </a:solidFill>
              </a:defRPr>
            </a:lvl1pPr>
          </a:lstStyle>
          <a:p>
            <a:pPr lvl="0"/>
            <a:r>
              <a:rPr lang="en-US" dirty="0"/>
              <a:t>Source: Placeholder for sources and permissions (if needed).</a:t>
            </a:r>
          </a:p>
        </p:txBody>
      </p:sp>
      <p:pic>
        <p:nvPicPr>
          <p:cNvPr id="5" name="Picture 4">
            <a:extLst>
              <a:ext uri="{FF2B5EF4-FFF2-40B4-BE49-F238E27FC236}">
                <a16:creationId xmlns:a16="http://schemas.microsoft.com/office/drawing/2014/main" id="{F668D279-00F6-A4AC-8612-ECFF6B7D2D77}"/>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9447" y="10163"/>
            <a:ext cx="1968601" cy="1390721"/>
          </a:xfrm>
          <a:prstGeom prst="rect">
            <a:avLst/>
          </a:prstGeom>
        </p:spPr>
      </p:pic>
      <p:pic>
        <p:nvPicPr>
          <p:cNvPr id="10" name="Picture 9" descr="Logo&#10;&#10;Description automatically generated">
            <a:extLst>
              <a:ext uri="{FF2B5EF4-FFF2-40B4-BE49-F238E27FC236}">
                <a16:creationId xmlns:a16="http://schemas.microsoft.com/office/drawing/2014/main" id="{495C9E2D-A9A2-0DFC-A7F2-A82926743C1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3593" y="268832"/>
            <a:ext cx="869995" cy="768389"/>
          </a:xfrm>
          <a:prstGeom prst="rect">
            <a:avLst/>
          </a:prstGeom>
        </p:spPr>
      </p:pic>
      <p:pic>
        <p:nvPicPr>
          <p:cNvPr id="14" name="Picture 13">
            <a:extLst>
              <a:ext uri="{FF2B5EF4-FFF2-40B4-BE49-F238E27FC236}">
                <a16:creationId xmlns:a16="http://schemas.microsoft.com/office/drawing/2014/main" id="{F63541AB-24E1-54D6-D521-F9183F965B8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3083" y="1023295"/>
            <a:ext cx="1320868" cy="146058"/>
          </a:xfrm>
          <a:prstGeom prst="rect">
            <a:avLst/>
          </a:prstGeom>
        </p:spPr>
      </p:pic>
    </p:spTree>
    <p:extLst>
      <p:ext uri="{BB962C8B-B14F-4D97-AF65-F5344CB8AC3E}">
        <p14:creationId xmlns:p14="http://schemas.microsoft.com/office/powerpoint/2010/main" val="28737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22" presetClass="entr" presetSubtype="2"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tags" Target="../tags/tag3.xml"/><Relationship Id="rId4" Type="http://schemas.openxmlformats.org/officeDocument/2006/relationships/slideLayout" Target="../slideLayouts/slideLayout4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ags" Target="../tags/tag12.xml"/><Relationship Id="rId4" Type="http://schemas.openxmlformats.org/officeDocument/2006/relationships/slideLayout" Target="../slideLayouts/slideLayout5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image" Target="../media/image1.png"/><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theme" Target="../theme/theme5.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theme" Target="../theme/theme6.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34" r:id="rId19"/>
    <p:sldLayoutId id="2147483905"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07484283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4F4A6-3599-70E9-BDCA-30079CF3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B646-41E0-DD6D-DF11-8C2C8BAC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extLst>
      <p:ext uri="{BB962C8B-B14F-4D97-AF65-F5344CB8AC3E}">
        <p14:creationId xmlns:p14="http://schemas.microsoft.com/office/powerpoint/2010/main" val="75522324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4F4A6-3599-70E9-BDCA-30079CF3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B646-41E0-DD6D-DF11-8C2C8BAC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0"/>
    </p:custDataLst>
    <p:extLst>
      <p:ext uri="{BB962C8B-B14F-4D97-AF65-F5344CB8AC3E}">
        <p14:creationId xmlns:p14="http://schemas.microsoft.com/office/powerpoint/2010/main" val="262037593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75690748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 id="2147483870" r:id="rId17"/>
    <p:sldLayoutId id="2147483871" r:id="rId18"/>
    <p:sldLayoutId id="2147483872" r:id="rId19"/>
    <p:sldLayoutId id="2147483873" r:id="rId20"/>
    <p:sldLayoutId id="2147483874" r:id="rId21"/>
    <p:sldLayoutId id="2147483875" r:id="rId22"/>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74F4A6-3599-70E9-BDCA-30079CF39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BEB646-41E0-DD6D-DF11-8C2C8BACC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52740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9.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notesSlide" Target="../notesSlides/notesSlide10.xml"/><Relationship Id="rId7" Type="http://schemas.openxmlformats.org/officeDocument/2006/relationships/image" Target="../media/image90.png"/><Relationship Id="rId2" Type="http://schemas.openxmlformats.org/officeDocument/2006/relationships/slideLayout" Target="../slideLayouts/slideLayout18.xml"/><Relationship Id="rId1" Type="http://schemas.openxmlformats.org/officeDocument/2006/relationships/tags" Target="../tags/tag28.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8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02.png"/></Relationships>
</file>

<file path=ppt/slides/_rels/slide13.xml.rels><?xml version="1.0" encoding="UTF-8" standalone="yes"?>
<Relationships xmlns="http://schemas.openxmlformats.org/package/2006/relationships"><Relationship Id="rId3" Type="http://schemas.openxmlformats.org/officeDocument/2006/relationships/hyperlink" Target="mailto:wahelpdesk@cambiumassessment.com" TargetMode="External"/><Relationship Id="rId2" Type="http://schemas.openxmlformats.org/officeDocument/2006/relationships/notesSlide" Target="../notesSlides/notesSlide13.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6.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86.png"/><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ags" Target="../tags/tag23.xml"/><Relationship Id="rId5" Type="http://schemas.openxmlformats.org/officeDocument/2006/relationships/image" Target="../media/image88.png"/><Relationship Id="rId4" Type="http://schemas.openxmlformats.org/officeDocument/2006/relationships/image" Target="../media/image8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24.xml"/><Relationship Id="rId6" Type="http://schemas.openxmlformats.org/officeDocument/2006/relationships/image" Target="../media/image91.sv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1.svg"/><Relationship Id="rId2" Type="http://schemas.openxmlformats.org/officeDocument/2006/relationships/slideLayout" Target="../slideLayouts/slideLayout19.xml"/><Relationship Id="rId1" Type="http://schemas.openxmlformats.org/officeDocument/2006/relationships/tags" Target="../tags/tag25.xml"/><Relationship Id="rId6" Type="http://schemas.openxmlformats.org/officeDocument/2006/relationships/image" Target="../media/image90.png"/><Relationship Id="rId5" Type="http://schemas.openxmlformats.org/officeDocument/2006/relationships/image" Target="../media/image93.png"/><Relationship Id="rId4" Type="http://schemas.openxmlformats.org/officeDocument/2006/relationships/image" Target="../media/image92.png"/></Relationships>
</file>

<file path=ppt/slides/_rels/slide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91.svg"/><Relationship Id="rId2" Type="http://schemas.openxmlformats.org/officeDocument/2006/relationships/slideLayout" Target="../slideLayouts/slideLayout19.xml"/><Relationship Id="rId1" Type="http://schemas.openxmlformats.org/officeDocument/2006/relationships/tags" Target="../tags/tag26.xml"/><Relationship Id="rId6" Type="http://schemas.openxmlformats.org/officeDocument/2006/relationships/image" Target="../media/image90.png"/><Relationship Id="rId5" Type="http://schemas.openxmlformats.org/officeDocument/2006/relationships/image" Target="../media/image96.png"/><Relationship Id="rId4" Type="http://schemas.openxmlformats.org/officeDocument/2006/relationships/image" Target="../media/image9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1.svg"/><Relationship Id="rId2" Type="http://schemas.openxmlformats.org/officeDocument/2006/relationships/slideLayout" Target="../slideLayouts/slideLayout19.xml"/><Relationship Id="rId1" Type="http://schemas.openxmlformats.org/officeDocument/2006/relationships/tags" Target="../tags/tag27.xml"/><Relationship Id="rId6" Type="http://schemas.openxmlformats.org/officeDocument/2006/relationships/image" Target="../media/image90.png"/><Relationship Id="rId5" Type="http://schemas.openxmlformats.org/officeDocument/2006/relationships/image" Target="../media/image98.png"/><Relationship Id="rId4" Type="http://schemas.openxmlformats.org/officeDocument/2006/relationships/image" Target="../media/image9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Teacher assessment scoring center</a:t>
            </a:r>
          </a:p>
        </p:txBody>
      </p:sp>
      <p:sp>
        <p:nvSpPr>
          <p:cNvPr id="2" name="Subtitle 1">
            <a:extLst>
              <a:ext uri="{FF2B5EF4-FFF2-40B4-BE49-F238E27FC236}">
                <a16:creationId xmlns:a16="http://schemas.microsoft.com/office/drawing/2014/main" id="{5EA58DB5-ED0A-74C4-B522-0E5DCF9E10C4}"/>
              </a:ext>
            </a:extLst>
          </p:cNvPr>
          <p:cNvSpPr>
            <a:spLocks noGrp="1"/>
          </p:cNvSpPr>
          <p:nvPr>
            <p:ph type="subTitle" idx="1"/>
          </p:nvPr>
        </p:nvSpPr>
        <p:spPr/>
        <p:txBody>
          <a:bodyPr/>
          <a:lstStyle/>
          <a:p>
            <a:r>
              <a:rPr lang="en-US" dirty="0"/>
              <a:t>Training module</a:t>
            </a:r>
          </a:p>
          <a:p>
            <a:r>
              <a:rPr lang="en-US" dirty="0"/>
              <a:t>2023–2024</a:t>
            </a: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2575532" y="4532112"/>
            <a:ext cx="8243705" cy="514905"/>
          </a:xfrm>
          <a:prstGeom prst="rect">
            <a:avLst/>
          </a:prstGeom>
          <a:ln>
            <a:noFill/>
          </a:ln>
        </p:spPr>
        <p:txBody>
          <a:bodyPr vert="horz" wrap="square" lIns="0" tIns="0" rIns="0" bIns="0" rtlCol="0" anchor="b" anchorCtr="0">
            <a:normAutofit fontScale="70000" lnSpcReduction="20000"/>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Training Module</a:t>
            </a:r>
          </a:p>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ea typeface="Calibri" panose="020F0502020204030204" pitchFamily="34" charset="0"/>
              <a:cs typeface="Calibri"/>
            </a:endParaRPr>
          </a:p>
        </p:txBody>
      </p:sp>
      <p:sp>
        <p:nvSpPr>
          <p:cNvPr id="5" name="Rectangle 4">
            <a:extLst>
              <a:ext uri="{FF2B5EF4-FFF2-40B4-BE49-F238E27FC236}">
                <a16:creationId xmlns:a16="http://schemas.microsoft.com/office/drawing/2014/main" id="{8A64BAD4-329E-40CD-9FC2-1DC59BC7084A}"/>
              </a:ext>
            </a:extLst>
          </p:cNvPr>
          <p:cNvSpPr/>
          <p:nvPr/>
        </p:nvSpPr>
        <p:spPr>
          <a:xfrm>
            <a:off x="9136646" y="6265882"/>
            <a:ext cx="2986715"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2022 Cambium Assessment, Inc. All rights reserved.</a:t>
            </a:r>
          </a:p>
        </p:txBody>
      </p:sp>
      <p:sp>
        <p:nvSpPr>
          <p:cNvPr id="3" name="Rectangle 2">
            <a:extLst>
              <a:ext uri="{FF2B5EF4-FFF2-40B4-BE49-F238E27FC236}">
                <a16:creationId xmlns:a16="http://schemas.microsoft.com/office/drawing/2014/main" id="{923B4BE4-0A05-96DC-8A77-E78E13EAC56F}"/>
              </a:ext>
              <a:ext uri="{C183D7F6-B498-43B3-948B-1728B52AA6E4}">
                <adec:decorative xmlns:adec="http://schemas.microsoft.com/office/drawing/2017/decorative" val="1"/>
              </a:ext>
            </a:extLst>
          </p:cNvPr>
          <p:cNvSpPr/>
          <p:nvPr/>
        </p:nvSpPr>
        <p:spPr>
          <a:xfrm>
            <a:off x="161630" y="6521667"/>
            <a:ext cx="2986715" cy="215444"/>
          </a:xfrm>
          <a:prstGeom prst="rect">
            <a:avLst/>
          </a:prstGeom>
        </p:spPr>
        <p:txBody>
          <a:bodyPr wrap="none">
            <a:spAutoFit/>
          </a:bodyPr>
          <a:lstStyle/>
          <a:p>
            <a:pPr>
              <a:defRPr/>
            </a:pPr>
            <a:r>
              <a:rPr lang="en-US" sz="800" dirty="0">
                <a:solidFill>
                  <a:srgbClr val="FFFFFF"/>
                </a:solidFill>
                <a:latin typeface="Franklin Gothic Book" panose="020B0503020102020204"/>
              </a:rPr>
              <a:t>Copyright © 2023 Cambium Assessment, Inc. All rights reserved.</a:t>
            </a:r>
          </a:p>
        </p:txBody>
      </p:sp>
    </p:spTree>
    <p:custDataLst>
      <p:tags r:id="rId1"/>
    </p:custDataLst>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2E8F51DC-06FD-4C28-9B00-CECDB2C6185E}"/>
              </a:ext>
            </a:extLst>
          </p:cNvPr>
          <p:cNvSpPr txBox="1">
            <a:spLocks noGrp="1"/>
          </p:cNvSpPr>
          <p:nvPr>
            <p:ph type="title" idx="4294967295"/>
          </p:nvPr>
        </p:nvSpPr>
        <p:spPr>
          <a:xfrm>
            <a:off x="426231" y="0"/>
            <a:ext cx="11369529" cy="518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j-ea"/>
                <a:cs typeface="Calibri"/>
              </a:rPr>
              <a:t>Change the Selected School</a:t>
            </a:r>
          </a:p>
        </p:txBody>
      </p:sp>
      <p:grpSp>
        <p:nvGrpSpPr>
          <p:cNvPr id="9" name="Group 8" descr="Screenshot of the change school page.">
            <a:extLst>
              <a:ext uri="{FF2B5EF4-FFF2-40B4-BE49-F238E27FC236}">
                <a16:creationId xmlns:a16="http://schemas.microsoft.com/office/drawing/2014/main" id="{3E8CD505-69F4-7891-CBCF-2EBD5A227400}"/>
              </a:ext>
            </a:extLst>
          </p:cNvPr>
          <p:cNvGrpSpPr/>
          <p:nvPr/>
        </p:nvGrpSpPr>
        <p:grpSpPr>
          <a:xfrm>
            <a:off x="672394" y="1006777"/>
            <a:ext cx="10796932" cy="5388151"/>
            <a:chOff x="672394" y="1006777"/>
            <a:chExt cx="10796932" cy="5388151"/>
          </a:xfrm>
        </p:grpSpPr>
        <p:pic>
          <p:nvPicPr>
            <p:cNvPr id="3" name="Picture 2">
              <a:extLst>
                <a:ext uri="{FF2B5EF4-FFF2-40B4-BE49-F238E27FC236}">
                  <a16:creationId xmlns:a16="http://schemas.microsoft.com/office/drawing/2014/main" id="{3C7212E3-8BAD-07B4-E146-79AB8D6B0BF0}"/>
                </a:ext>
              </a:extLst>
            </p:cNvPr>
            <p:cNvPicPr>
              <a:picLocks noChangeAspect="1"/>
            </p:cNvPicPr>
            <p:nvPr/>
          </p:nvPicPr>
          <p:blipFill>
            <a:blip r:embed="rId4"/>
            <a:stretch>
              <a:fillRect/>
            </a:stretch>
          </p:blipFill>
          <p:spPr>
            <a:xfrm>
              <a:off x="672394" y="1006777"/>
              <a:ext cx="10770038" cy="370086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Oval 1">
              <a:extLst>
                <a:ext uri="{FF2B5EF4-FFF2-40B4-BE49-F238E27FC236}">
                  <a16:creationId xmlns:a16="http://schemas.microsoft.com/office/drawing/2014/main" id="{60FD640E-BF7A-4198-8F25-DF8206F24109}"/>
                </a:ext>
              </a:extLst>
            </p:cNvPr>
            <p:cNvSpPr/>
            <p:nvPr/>
          </p:nvSpPr>
          <p:spPr>
            <a:xfrm>
              <a:off x="9794855" y="1330560"/>
              <a:ext cx="1674471" cy="67305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The Select School page displaying a Teacher drop-down menu and a Continue button.">
              <a:extLst>
                <a:ext uri="{FF2B5EF4-FFF2-40B4-BE49-F238E27FC236}">
                  <a16:creationId xmlns:a16="http://schemas.microsoft.com/office/drawing/2014/main" id="{37346C62-15A7-4528-A08D-1E6FF3371AE9}"/>
                </a:ext>
              </a:extLst>
            </p:cNvPr>
            <p:cNvPicPr/>
            <p:nvPr/>
          </p:nvPicPr>
          <p:blipFill>
            <a:blip r:embed="rId5">
              <a:extLst>
                <a:ext uri="{28A0092B-C50C-407E-A947-70E740481C1C}">
                  <a14:useLocalDpi xmlns:a14="http://schemas.microsoft.com/office/drawing/2010/main" val="0"/>
                </a:ext>
              </a:extLst>
            </a:blip>
            <a:stretch>
              <a:fillRect/>
            </a:stretch>
          </p:blipFill>
          <p:spPr>
            <a:xfrm>
              <a:off x="3152831" y="4308241"/>
              <a:ext cx="5394960" cy="1882140"/>
            </a:xfrm>
            <a:prstGeom prst="rect">
              <a:avLst/>
            </a:prstGeom>
          </p:spPr>
        </p:pic>
        <p:pic>
          <p:nvPicPr>
            <p:cNvPr id="4" name="Picture 3">
              <a:extLst>
                <a:ext uri="{FF2B5EF4-FFF2-40B4-BE49-F238E27FC236}">
                  <a16:creationId xmlns:a16="http://schemas.microsoft.com/office/drawing/2014/main" id="{10113772-6DFF-5B1F-B4A0-6AA400105AB4}"/>
                </a:ext>
              </a:extLst>
            </p:cNvPr>
            <p:cNvPicPr>
              <a:picLocks noChangeAspect="1"/>
            </p:cNvPicPr>
            <p:nvPr/>
          </p:nvPicPr>
          <p:blipFill>
            <a:blip r:embed="rId6"/>
            <a:stretch>
              <a:fillRect/>
            </a:stretch>
          </p:blipFill>
          <p:spPr>
            <a:xfrm>
              <a:off x="5122043" y="5450529"/>
              <a:ext cx="1380713" cy="587201"/>
            </a:xfrm>
            <a:prstGeom prst="rect">
              <a:avLst/>
            </a:prstGeom>
          </p:spPr>
        </p:pic>
        <p:pic>
          <p:nvPicPr>
            <p:cNvPr id="7" name="Graphic 6" descr="Cursor with solid fill">
              <a:extLst>
                <a:ext uri="{FF2B5EF4-FFF2-40B4-BE49-F238E27FC236}">
                  <a16:creationId xmlns:a16="http://schemas.microsoft.com/office/drawing/2014/main" id="{1EC59DD4-3B64-84E8-80AB-8DA023DB7F1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057413" y="5680531"/>
              <a:ext cx="701615" cy="714397"/>
            </a:xfrm>
            <a:prstGeom prst="rect">
              <a:avLst/>
            </a:prstGeom>
          </p:spPr>
        </p:pic>
      </p:grpSp>
      <p:sp>
        <p:nvSpPr>
          <p:cNvPr id="6" name="Slide Number Placeholder 1">
            <a:extLst>
              <a:ext uri="{FF2B5EF4-FFF2-40B4-BE49-F238E27FC236}">
                <a16:creationId xmlns:a16="http://schemas.microsoft.com/office/drawing/2014/main" id="{C8FBA117-09E8-4B3B-85D9-726DB80DD1AE}"/>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000" smtClean="0">
                <a:solidFill>
                  <a:schemeClr val="bg1"/>
                </a:solidFill>
              </a:rPr>
              <a:pPr/>
              <a:t>10</a:t>
            </a:fld>
            <a:endParaRPr lang="en-US" sz="1000" dirty="0">
              <a:solidFill>
                <a:schemeClr val="bg1"/>
              </a:solidFill>
            </a:endParaRPr>
          </a:p>
        </p:txBody>
      </p:sp>
    </p:spTree>
    <p:custDataLst>
      <p:tags r:id="rId1"/>
    </p:custDataLst>
    <p:extLst>
      <p:ext uri="{BB962C8B-B14F-4D97-AF65-F5344CB8AC3E}">
        <p14:creationId xmlns:p14="http://schemas.microsoft.com/office/powerpoint/2010/main" val="240549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0D2F-1421-49CD-9B4B-801E68F51F1F}"/>
              </a:ext>
            </a:extLst>
          </p:cNvPr>
          <p:cNvSpPr>
            <a:spLocks noGrp="1"/>
          </p:cNvSpPr>
          <p:nvPr>
            <p:ph type="title"/>
          </p:nvPr>
        </p:nvSpPr>
        <p:spPr/>
        <p:txBody>
          <a:bodyPr/>
          <a:lstStyle/>
          <a:p>
            <a:r>
              <a:rPr lang="en-US" dirty="0"/>
              <a:t>Overview of Condition Codes</a:t>
            </a:r>
          </a:p>
        </p:txBody>
      </p:sp>
      <p:graphicFrame>
        <p:nvGraphicFramePr>
          <p:cNvPr id="4" name="Table 4">
            <a:extLst>
              <a:ext uri="{FF2B5EF4-FFF2-40B4-BE49-F238E27FC236}">
                <a16:creationId xmlns:a16="http://schemas.microsoft.com/office/drawing/2014/main" id="{C99BF6D8-8D7B-4EB9-BE8D-0B6950F52FA1}"/>
              </a:ext>
            </a:extLst>
          </p:cNvPr>
          <p:cNvGraphicFramePr>
            <a:graphicFrameLocks noGrp="1"/>
          </p:cNvGraphicFramePr>
          <p:nvPr/>
        </p:nvGraphicFramePr>
        <p:xfrm>
          <a:off x="897270" y="826470"/>
          <a:ext cx="10685130" cy="5142531"/>
        </p:xfrm>
        <a:graphic>
          <a:graphicData uri="http://schemas.openxmlformats.org/drawingml/2006/table">
            <a:tbl>
              <a:tblPr firstRow="1" bandRow="1">
                <a:tableStyleId>{31832965-C026-47F6-861E-5072A00C4E13}</a:tableStyleId>
              </a:tblPr>
              <a:tblGrid>
                <a:gridCol w="2738064">
                  <a:extLst>
                    <a:ext uri="{9D8B030D-6E8A-4147-A177-3AD203B41FA5}">
                      <a16:colId xmlns:a16="http://schemas.microsoft.com/office/drawing/2014/main" val="2356612495"/>
                    </a:ext>
                  </a:extLst>
                </a:gridCol>
                <a:gridCol w="7947066">
                  <a:extLst>
                    <a:ext uri="{9D8B030D-6E8A-4147-A177-3AD203B41FA5}">
                      <a16:colId xmlns:a16="http://schemas.microsoft.com/office/drawing/2014/main" val="744200606"/>
                    </a:ext>
                  </a:extLst>
                </a:gridCol>
              </a:tblGrid>
              <a:tr h="453031">
                <a:tc>
                  <a:txBody>
                    <a:bodyPr/>
                    <a:lstStyle/>
                    <a:p>
                      <a:r>
                        <a:rPr lang="en-US" dirty="0"/>
                        <a:t>Condition Code</a:t>
                      </a:r>
                    </a:p>
                  </a:txBody>
                  <a:tcPr/>
                </a:tc>
                <a:tc>
                  <a:txBody>
                    <a:bodyPr/>
                    <a:lstStyle/>
                    <a:p>
                      <a:r>
                        <a:rPr lang="en-US" dirty="0"/>
                        <a:t>Description</a:t>
                      </a:r>
                    </a:p>
                  </a:txBody>
                  <a:tcPr/>
                </a:tc>
                <a:extLst>
                  <a:ext uri="{0D108BD9-81ED-4DB2-BD59-A6C34878D82A}">
                    <a16:rowId xmlns:a16="http://schemas.microsoft.com/office/drawing/2014/main" val="1588416891"/>
                  </a:ext>
                </a:extLst>
              </a:tr>
              <a:tr h="627133">
                <a:tc>
                  <a:txBody>
                    <a:bodyPr/>
                    <a:lstStyle/>
                    <a:p>
                      <a:r>
                        <a:rPr lang="en-US" dirty="0">
                          <a:solidFill>
                            <a:schemeClr val="tx2"/>
                          </a:solidFill>
                        </a:rPr>
                        <a:t>Blank</a:t>
                      </a:r>
                    </a:p>
                  </a:txBody>
                  <a:tcPr/>
                </a:tc>
                <a:tc>
                  <a:txBody>
                    <a:bodyPr/>
                    <a:lstStyle/>
                    <a:p>
                      <a:pPr marL="285750" indent="-285750">
                        <a:buFont typeface="Arial" panose="020B0604020202020204" pitchFamily="34" charset="0"/>
                        <a:buChar char="•"/>
                      </a:pPr>
                      <a:r>
                        <a:rPr lang="en-US" dirty="0">
                          <a:solidFill>
                            <a:schemeClr val="tx2"/>
                          </a:solidFill>
                        </a:rPr>
                        <a:t>The student did not enter a response.</a:t>
                      </a:r>
                    </a:p>
                  </a:txBody>
                  <a:tcPr/>
                </a:tc>
                <a:extLst>
                  <a:ext uri="{0D108BD9-81ED-4DB2-BD59-A6C34878D82A}">
                    <a16:rowId xmlns:a16="http://schemas.microsoft.com/office/drawing/2014/main" val="1063953519"/>
                  </a:ext>
                </a:extLst>
              </a:tr>
              <a:tr h="1275070">
                <a:tc>
                  <a:txBody>
                    <a:bodyPr/>
                    <a:lstStyle/>
                    <a:p>
                      <a:r>
                        <a:rPr lang="en-US" dirty="0">
                          <a:solidFill>
                            <a:schemeClr val="tx2"/>
                          </a:solidFill>
                        </a:rPr>
                        <a:t>Insufficient Text</a:t>
                      </a:r>
                    </a:p>
                  </a:txBody>
                  <a:tcPr/>
                </a:tc>
                <a:tc>
                  <a:txBody>
                    <a:bodyPr/>
                    <a:lstStyle/>
                    <a:p>
                      <a:pPr marL="285750" indent="-285750">
                        <a:buFont typeface="Arial" panose="020B0604020202020204" pitchFamily="34" charset="0"/>
                        <a:buChar char="•"/>
                      </a:pPr>
                      <a:r>
                        <a:rPr lang="en-US" dirty="0">
                          <a:solidFill>
                            <a:schemeClr val="tx2"/>
                          </a:solidFill>
                        </a:rPr>
                        <a:t>The student has not provided a meaningful response.</a:t>
                      </a:r>
                    </a:p>
                    <a:p>
                      <a:pPr marL="285750" indent="-285750">
                        <a:buFont typeface="Arial" panose="020B0604020202020204" pitchFamily="34" charset="0"/>
                        <a:buChar char="•"/>
                      </a:pPr>
                      <a:r>
                        <a:rPr lang="en-US" dirty="0">
                          <a:solidFill>
                            <a:schemeClr val="tx2"/>
                          </a:solidFill>
                        </a:rPr>
                        <a:t>Random keystrokes.</a:t>
                      </a:r>
                    </a:p>
                    <a:p>
                      <a:pPr marL="285750" indent="-285750">
                        <a:buFont typeface="Arial" panose="020B0604020202020204" pitchFamily="34" charset="0"/>
                        <a:buChar char="•"/>
                      </a:pPr>
                      <a:r>
                        <a:rPr lang="en-US" dirty="0">
                          <a:solidFill>
                            <a:schemeClr val="tx2"/>
                          </a:solidFill>
                        </a:rPr>
                        <a:t>“I don’t know.”</a:t>
                      </a:r>
                    </a:p>
                    <a:p>
                      <a:pPr marL="285750" indent="-285750">
                        <a:buFont typeface="Arial" panose="020B0604020202020204" pitchFamily="34" charset="0"/>
                        <a:buChar char="•"/>
                      </a:pPr>
                      <a:r>
                        <a:rPr lang="en-US" dirty="0">
                          <a:solidFill>
                            <a:schemeClr val="tx2"/>
                          </a:solidFill>
                        </a:rPr>
                        <a:t>The response is too brief to determine whether it is on purpose or on topic.</a:t>
                      </a:r>
                    </a:p>
                  </a:txBody>
                  <a:tcPr/>
                </a:tc>
                <a:extLst>
                  <a:ext uri="{0D108BD9-81ED-4DB2-BD59-A6C34878D82A}">
                    <a16:rowId xmlns:a16="http://schemas.microsoft.com/office/drawing/2014/main" val="270861130"/>
                  </a:ext>
                </a:extLst>
              </a:tr>
              <a:tr h="627133">
                <a:tc>
                  <a:txBody>
                    <a:bodyPr/>
                    <a:lstStyle/>
                    <a:p>
                      <a:r>
                        <a:rPr lang="en-US" dirty="0">
                          <a:solidFill>
                            <a:schemeClr val="tx2"/>
                          </a:solidFill>
                        </a:rPr>
                        <a:t>Non-Scorable Language</a:t>
                      </a:r>
                    </a:p>
                  </a:txBody>
                  <a:tcPr/>
                </a:tc>
                <a:tc>
                  <a:txBody>
                    <a:bodyPr/>
                    <a:lstStyle/>
                    <a:p>
                      <a:pPr marL="285750" indent="-285750">
                        <a:buFont typeface="Arial" panose="020B0604020202020204" pitchFamily="34" charset="0"/>
                        <a:buChar char="•"/>
                      </a:pPr>
                      <a:r>
                        <a:rPr lang="en-US" dirty="0">
                          <a:solidFill>
                            <a:schemeClr val="tx2"/>
                          </a:solidFill>
                        </a:rPr>
                        <a:t>Written in language other than English.</a:t>
                      </a:r>
                    </a:p>
                  </a:txBody>
                  <a:tcPr/>
                </a:tc>
                <a:extLst>
                  <a:ext uri="{0D108BD9-81ED-4DB2-BD59-A6C34878D82A}">
                    <a16:rowId xmlns:a16="http://schemas.microsoft.com/office/drawing/2014/main" val="1853193710"/>
                  </a:ext>
                </a:extLst>
              </a:tr>
              <a:tr h="800626">
                <a:tc>
                  <a:txBody>
                    <a:bodyPr/>
                    <a:lstStyle/>
                    <a:p>
                      <a:r>
                        <a:rPr lang="en-US" dirty="0">
                          <a:solidFill>
                            <a:schemeClr val="tx2"/>
                          </a:solidFill>
                        </a:rPr>
                        <a:t>Off Purpose</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2"/>
                          </a:solidFill>
                          <a:effectLst/>
                        </a:rPr>
                        <a:t>A writing sample judged off-purpose should be scored on conventions.</a:t>
                      </a:r>
                    </a:p>
                    <a:p>
                      <a:pPr marL="285750" indent="-285750">
                        <a:buFont typeface="Arial" panose="020B0604020202020204" pitchFamily="34" charset="0"/>
                        <a:buChar char="•"/>
                      </a:pPr>
                      <a:endParaRPr lang="en-US" dirty="0">
                        <a:solidFill>
                          <a:schemeClr val="tx2"/>
                        </a:solidFill>
                      </a:endParaRPr>
                    </a:p>
                  </a:txBody>
                  <a:tcPr/>
                </a:tc>
                <a:extLst>
                  <a:ext uri="{0D108BD9-81ED-4DB2-BD59-A6C34878D82A}">
                    <a16:rowId xmlns:a16="http://schemas.microsoft.com/office/drawing/2014/main" val="1585983223"/>
                  </a:ext>
                </a:extLst>
              </a:tr>
              <a:tr h="1359538">
                <a:tc>
                  <a:txBody>
                    <a:bodyPr/>
                    <a:lstStyle/>
                    <a:p>
                      <a:r>
                        <a:rPr lang="en-US" dirty="0">
                          <a:solidFill>
                            <a:schemeClr val="tx2"/>
                          </a:solidFill>
                        </a:rPr>
                        <a:t>Off Topic</a:t>
                      </a:r>
                    </a:p>
                  </a:txBody>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2"/>
                          </a:solidFill>
                          <a:effectLst/>
                        </a:rPr>
                        <a:t>A writing sample will be judged off topic when the response is unrelated to the task or the sources or shows no evidence that the student has read the task or the sources (especially for informational/explanatory and opinion/argumentative).</a:t>
                      </a:r>
                    </a:p>
                    <a:p>
                      <a:pPr marL="285750" indent="-285750">
                        <a:buFont typeface="Arial" panose="020B0604020202020204" pitchFamily="34" charset="0"/>
                        <a:buChar char="•"/>
                      </a:pPr>
                      <a:endParaRPr lang="en-US" dirty="0">
                        <a:solidFill>
                          <a:schemeClr val="tx2"/>
                        </a:solidFill>
                      </a:endParaRPr>
                    </a:p>
                  </a:txBody>
                  <a:tcPr/>
                </a:tc>
                <a:extLst>
                  <a:ext uri="{0D108BD9-81ED-4DB2-BD59-A6C34878D82A}">
                    <a16:rowId xmlns:a16="http://schemas.microsoft.com/office/drawing/2014/main" val="121608555"/>
                  </a:ext>
                </a:extLst>
              </a:tr>
            </a:tbl>
          </a:graphicData>
        </a:graphic>
      </p:graphicFrame>
      <p:sp>
        <p:nvSpPr>
          <p:cNvPr id="3" name="Slide Number Placeholder 2">
            <a:extLst>
              <a:ext uri="{FF2B5EF4-FFF2-40B4-BE49-F238E27FC236}">
                <a16:creationId xmlns:a16="http://schemas.microsoft.com/office/drawing/2014/main" id="{9B37881A-3C41-40F2-B4AB-8E5E9AB16554}"/>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11</a:t>
            </a:fld>
            <a:endParaRPr lang="en-US" dirty="0">
              <a:solidFill>
                <a:srgbClr val="FFFFFF">
                  <a:lumMod val="75000"/>
                </a:srgbClr>
              </a:solidFill>
            </a:endParaRPr>
          </a:p>
        </p:txBody>
      </p:sp>
    </p:spTree>
    <p:extLst>
      <p:ext uri="{BB962C8B-B14F-4D97-AF65-F5344CB8AC3E}">
        <p14:creationId xmlns:p14="http://schemas.microsoft.com/office/powerpoint/2010/main" val="80453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EB85-666C-DFDA-236F-798341D15C78}"/>
              </a:ext>
            </a:extLst>
          </p:cNvPr>
          <p:cNvSpPr>
            <a:spLocks noGrp="1"/>
          </p:cNvSpPr>
          <p:nvPr>
            <p:ph type="title"/>
          </p:nvPr>
        </p:nvSpPr>
        <p:spPr/>
        <p:txBody>
          <a:bodyPr/>
          <a:lstStyle/>
          <a:p>
            <a:r>
              <a:rPr lang="en-US" dirty="0"/>
              <a:t>Scoring Rules for Off-Purpose Condition Codes</a:t>
            </a:r>
          </a:p>
        </p:txBody>
      </p:sp>
      <p:pic>
        <p:nvPicPr>
          <p:cNvPr id="4" name="Picture 3" descr="Screenshot of student's Item and Score table with the condition code &quot;Insufficient text&quot; and the column Points Earned not active.">
            <a:extLst>
              <a:ext uri="{FF2B5EF4-FFF2-40B4-BE49-F238E27FC236}">
                <a16:creationId xmlns:a16="http://schemas.microsoft.com/office/drawing/2014/main" id="{62769188-B5C6-3E56-911F-2DCDB5B30F67}"/>
              </a:ext>
            </a:extLst>
          </p:cNvPr>
          <p:cNvPicPr>
            <a:picLocks noChangeAspect="1"/>
          </p:cNvPicPr>
          <p:nvPr/>
        </p:nvPicPr>
        <p:blipFill>
          <a:blip r:embed="rId3"/>
          <a:stretch>
            <a:fillRect/>
          </a:stretch>
        </p:blipFill>
        <p:spPr>
          <a:xfrm>
            <a:off x="232267" y="827367"/>
            <a:ext cx="10526665" cy="2845292"/>
          </a:xfrm>
          <a:prstGeom prst="rect">
            <a:avLst/>
          </a:prstGeom>
          <a:ln w="12700">
            <a:solidFill>
              <a:schemeClr val="tx1"/>
            </a:solidFill>
          </a:ln>
        </p:spPr>
      </p:pic>
      <p:pic>
        <p:nvPicPr>
          <p:cNvPr id="6" name="Picture 5" descr="Screenshot of student's Item and Score table with the condition code &quot;Off Purpose&quot; and the Points Earned column allowing option to assign score points. ">
            <a:extLst>
              <a:ext uri="{FF2B5EF4-FFF2-40B4-BE49-F238E27FC236}">
                <a16:creationId xmlns:a16="http://schemas.microsoft.com/office/drawing/2014/main" id="{013C3BC6-8C46-03B0-FB89-AE83BA359C94}"/>
              </a:ext>
            </a:extLst>
          </p:cNvPr>
          <p:cNvPicPr>
            <a:picLocks noChangeAspect="1"/>
          </p:cNvPicPr>
          <p:nvPr/>
        </p:nvPicPr>
        <p:blipFill>
          <a:blip r:embed="rId4"/>
          <a:stretch>
            <a:fillRect/>
          </a:stretch>
        </p:blipFill>
        <p:spPr>
          <a:xfrm>
            <a:off x="1141426" y="3041073"/>
            <a:ext cx="10654334" cy="2845292"/>
          </a:xfrm>
          <a:prstGeom prst="rect">
            <a:avLst/>
          </a:prstGeom>
          <a:ln w="12700">
            <a:solidFill>
              <a:schemeClr val="tx1"/>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2232FD43-A222-6FE6-9CBF-E358A59BD8C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Tree>
    <p:extLst>
      <p:ext uri="{BB962C8B-B14F-4D97-AF65-F5344CB8AC3E}">
        <p14:creationId xmlns:p14="http://schemas.microsoft.com/office/powerpoint/2010/main" val="192767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More Help</a:t>
            </a:r>
          </a:p>
        </p:txBody>
      </p:sp>
      <p:sp>
        <p:nvSpPr>
          <p:cNvPr id="3" name="Content Placeholder 2"/>
          <p:cNvSpPr>
            <a:spLocks noGrp="1"/>
          </p:cNvSpPr>
          <p:nvPr>
            <p:ph idx="1"/>
          </p:nvPr>
        </p:nvSpPr>
        <p:spPr>
          <a:xfrm>
            <a:off x="426231" y="1365854"/>
            <a:ext cx="11537504" cy="761738"/>
          </a:xfrm>
        </p:spPr>
        <p:txBody>
          <a:bodyPr rtlCol="0">
            <a:noAutofit/>
          </a:bodyPr>
          <a:lstStyle/>
          <a:p>
            <a:pPr marL="0" indent="0" algn="ctr" eaLnBrk="1" fontAlgn="auto" hangingPunct="1">
              <a:buNone/>
              <a:defRPr/>
            </a:pPr>
            <a:r>
              <a:rPr lang="en-US" sz="2800" i="1" dirty="0">
                <a:solidFill>
                  <a:schemeClr val="tx1">
                    <a:lumMod val="50000"/>
                  </a:schemeClr>
                </a:solidFill>
              </a:rPr>
              <a:t>Interim Administration Manual and TA Script of Student Directions</a:t>
            </a:r>
          </a:p>
        </p:txBody>
      </p:sp>
      <p:sp>
        <p:nvSpPr>
          <p:cNvPr id="5" name="Rectangle 4">
            <a:extLst>
              <a:ext uri="{FF2B5EF4-FFF2-40B4-BE49-F238E27FC236}">
                <a16:creationId xmlns:a16="http://schemas.microsoft.com/office/drawing/2014/main" id="{FDE00F38-F0B7-4B8B-9394-B0B73FE6E268}"/>
              </a:ext>
            </a:extLst>
          </p:cNvPr>
          <p:cNvSpPr/>
          <p:nvPr/>
        </p:nvSpPr>
        <p:spPr>
          <a:xfrm>
            <a:off x="2243470" y="2232837"/>
            <a:ext cx="7655442" cy="3423684"/>
          </a:xfrm>
          <a:prstGeom prst="rect">
            <a:avLst/>
          </a:prstGeom>
          <a:solidFill>
            <a:schemeClr val="bg1">
              <a:lumMod val="95000"/>
            </a:schemeClr>
          </a:solidFill>
          <a:ln>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chemeClr val="tx2"/>
                </a:solidFill>
              </a:rPr>
              <a:t>WCAP Helpdesk</a:t>
            </a:r>
          </a:p>
          <a:p>
            <a:pPr algn="ctr"/>
            <a:endParaRPr lang="en-US" sz="2800" dirty="0">
              <a:solidFill>
                <a:schemeClr val="tx2"/>
              </a:solidFill>
            </a:endParaRPr>
          </a:p>
          <a:p>
            <a:pPr algn="ctr"/>
            <a:r>
              <a:rPr lang="en-US" sz="2800" dirty="0">
                <a:solidFill>
                  <a:schemeClr val="tx2"/>
                </a:solidFill>
              </a:rPr>
              <a:t>Toll-Free Phone Support: </a:t>
            </a:r>
          </a:p>
          <a:p>
            <a:pPr algn="ctr"/>
            <a:r>
              <a:rPr lang="en-US" sz="2800" dirty="0">
                <a:solidFill>
                  <a:schemeClr val="tx2"/>
                </a:solidFill>
                <a:effectLst/>
                <a:ea typeface="Calibri" panose="020F0502020204030204" pitchFamily="34" charset="0"/>
              </a:rPr>
              <a:t>1.844.560.7366</a:t>
            </a:r>
            <a:endParaRPr lang="en-US" sz="2800" dirty="0">
              <a:solidFill>
                <a:schemeClr val="tx2"/>
              </a:solidFill>
            </a:endParaRPr>
          </a:p>
          <a:p>
            <a:pPr algn="ctr"/>
            <a:endParaRPr lang="en-US" sz="2800" dirty="0">
              <a:solidFill>
                <a:schemeClr val="tx2"/>
              </a:solidFill>
            </a:endParaRPr>
          </a:p>
          <a:p>
            <a:pPr algn="ctr"/>
            <a:r>
              <a:rPr lang="en-US" sz="2800" dirty="0">
                <a:solidFill>
                  <a:schemeClr val="tx2"/>
                </a:solidFill>
              </a:rPr>
              <a:t>Email Support: </a:t>
            </a:r>
          </a:p>
          <a:p>
            <a:pPr algn="ctr"/>
            <a:r>
              <a:rPr lang="en-US" sz="2800" u="sng" dirty="0">
                <a:solidFill>
                  <a:srgbClr val="0000FF"/>
                </a:solidFill>
                <a:effectLst/>
                <a:ea typeface="Calibri" panose="020F0502020204030204" pitchFamily="34" charset="0"/>
                <a:hlinkClick r:id="rId3"/>
              </a:rPr>
              <a:t>wahelpdesk@cambiumassessment.com</a:t>
            </a:r>
            <a:endParaRPr lang="en-US" sz="2800" u="sng" dirty="0">
              <a:solidFill>
                <a:srgbClr val="0000FF"/>
              </a:solidFill>
              <a:effectLst/>
              <a:ea typeface="Calibri" panose="020F0502020204030204" pitchFamily="34" charset="0"/>
            </a:endParaRPr>
          </a:p>
          <a:p>
            <a:pPr algn="ctr"/>
            <a:endParaRPr lang="en-US" sz="2800" dirty="0">
              <a:solidFill>
                <a:schemeClr val="tx2"/>
              </a:solidFill>
            </a:endParaRP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r>
              <a:rPr lang="en-US" dirty="0">
                <a:latin typeface="+mn-lt"/>
              </a:rPr>
              <a:t>10</a:t>
            </a:r>
          </a:p>
        </p:txBody>
      </p:sp>
    </p:spTree>
    <p:extLst>
      <p:ext uri="{BB962C8B-B14F-4D97-AF65-F5344CB8AC3E}">
        <p14:creationId xmlns:p14="http://schemas.microsoft.com/office/powerpoint/2010/main" val="48353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A2CCD4-BBA0-139F-35A0-156CCA545BE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Thank You</a:t>
            </a:r>
          </a:p>
        </p:txBody>
      </p:sp>
    </p:spTree>
    <p:custDataLst>
      <p:tags r:id="rId1"/>
    </p:custDataLst>
    <p:extLst>
      <p:ext uri="{BB962C8B-B14F-4D97-AF65-F5344CB8AC3E}">
        <p14:creationId xmlns:p14="http://schemas.microsoft.com/office/powerpoint/2010/main" val="108972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1F69ED-8A98-4A0D-97C9-19691EE84467}"/>
              </a:ext>
            </a:extLst>
          </p:cNvPr>
          <p:cNvSpPr>
            <a:spLocks noGrp="1"/>
          </p:cNvSpPr>
          <p:nvPr>
            <p:ph type="title"/>
          </p:nvPr>
        </p:nvSpPr>
        <p:spPr/>
        <p:txBody>
          <a:bodyPr>
            <a:noAutofit/>
          </a:bodyPr>
          <a:lstStyle/>
          <a:p>
            <a:r>
              <a:rPr lang="en-US" sz="3600" dirty="0">
                <a:latin typeface="+mn-lt"/>
              </a:rPr>
              <a:t>Objectives</a:t>
            </a:r>
          </a:p>
        </p:txBody>
      </p:sp>
      <p:graphicFrame>
        <p:nvGraphicFramePr>
          <p:cNvPr id="5" name="Table 5">
            <a:extLst>
              <a:ext uri="{FF2B5EF4-FFF2-40B4-BE49-F238E27FC236}">
                <a16:creationId xmlns:a16="http://schemas.microsoft.com/office/drawing/2014/main" id="{AFF0DB66-54B5-293D-3DA0-5C55B626A2B0}"/>
              </a:ext>
            </a:extLst>
          </p:cNvPr>
          <p:cNvGraphicFramePr>
            <a:graphicFrameLocks noGrp="1"/>
          </p:cNvGraphicFramePr>
          <p:nvPr>
            <p:extLst>
              <p:ext uri="{D42A27DB-BD31-4B8C-83A1-F6EECF244321}">
                <p14:modId xmlns:p14="http://schemas.microsoft.com/office/powerpoint/2010/main" val="4232721183"/>
              </p:ext>
            </p:extLst>
          </p:nvPr>
        </p:nvGraphicFramePr>
        <p:xfrm>
          <a:off x="1230459" y="1137176"/>
          <a:ext cx="9761072" cy="4583647"/>
        </p:xfrm>
        <a:graphic>
          <a:graphicData uri="http://schemas.openxmlformats.org/drawingml/2006/table">
            <a:tbl>
              <a:tblPr firstRow="1" bandRow="1">
                <a:tableStyleId>{638B1855-1B75-4FBE-930C-398BA8C253C6}</a:tableStyleId>
              </a:tblPr>
              <a:tblGrid>
                <a:gridCol w="8153367">
                  <a:extLst>
                    <a:ext uri="{9D8B030D-6E8A-4147-A177-3AD203B41FA5}">
                      <a16:colId xmlns:a16="http://schemas.microsoft.com/office/drawing/2014/main" val="3318511068"/>
                    </a:ext>
                  </a:extLst>
                </a:gridCol>
                <a:gridCol w="1607705">
                  <a:extLst>
                    <a:ext uri="{9D8B030D-6E8A-4147-A177-3AD203B41FA5}">
                      <a16:colId xmlns:a16="http://schemas.microsoft.com/office/drawing/2014/main" val="3410400416"/>
                    </a:ext>
                  </a:extLst>
                </a:gridCol>
              </a:tblGrid>
              <a:tr h="639782">
                <a:tc>
                  <a:txBody>
                    <a:bodyPr/>
                    <a:lstStyle/>
                    <a:p>
                      <a:r>
                        <a:rPr lang="en-US" sz="2800" dirty="0"/>
                        <a:t>TOPICS</a:t>
                      </a:r>
                    </a:p>
                  </a:txBody>
                  <a:tcPr/>
                </a:tc>
                <a:tc>
                  <a:txBody>
                    <a:bodyPr/>
                    <a:lstStyle/>
                    <a:p>
                      <a:r>
                        <a:rPr lang="en-US" sz="2800" dirty="0"/>
                        <a:t>SLIDES</a:t>
                      </a:r>
                    </a:p>
                  </a:txBody>
                  <a:tcPr/>
                </a:tc>
                <a:extLst>
                  <a:ext uri="{0D108BD9-81ED-4DB2-BD59-A6C34878D82A}">
                    <a16:rowId xmlns:a16="http://schemas.microsoft.com/office/drawing/2014/main" val="3446527634"/>
                  </a:ext>
                </a:extLst>
              </a:tr>
              <a:tr h="788773">
                <a:tc>
                  <a:txBody>
                    <a:bodyPr/>
                    <a:lstStyle/>
                    <a:p>
                      <a:r>
                        <a:rPr lang="en-US" sz="2400" dirty="0"/>
                        <a:t>How to Access TASC</a:t>
                      </a:r>
                    </a:p>
                  </a:txBody>
                  <a:tcPr/>
                </a:tc>
                <a:tc>
                  <a:txBody>
                    <a:bodyPr/>
                    <a:lstStyle/>
                    <a:p>
                      <a:pPr algn="ctr"/>
                      <a:r>
                        <a:rPr lang="en-US" sz="2400" dirty="0"/>
                        <a:t>3–4</a:t>
                      </a:r>
                    </a:p>
                  </a:txBody>
                  <a:tcPr/>
                </a:tc>
                <a:extLst>
                  <a:ext uri="{0D108BD9-81ED-4DB2-BD59-A6C34878D82A}">
                    <a16:rowId xmlns:a16="http://schemas.microsoft.com/office/drawing/2014/main" val="3324015688"/>
                  </a:ext>
                </a:extLst>
              </a:tr>
              <a:tr h="788773">
                <a:tc>
                  <a:txBody>
                    <a:bodyPr/>
                    <a:lstStyle/>
                    <a:p>
                      <a:r>
                        <a:rPr lang="en-US" sz="2400" dirty="0"/>
                        <a:t>How to Score and Submit Item Responses</a:t>
                      </a:r>
                    </a:p>
                  </a:txBody>
                  <a:tcPr/>
                </a:tc>
                <a:tc>
                  <a:txBody>
                    <a:bodyPr/>
                    <a:lstStyle/>
                    <a:p>
                      <a:pPr algn="ctr"/>
                      <a:r>
                        <a:rPr lang="en-US" sz="2400" dirty="0"/>
                        <a:t>5–9</a:t>
                      </a:r>
                    </a:p>
                  </a:txBody>
                  <a:tcPr/>
                </a:tc>
                <a:extLst>
                  <a:ext uri="{0D108BD9-81ED-4DB2-BD59-A6C34878D82A}">
                    <a16:rowId xmlns:a16="http://schemas.microsoft.com/office/drawing/2014/main" val="2057691414"/>
                  </a:ext>
                </a:extLst>
              </a:tr>
              <a:tr h="788773">
                <a:tc>
                  <a:txBody>
                    <a:bodyPr/>
                    <a:lstStyle/>
                    <a:p>
                      <a:r>
                        <a:rPr lang="en-US" sz="2400" dirty="0"/>
                        <a:t>How to Change Schools</a:t>
                      </a:r>
                    </a:p>
                  </a:txBody>
                  <a:tcPr/>
                </a:tc>
                <a:tc>
                  <a:txBody>
                    <a:bodyPr/>
                    <a:lstStyle/>
                    <a:p>
                      <a:pPr algn="ctr"/>
                      <a:r>
                        <a:rPr lang="en-US" sz="2400" dirty="0"/>
                        <a:t>10</a:t>
                      </a:r>
                    </a:p>
                  </a:txBody>
                  <a:tcPr/>
                </a:tc>
                <a:extLst>
                  <a:ext uri="{0D108BD9-81ED-4DB2-BD59-A6C34878D82A}">
                    <a16:rowId xmlns:a16="http://schemas.microsoft.com/office/drawing/2014/main" val="2265160274"/>
                  </a:ext>
                </a:extLst>
              </a:tr>
              <a:tr h="788773">
                <a:tc>
                  <a:txBody>
                    <a:bodyPr/>
                    <a:lstStyle/>
                    <a:p>
                      <a:r>
                        <a:rPr lang="en-US" sz="2400" dirty="0"/>
                        <a:t>Overview of Condition Codes</a:t>
                      </a:r>
                    </a:p>
                  </a:txBody>
                  <a:tcPr/>
                </a:tc>
                <a:tc>
                  <a:txBody>
                    <a:bodyPr/>
                    <a:lstStyle/>
                    <a:p>
                      <a:pPr algn="ctr"/>
                      <a:r>
                        <a:rPr lang="en-US" sz="2400" dirty="0"/>
                        <a:t>11-12</a:t>
                      </a:r>
                    </a:p>
                  </a:txBody>
                  <a:tcPr/>
                </a:tc>
                <a:extLst>
                  <a:ext uri="{0D108BD9-81ED-4DB2-BD59-A6C34878D82A}">
                    <a16:rowId xmlns:a16="http://schemas.microsoft.com/office/drawing/2014/main" val="3847572614"/>
                  </a:ext>
                </a:extLst>
              </a:tr>
              <a:tr h="788773">
                <a:tc>
                  <a:txBody>
                    <a:bodyPr/>
                    <a:lstStyle/>
                    <a:p>
                      <a:r>
                        <a:rPr lang="en-US" sz="2400" dirty="0"/>
                        <a:t>More Information</a:t>
                      </a:r>
                    </a:p>
                  </a:txBody>
                  <a:tcPr/>
                </a:tc>
                <a:tc>
                  <a:txBody>
                    <a:bodyPr/>
                    <a:lstStyle/>
                    <a:p>
                      <a:pPr algn="ctr"/>
                      <a:r>
                        <a:rPr lang="en-US" sz="2400" dirty="0"/>
                        <a:t>13</a:t>
                      </a:r>
                    </a:p>
                  </a:txBody>
                  <a:tcPr/>
                </a:tc>
                <a:extLst>
                  <a:ext uri="{0D108BD9-81ED-4DB2-BD59-A6C34878D82A}">
                    <a16:rowId xmlns:a16="http://schemas.microsoft.com/office/drawing/2014/main" val="3953321861"/>
                  </a:ext>
                </a:extLst>
              </a:tr>
            </a:tbl>
          </a:graphicData>
        </a:graphic>
      </p:graphicFrame>
      <p:sp>
        <p:nvSpPr>
          <p:cNvPr id="3" name="Slide Number Placeholder 2">
            <a:extLst>
              <a:ext uri="{FF2B5EF4-FFF2-40B4-BE49-F238E27FC236}">
                <a16:creationId xmlns:a16="http://schemas.microsoft.com/office/drawing/2014/main" id="{23DA1C5D-E82C-4E3D-B5A8-49E7642C5438}"/>
              </a:ext>
            </a:extLst>
          </p:cNvPr>
          <p:cNvSpPr>
            <a:spLocks noGrp="1"/>
          </p:cNvSpPr>
          <p:nvPr>
            <p:ph type="sldNum" sz="quarter" idx="11"/>
          </p:nvPr>
        </p:nvSpPr>
        <p:spPr/>
        <p:txBody>
          <a:bodyPr/>
          <a:lstStyle/>
          <a:p>
            <a:fld id="{58AE716E-68DD-2249-A7FA-8AEF0B14DF81}" type="slidenum">
              <a:rPr lang="en-US" smtClean="0"/>
              <a:pPr/>
              <a:t>2</a:t>
            </a:fld>
            <a:endParaRPr lang="en-US" dirty="0"/>
          </a:p>
        </p:txBody>
      </p:sp>
    </p:spTree>
    <p:custDataLst>
      <p:tags r:id="rId1"/>
    </p:custDataLst>
    <p:extLst>
      <p:ext uri="{BB962C8B-B14F-4D97-AF65-F5344CB8AC3E}">
        <p14:creationId xmlns:p14="http://schemas.microsoft.com/office/powerpoint/2010/main" val="3353370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Access TASC</a:t>
            </a:r>
          </a:p>
        </p:txBody>
      </p:sp>
      <p:pic>
        <p:nvPicPr>
          <p:cNvPr id="8" name="Picture 7" descr="Smarter Balanced Interims portal card. ">
            <a:extLst>
              <a:ext uri="{FF2B5EF4-FFF2-40B4-BE49-F238E27FC236}">
                <a16:creationId xmlns:a16="http://schemas.microsoft.com/office/drawing/2014/main" id="{042A1FBB-BF29-4476-ABBE-D28FA0D5CD98}"/>
              </a:ext>
            </a:extLst>
          </p:cNvPr>
          <p:cNvPicPr>
            <a:picLocks noChangeAspect="1"/>
          </p:cNvPicPr>
          <p:nvPr/>
        </p:nvPicPr>
        <p:blipFill>
          <a:blip r:embed="rId3"/>
          <a:stretch>
            <a:fillRect/>
          </a:stretch>
        </p:blipFill>
        <p:spPr>
          <a:xfrm>
            <a:off x="712022" y="1479776"/>
            <a:ext cx="6484928" cy="1394053"/>
          </a:xfrm>
          <a:prstGeom prst="rect">
            <a:avLst/>
          </a:prstGeom>
        </p:spPr>
      </p:pic>
      <p:pic>
        <p:nvPicPr>
          <p:cNvPr id="6" name="Picture 5" descr="Teacher Assessment Scoring Center (TASC) portal card.">
            <a:extLst>
              <a:ext uri="{FF2B5EF4-FFF2-40B4-BE49-F238E27FC236}">
                <a16:creationId xmlns:a16="http://schemas.microsoft.com/office/drawing/2014/main" id="{8914CB7A-6C7A-4C71-BAC1-38691E97F1FF}"/>
              </a:ext>
            </a:extLst>
          </p:cNvPr>
          <p:cNvPicPr>
            <a:picLocks noChangeAspect="1"/>
          </p:cNvPicPr>
          <p:nvPr/>
        </p:nvPicPr>
        <p:blipFill>
          <a:blip r:embed="rId4"/>
          <a:stretch>
            <a:fillRect/>
          </a:stretch>
        </p:blipFill>
        <p:spPr>
          <a:xfrm>
            <a:off x="2434610" y="3287980"/>
            <a:ext cx="2306037" cy="1884503"/>
          </a:xfrm>
          <a:prstGeom prst="rect">
            <a:avLst/>
          </a:prstGeom>
        </p:spPr>
      </p:pic>
      <p:pic>
        <p:nvPicPr>
          <p:cNvPr id="21" name="Picture 20" descr="Log in window.">
            <a:extLst>
              <a:ext uri="{FF2B5EF4-FFF2-40B4-BE49-F238E27FC236}">
                <a16:creationId xmlns:a16="http://schemas.microsoft.com/office/drawing/2014/main" id="{BFA090D5-9666-4735-A431-FF79149B4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1354" y="1479776"/>
            <a:ext cx="3372321" cy="388674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Arial"/>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32247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8BACF4-6FE9-4642-9EF6-D9804A26CCE2}"/>
              </a:ext>
              <a:ext uri="{C183D7F6-B498-43B3-948B-1728B52AA6E4}">
                <adec:decorative xmlns:adec="http://schemas.microsoft.com/office/drawing/2017/decorative" val="1"/>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sp>
        <p:nvSpPr>
          <p:cNvPr id="3" name="Title 2">
            <a:extLst>
              <a:ext uri="{FF2B5EF4-FFF2-40B4-BE49-F238E27FC236}">
                <a16:creationId xmlns:a16="http://schemas.microsoft.com/office/drawing/2014/main" id="{01D64E10-3553-44E1-9B04-D83EEDE2ED3D}"/>
              </a:ext>
            </a:extLst>
          </p:cNvPr>
          <p:cNvSpPr>
            <a:spLocks noGrp="1"/>
          </p:cNvSpPr>
          <p:nvPr>
            <p:ph type="title"/>
          </p:nvPr>
        </p:nvSpPr>
        <p:spPr/>
        <p:txBody>
          <a:bodyPr>
            <a:noAutofit/>
          </a:bodyPr>
          <a:lstStyle/>
          <a:p>
            <a:r>
              <a:rPr lang="en-US" sz="3600" dirty="0">
                <a:latin typeface="+mn-lt"/>
              </a:rPr>
              <a:t>Select School</a:t>
            </a:r>
          </a:p>
        </p:txBody>
      </p:sp>
      <p:pic>
        <p:nvPicPr>
          <p:cNvPr id="10" name="Picture 9" descr="Screenshot of the Select School page showing the drop-down selections.">
            <a:extLst>
              <a:ext uri="{FF2B5EF4-FFF2-40B4-BE49-F238E27FC236}">
                <a16:creationId xmlns:a16="http://schemas.microsoft.com/office/drawing/2014/main" id="{154E8B50-D255-AC7C-440E-6E9C0113E075}"/>
              </a:ext>
            </a:extLst>
          </p:cNvPr>
          <p:cNvPicPr>
            <a:picLocks noChangeAspect="1"/>
          </p:cNvPicPr>
          <p:nvPr/>
        </p:nvPicPr>
        <p:blipFill>
          <a:blip r:embed="rId4"/>
          <a:stretch>
            <a:fillRect/>
          </a:stretch>
        </p:blipFill>
        <p:spPr>
          <a:xfrm>
            <a:off x="309730" y="873915"/>
            <a:ext cx="6800205" cy="2574644"/>
          </a:xfrm>
          <a:prstGeom prst="rect">
            <a:avLst/>
          </a:prstGeom>
          <a:ln w="12700">
            <a:solidFill>
              <a:schemeClr val="tx1"/>
            </a:solidFill>
          </a:ln>
          <a:effectLst>
            <a:outerShdw blurRad="50800" dist="38100" dir="2700000" algn="tl" rotWithShape="0">
              <a:prstClr val="black">
                <a:alpha val="40000"/>
              </a:prstClr>
            </a:outerShdw>
          </a:effectLst>
        </p:spPr>
      </p:pic>
      <p:pic>
        <p:nvPicPr>
          <p:cNvPr id="12" name="Picture 11" descr="Screenshot of the Select School page showing a district and institution selected.">
            <a:extLst>
              <a:ext uri="{FF2B5EF4-FFF2-40B4-BE49-F238E27FC236}">
                <a16:creationId xmlns:a16="http://schemas.microsoft.com/office/drawing/2014/main" id="{808CE155-553F-B6CB-6285-1F68E1F59798}"/>
              </a:ext>
            </a:extLst>
          </p:cNvPr>
          <p:cNvPicPr>
            <a:picLocks noChangeAspect="1"/>
          </p:cNvPicPr>
          <p:nvPr/>
        </p:nvPicPr>
        <p:blipFill>
          <a:blip r:embed="rId5"/>
          <a:stretch>
            <a:fillRect/>
          </a:stretch>
        </p:blipFill>
        <p:spPr>
          <a:xfrm>
            <a:off x="4892609" y="2779766"/>
            <a:ext cx="6132555" cy="3030726"/>
          </a:xfrm>
          <a:prstGeom prst="rect">
            <a:avLst/>
          </a:prstGeom>
          <a:ln w="12700">
            <a:solidFill>
              <a:schemeClr val="tx1"/>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64560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1">
            <a:extLst>
              <a:ext uri="{FF2B5EF4-FFF2-40B4-BE49-F238E27FC236}">
                <a16:creationId xmlns:a16="http://schemas.microsoft.com/office/drawing/2014/main" id="{2E8F51DC-06FD-4C28-9B00-CECDB2C6185E}"/>
              </a:ext>
            </a:extLst>
          </p:cNvPr>
          <p:cNvSpPr txBox="1">
            <a:spLocks noGrp="1"/>
          </p:cNvSpPr>
          <p:nvPr>
            <p:ph type="title" idx="4294967295"/>
          </p:nvPr>
        </p:nvSpPr>
        <p:spPr>
          <a:xfrm>
            <a:off x="372648" y="27400"/>
            <a:ext cx="11369529" cy="518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mn-lt"/>
                <a:ea typeface="+mj-ea"/>
                <a:cs typeface="Calibri"/>
              </a:rPr>
              <a:t>Dashboard</a:t>
            </a:r>
          </a:p>
        </p:txBody>
      </p:sp>
      <p:grpSp>
        <p:nvGrpSpPr>
          <p:cNvPr id="2" name="Group 1" descr="Screenshot of the TASC Dashboard.">
            <a:extLst>
              <a:ext uri="{FF2B5EF4-FFF2-40B4-BE49-F238E27FC236}">
                <a16:creationId xmlns:a16="http://schemas.microsoft.com/office/drawing/2014/main" id="{C0B029C0-7032-17B6-7992-A350AA240894}"/>
              </a:ext>
            </a:extLst>
          </p:cNvPr>
          <p:cNvGrpSpPr/>
          <p:nvPr/>
        </p:nvGrpSpPr>
        <p:grpSpPr>
          <a:xfrm>
            <a:off x="672394" y="1195612"/>
            <a:ext cx="10770038" cy="4466776"/>
            <a:chOff x="859939" y="1690485"/>
            <a:chExt cx="10336330" cy="3973079"/>
          </a:xfrm>
        </p:grpSpPr>
        <p:sp>
          <p:nvSpPr>
            <p:cNvPr id="4" name="Rectangle 3">
              <a:extLst>
                <a:ext uri="{FF2B5EF4-FFF2-40B4-BE49-F238E27FC236}">
                  <a16:creationId xmlns:a16="http://schemas.microsoft.com/office/drawing/2014/main" id="{789F8148-C780-CFA2-5B2D-4F05202D5A95}"/>
                </a:ext>
              </a:extLst>
            </p:cNvPr>
            <p:cNvSpPr/>
            <p:nvPr/>
          </p:nvSpPr>
          <p:spPr>
            <a:xfrm>
              <a:off x="1969225" y="1690485"/>
              <a:ext cx="7828767" cy="555326"/>
            </a:xfrm>
            <a:prstGeom prst="rect">
              <a:avLst/>
            </a:prstGeom>
            <a:solidFill>
              <a:schemeClr val="bg1">
                <a:lumMod val="8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solidFill>
                    <a:schemeClr val="tx2"/>
                  </a:solidFill>
                </a:rPr>
                <a:t>Tests to Score Process = Scoring + Submitting the Scores</a:t>
              </a:r>
            </a:p>
          </p:txBody>
        </p:sp>
        <p:pic>
          <p:nvPicPr>
            <p:cNvPr id="10" name="Picture 9">
              <a:extLst>
                <a:ext uri="{FF2B5EF4-FFF2-40B4-BE49-F238E27FC236}">
                  <a16:creationId xmlns:a16="http://schemas.microsoft.com/office/drawing/2014/main" id="{568344A7-2627-D0BB-50BF-CE681BEE6E35}"/>
                </a:ext>
              </a:extLst>
            </p:cNvPr>
            <p:cNvPicPr>
              <a:picLocks noChangeAspect="1"/>
            </p:cNvPicPr>
            <p:nvPr/>
          </p:nvPicPr>
          <p:blipFill>
            <a:blip r:embed="rId4"/>
            <a:stretch>
              <a:fillRect/>
            </a:stretch>
          </p:blipFill>
          <p:spPr>
            <a:xfrm>
              <a:off x="859939" y="2371739"/>
              <a:ext cx="10336330" cy="32918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8" name="Graphic 17" descr="Cursor with solid fill">
              <a:extLst>
                <a:ext uri="{FF2B5EF4-FFF2-40B4-BE49-F238E27FC236}">
                  <a16:creationId xmlns:a16="http://schemas.microsoft.com/office/drawing/2014/main" id="{57380C1C-1247-713C-FEC1-C7F43851FA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95223" y="3890619"/>
              <a:ext cx="665408" cy="677531"/>
            </a:xfrm>
            <a:prstGeom prst="rect">
              <a:avLst/>
            </a:prstGeom>
          </p:spPr>
        </p:pic>
      </p:grpSp>
      <p:sp>
        <p:nvSpPr>
          <p:cNvPr id="6" name="Slide Number Placeholder 1">
            <a:extLst>
              <a:ext uri="{FF2B5EF4-FFF2-40B4-BE49-F238E27FC236}">
                <a16:creationId xmlns:a16="http://schemas.microsoft.com/office/drawing/2014/main" id="{C8FBA117-09E8-4B3B-85D9-726DB80DD1AE}"/>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000" smtClean="0">
                <a:solidFill>
                  <a:schemeClr val="bg1"/>
                </a:solidFill>
              </a:rPr>
              <a:pPr/>
              <a:t>5</a:t>
            </a:fld>
            <a:endParaRPr lang="en-US" sz="1000" dirty="0">
              <a:solidFill>
                <a:schemeClr val="bg1"/>
              </a:solidFill>
            </a:endParaRPr>
          </a:p>
        </p:txBody>
      </p:sp>
    </p:spTree>
    <p:custDataLst>
      <p:tags r:id="rId1"/>
    </p:custDataLst>
    <p:extLst>
      <p:ext uri="{BB962C8B-B14F-4D97-AF65-F5344CB8AC3E}">
        <p14:creationId xmlns:p14="http://schemas.microsoft.com/office/powerpoint/2010/main" val="258440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FC49-AFB2-4BFF-A55B-31E980913ED5}"/>
              </a:ext>
            </a:extLst>
          </p:cNvPr>
          <p:cNvSpPr>
            <a:spLocks noGrp="1"/>
          </p:cNvSpPr>
          <p:nvPr>
            <p:ph type="title"/>
          </p:nvPr>
        </p:nvSpPr>
        <p:spPr>
          <a:xfrm>
            <a:off x="251210" y="134403"/>
            <a:ext cx="11341948" cy="518012"/>
          </a:xfrm>
        </p:spPr>
        <p:txBody>
          <a:bodyPr>
            <a:noAutofit/>
          </a:bodyPr>
          <a:lstStyle/>
          <a:p>
            <a:r>
              <a:rPr lang="en-US" sz="3600" dirty="0">
                <a:latin typeface="+mn-lt"/>
              </a:rPr>
              <a:t>Test Scoring Page and Scoring Window</a:t>
            </a:r>
          </a:p>
        </p:txBody>
      </p:sp>
      <p:pic>
        <p:nvPicPr>
          <p:cNvPr id="7" name="Picture 6" descr="Screenshot of the test scoring page displaying a student's test with a link to the Score page.">
            <a:extLst>
              <a:ext uri="{FF2B5EF4-FFF2-40B4-BE49-F238E27FC236}">
                <a16:creationId xmlns:a16="http://schemas.microsoft.com/office/drawing/2014/main" id="{83436707-41FB-4340-D91E-B60CBF95EA21}"/>
              </a:ext>
            </a:extLst>
          </p:cNvPr>
          <p:cNvPicPr>
            <a:picLocks noChangeAspect="1"/>
          </p:cNvPicPr>
          <p:nvPr/>
        </p:nvPicPr>
        <p:blipFill>
          <a:blip r:embed="rId4"/>
          <a:stretch>
            <a:fillRect/>
          </a:stretch>
        </p:blipFill>
        <p:spPr>
          <a:xfrm>
            <a:off x="442404" y="810076"/>
            <a:ext cx="6076834" cy="26478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26" name="Picture 2" descr="Screenshot of the test scoring page displaying a passage to score.">
            <a:extLst>
              <a:ext uri="{FF2B5EF4-FFF2-40B4-BE49-F238E27FC236}">
                <a16:creationId xmlns:a16="http://schemas.microsoft.com/office/drawing/2014/main" id="{8DD90CFB-AB0F-4B9F-ACEB-8F8292CE9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096" y="2778342"/>
            <a:ext cx="5905500"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6818364-CE5C-429B-A2F3-73E1DFF03D6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pic>
        <p:nvPicPr>
          <p:cNvPr id="8" name="Graphic 7">
            <a:extLst>
              <a:ext uri="{FF2B5EF4-FFF2-40B4-BE49-F238E27FC236}">
                <a16:creationId xmlns:a16="http://schemas.microsoft.com/office/drawing/2014/main" id="{A3415952-10E6-F24D-8B2C-147152EE3C96}"/>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0569" y="2586700"/>
            <a:ext cx="701615" cy="714397"/>
          </a:xfrm>
          <a:prstGeom prst="rect">
            <a:avLst/>
          </a:prstGeom>
        </p:spPr>
      </p:pic>
      <p:sp>
        <p:nvSpPr>
          <p:cNvPr id="16" name="Oval 15">
            <a:extLst>
              <a:ext uri="{FF2B5EF4-FFF2-40B4-BE49-F238E27FC236}">
                <a16:creationId xmlns:a16="http://schemas.microsoft.com/office/drawing/2014/main" id="{9E00073B-42EC-43C0-8879-4FBC3496CF1B}"/>
              </a:ext>
              <a:ext uri="{C183D7F6-B498-43B3-948B-1728B52AA6E4}">
                <adec:decorative xmlns:adec="http://schemas.microsoft.com/office/drawing/2017/decorative" val="1"/>
              </a:ext>
            </a:extLst>
          </p:cNvPr>
          <p:cNvSpPr/>
          <p:nvPr/>
        </p:nvSpPr>
        <p:spPr>
          <a:xfrm>
            <a:off x="10174310" y="2996876"/>
            <a:ext cx="1796854" cy="3918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0" name="Graphic 19">
            <a:extLst>
              <a:ext uri="{FF2B5EF4-FFF2-40B4-BE49-F238E27FC236}">
                <a16:creationId xmlns:a16="http://schemas.microsoft.com/office/drawing/2014/main" id="{EE8C84DB-8552-2384-1C4B-F3A4CAF34A3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2695" y="3554927"/>
            <a:ext cx="701615" cy="714397"/>
          </a:xfrm>
          <a:prstGeom prst="rect">
            <a:avLst/>
          </a:prstGeom>
        </p:spPr>
      </p:pic>
      <p:sp>
        <p:nvSpPr>
          <p:cNvPr id="21" name="Rectangle 20">
            <a:extLst>
              <a:ext uri="{FF2B5EF4-FFF2-40B4-BE49-F238E27FC236}">
                <a16:creationId xmlns:a16="http://schemas.microsoft.com/office/drawing/2014/main" id="{65780B5A-3DC3-4258-1461-38321EA08DB0}"/>
              </a:ext>
              <a:ext uri="{C183D7F6-B498-43B3-948B-1728B52AA6E4}">
                <adec:decorative xmlns:adec="http://schemas.microsoft.com/office/drawing/2017/decorative" val="1"/>
              </a:ext>
            </a:extLst>
          </p:cNvPr>
          <p:cNvSpPr/>
          <p:nvPr/>
        </p:nvSpPr>
        <p:spPr>
          <a:xfrm>
            <a:off x="1390918" y="3071801"/>
            <a:ext cx="746975" cy="3571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406489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a:extLst>
              <a:ext uri="{FF2B5EF4-FFF2-40B4-BE49-F238E27FC236}">
                <a16:creationId xmlns:a16="http://schemas.microsoft.com/office/drawing/2014/main" id="{8D3A9D2A-9D32-43F6-A963-783F7EDD4C8D}"/>
              </a:ext>
            </a:extLst>
          </p:cNvPr>
          <p:cNvSpPr txBox="1">
            <a:spLocks noGrp="1"/>
          </p:cNvSpPr>
          <p:nvPr>
            <p:ph type="title" idx="4294967295"/>
          </p:nvPr>
        </p:nvSpPr>
        <p:spPr>
          <a:xfrm>
            <a:off x="166687" y="0"/>
            <a:ext cx="11369529" cy="5180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j-lt"/>
                <a:ea typeface="+mj-ea"/>
                <a:cs typeface="Calibri"/>
              </a:rPr>
              <a:t>Rubric &amp; Resources Tab</a:t>
            </a:r>
          </a:p>
        </p:txBody>
      </p:sp>
      <p:pic>
        <p:nvPicPr>
          <p:cNvPr id="4" name="Picture 3" descr="Rubric &amp; Resources page with a red circle highlighting the label Rubric and Resources">
            <a:extLst>
              <a:ext uri="{FF2B5EF4-FFF2-40B4-BE49-F238E27FC236}">
                <a16:creationId xmlns:a16="http://schemas.microsoft.com/office/drawing/2014/main" id="{4BC77014-4852-42EA-8CBB-4AC1E7615EC2}"/>
              </a:ext>
            </a:extLst>
          </p:cNvPr>
          <p:cNvPicPr>
            <a:picLocks noChangeAspect="1"/>
          </p:cNvPicPr>
          <p:nvPr/>
        </p:nvPicPr>
        <p:blipFill rotWithShape="1">
          <a:blip r:embed="rId3"/>
          <a:srcRect l="-232" b="26801"/>
          <a:stretch/>
        </p:blipFill>
        <p:spPr>
          <a:xfrm>
            <a:off x="944655" y="898348"/>
            <a:ext cx="10497777" cy="4969051"/>
          </a:xfrm>
          <a:prstGeom prst="rect">
            <a:avLst/>
          </a:prstGeom>
        </p:spPr>
      </p:pic>
      <p:sp>
        <p:nvSpPr>
          <p:cNvPr id="8" name="Slide Number Placeholder 1">
            <a:extLst>
              <a:ext uri="{FF2B5EF4-FFF2-40B4-BE49-F238E27FC236}">
                <a16:creationId xmlns:a16="http://schemas.microsoft.com/office/drawing/2014/main" id="{A6D1F285-71DA-4438-8010-7666D5C8B8E4}"/>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7</a:t>
            </a:fld>
            <a:endParaRPr lang="en-US" sz="1200" dirty="0">
              <a:solidFill>
                <a:schemeClr val="bg1"/>
              </a:solidFill>
            </a:endParaRPr>
          </a:p>
        </p:txBody>
      </p:sp>
    </p:spTree>
    <p:extLst>
      <p:ext uri="{BB962C8B-B14F-4D97-AF65-F5344CB8AC3E}">
        <p14:creationId xmlns:p14="http://schemas.microsoft.com/office/powerpoint/2010/main" val="410556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184-CF0C-45C9-9590-44C792C4F4C5}"/>
              </a:ext>
            </a:extLst>
          </p:cNvPr>
          <p:cNvSpPr>
            <a:spLocks noGrp="1"/>
          </p:cNvSpPr>
          <p:nvPr>
            <p:ph type="title"/>
          </p:nvPr>
        </p:nvSpPr>
        <p:spPr/>
        <p:txBody>
          <a:bodyPr>
            <a:noAutofit/>
          </a:bodyPr>
          <a:lstStyle/>
          <a:p>
            <a:r>
              <a:rPr lang="en-US" sz="3600" dirty="0">
                <a:latin typeface="+mn-lt"/>
              </a:rPr>
              <a:t>Scoring Window</a:t>
            </a:r>
          </a:p>
        </p:txBody>
      </p:sp>
      <p:pic>
        <p:nvPicPr>
          <p:cNvPr id="12" name="Picture 11" descr="A screenshot of the item and score page with a focus on the pencil icon.">
            <a:extLst>
              <a:ext uri="{FF2B5EF4-FFF2-40B4-BE49-F238E27FC236}">
                <a16:creationId xmlns:a16="http://schemas.microsoft.com/office/drawing/2014/main" id="{C614968D-62E0-BF6A-BD89-CD2EA74EDCE0}"/>
              </a:ext>
            </a:extLst>
          </p:cNvPr>
          <p:cNvPicPr>
            <a:picLocks noChangeAspect="1"/>
          </p:cNvPicPr>
          <p:nvPr/>
        </p:nvPicPr>
        <p:blipFill rotWithShape="1">
          <a:blip r:embed="rId4"/>
          <a:srcRect l="817" t="8922" r="212"/>
          <a:stretch/>
        </p:blipFill>
        <p:spPr>
          <a:xfrm>
            <a:off x="83602" y="937611"/>
            <a:ext cx="10121633" cy="1991977"/>
          </a:xfrm>
          <a:prstGeom prst="rect">
            <a:avLst/>
          </a:prstGeom>
          <a:effectLst>
            <a:outerShdw blurRad="50800" dist="38100" dir="2700000" algn="tl" rotWithShape="0">
              <a:prstClr val="black">
                <a:alpha val="40000"/>
              </a:prstClr>
            </a:outerShdw>
          </a:effectLst>
        </p:spPr>
      </p:pic>
      <p:grpSp>
        <p:nvGrpSpPr>
          <p:cNvPr id="3" name="Group 2" descr="A screenshot of the item and score page with a focus on the points earned and condition code sections.">
            <a:extLst>
              <a:ext uri="{FF2B5EF4-FFF2-40B4-BE49-F238E27FC236}">
                <a16:creationId xmlns:a16="http://schemas.microsoft.com/office/drawing/2014/main" id="{DD9F94A4-0306-2990-113D-4CC9CBB18161}"/>
              </a:ext>
            </a:extLst>
          </p:cNvPr>
          <p:cNvGrpSpPr/>
          <p:nvPr/>
        </p:nvGrpSpPr>
        <p:grpSpPr>
          <a:xfrm>
            <a:off x="2601857" y="3005674"/>
            <a:ext cx="9327313" cy="3109867"/>
            <a:chOff x="1375392" y="978795"/>
            <a:chExt cx="9327313" cy="3109867"/>
          </a:xfrm>
        </p:grpSpPr>
        <p:pic>
          <p:nvPicPr>
            <p:cNvPr id="8" name="Picture 7">
              <a:extLst>
                <a:ext uri="{FF2B5EF4-FFF2-40B4-BE49-F238E27FC236}">
                  <a16:creationId xmlns:a16="http://schemas.microsoft.com/office/drawing/2014/main" id="{16CB636F-458A-85C8-E5F5-54FE84E5D47F}"/>
                </a:ext>
              </a:extLst>
            </p:cNvPr>
            <p:cNvPicPr>
              <a:picLocks noChangeAspect="1"/>
            </p:cNvPicPr>
            <p:nvPr/>
          </p:nvPicPr>
          <p:blipFill rotWithShape="1">
            <a:blip r:embed="rId5"/>
            <a:srcRect b="35089"/>
            <a:stretch/>
          </p:blipFill>
          <p:spPr>
            <a:xfrm>
              <a:off x="1375392" y="978795"/>
              <a:ext cx="9230307" cy="310986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03B21E9A-65F3-98F9-9677-6AFBC9A99F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07000" y="2231210"/>
              <a:ext cx="701615" cy="714397"/>
            </a:xfrm>
            <a:prstGeom prst="rect">
              <a:avLst/>
            </a:prstGeom>
          </p:spPr>
        </p:pic>
        <p:pic>
          <p:nvPicPr>
            <p:cNvPr id="10" name="Graphic 9" descr="Cursor with solid fill">
              <a:extLst>
                <a:ext uri="{FF2B5EF4-FFF2-40B4-BE49-F238E27FC236}">
                  <a16:creationId xmlns:a16="http://schemas.microsoft.com/office/drawing/2014/main" id="{85D1F5B8-C1F2-F02A-6306-27962DAFA6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1090" y="3374265"/>
              <a:ext cx="701615" cy="714397"/>
            </a:xfrm>
            <a:prstGeom prst="rect">
              <a:avLst/>
            </a:prstGeom>
          </p:spPr>
        </p:pic>
      </p:grpSp>
      <p:sp>
        <p:nvSpPr>
          <p:cNvPr id="5" name="Slide Number Placeholder 4">
            <a:extLst>
              <a:ext uri="{FF2B5EF4-FFF2-40B4-BE49-F238E27FC236}">
                <a16:creationId xmlns:a16="http://schemas.microsoft.com/office/drawing/2014/main" id="{2D0D3919-29B4-4248-94B8-B4AF406541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7" name="Picture 16">
            <a:extLst>
              <a:ext uri="{FF2B5EF4-FFF2-40B4-BE49-F238E27FC236}">
                <a16:creationId xmlns:a16="http://schemas.microsoft.com/office/drawing/2014/main" id="{AF23D748-27C2-63EF-2B91-45307B55B5EC}"/>
              </a:ext>
              <a:ext uri="{C183D7F6-B498-43B3-948B-1728B52AA6E4}">
                <adec:decorative xmlns:adec="http://schemas.microsoft.com/office/drawing/2017/decorative" val="1"/>
              </a:ext>
            </a:extLst>
          </p:cNvPr>
          <p:cNvPicPr>
            <a:picLocks noChangeAspect="1"/>
          </p:cNvPicPr>
          <p:nvPr/>
        </p:nvPicPr>
        <p:blipFill rotWithShape="1">
          <a:blip r:embed="rId5"/>
          <a:srcRect b="83892"/>
          <a:stretch/>
        </p:blipFill>
        <p:spPr>
          <a:xfrm>
            <a:off x="61913" y="937612"/>
            <a:ext cx="10143322" cy="857029"/>
          </a:xfrm>
          <a:prstGeom prst="rect">
            <a:avLst/>
          </a:prstGeom>
          <a:ln w="12700">
            <a:noFill/>
          </a:ln>
          <a:effectLst/>
        </p:spPr>
      </p:pic>
      <p:pic>
        <p:nvPicPr>
          <p:cNvPr id="18" name="Graphic 17">
            <a:extLst>
              <a:ext uri="{FF2B5EF4-FFF2-40B4-BE49-F238E27FC236}">
                <a16:creationId xmlns:a16="http://schemas.microsoft.com/office/drawing/2014/main" id="{5A904531-CB86-A48E-EDB5-4C1DC951D3F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0" y="2505489"/>
            <a:ext cx="701615" cy="714397"/>
          </a:xfrm>
          <a:prstGeom prst="rect">
            <a:avLst/>
          </a:prstGeom>
        </p:spPr>
      </p:pic>
    </p:spTree>
    <p:custDataLst>
      <p:tags r:id="rId1"/>
    </p:custDataLst>
    <p:extLst>
      <p:ext uri="{BB962C8B-B14F-4D97-AF65-F5344CB8AC3E}">
        <p14:creationId xmlns:p14="http://schemas.microsoft.com/office/powerpoint/2010/main" val="120488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F163-1E91-4EE9-81FB-DF5779DB3D5B}"/>
              </a:ext>
            </a:extLst>
          </p:cNvPr>
          <p:cNvSpPr>
            <a:spLocks noGrp="1"/>
          </p:cNvSpPr>
          <p:nvPr>
            <p:ph type="title"/>
          </p:nvPr>
        </p:nvSpPr>
        <p:spPr/>
        <p:txBody>
          <a:bodyPr>
            <a:noAutofit/>
          </a:bodyPr>
          <a:lstStyle/>
          <a:p>
            <a:r>
              <a:rPr lang="en-US" sz="3600" dirty="0">
                <a:latin typeface="+mn-lt"/>
              </a:rPr>
              <a:t>Submit the Scores</a:t>
            </a:r>
          </a:p>
        </p:txBody>
      </p:sp>
      <p:grpSp>
        <p:nvGrpSpPr>
          <p:cNvPr id="4" name="Group 3" descr="A screenshot of the test scoring page with a focus on the submit scores task.">
            <a:extLst>
              <a:ext uri="{FF2B5EF4-FFF2-40B4-BE49-F238E27FC236}">
                <a16:creationId xmlns:a16="http://schemas.microsoft.com/office/drawing/2014/main" id="{9429568F-71DA-8C78-4A80-32C03CD42D24}"/>
              </a:ext>
            </a:extLst>
          </p:cNvPr>
          <p:cNvGrpSpPr/>
          <p:nvPr/>
        </p:nvGrpSpPr>
        <p:grpSpPr>
          <a:xfrm>
            <a:off x="669219" y="1114867"/>
            <a:ext cx="10853562" cy="4628265"/>
            <a:chOff x="934583" y="993004"/>
            <a:chExt cx="10853562" cy="4628265"/>
          </a:xfrm>
        </p:grpSpPr>
        <p:pic>
          <p:nvPicPr>
            <p:cNvPr id="18" name="Picture 17">
              <a:extLst>
                <a:ext uri="{FF2B5EF4-FFF2-40B4-BE49-F238E27FC236}">
                  <a16:creationId xmlns:a16="http://schemas.microsoft.com/office/drawing/2014/main" id="{F89B1F78-F049-37EE-CA15-8D5B3327FEC9}"/>
                </a:ext>
              </a:extLst>
            </p:cNvPr>
            <p:cNvPicPr>
              <a:picLocks noChangeAspect="1"/>
            </p:cNvPicPr>
            <p:nvPr/>
          </p:nvPicPr>
          <p:blipFill>
            <a:blip r:embed="rId4"/>
            <a:stretch>
              <a:fillRect/>
            </a:stretch>
          </p:blipFill>
          <p:spPr>
            <a:xfrm>
              <a:off x="934583" y="993004"/>
              <a:ext cx="10507848" cy="372521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9F69E7AC-CE32-8ED4-05BB-A5F627298E47}"/>
                </a:ext>
              </a:extLst>
            </p:cNvPr>
            <p:cNvPicPr>
              <a:picLocks noChangeAspect="1"/>
            </p:cNvPicPr>
            <p:nvPr/>
          </p:nvPicPr>
          <p:blipFill>
            <a:blip r:embed="rId5"/>
            <a:stretch>
              <a:fillRect/>
            </a:stretch>
          </p:blipFill>
          <p:spPr>
            <a:xfrm>
              <a:off x="7396436" y="3924276"/>
              <a:ext cx="4391709" cy="1587882"/>
            </a:xfrm>
            <a:prstGeom prst="rect">
              <a:avLst/>
            </a:prstGeom>
            <a:ln w="38100">
              <a:solidFill>
                <a:srgbClr val="C00000"/>
              </a:solidFill>
            </a:ln>
          </p:spPr>
        </p:pic>
        <p:pic>
          <p:nvPicPr>
            <p:cNvPr id="21" name="Graphic 20" descr="Cursor with solid fill">
              <a:extLst>
                <a:ext uri="{FF2B5EF4-FFF2-40B4-BE49-F238E27FC236}">
                  <a16:creationId xmlns:a16="http://schemas.microsoft.com/office/drawing/2014/main" id="{98ACA89E-28D3-402F-137F-15BC7A9B04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31214" y="4413215"/>
              <a:ext cx="701615" cy="714397"/>
            </a:xfrm>
            <a:prstGeom prst="rect">
              <a:avLst/>
            </a:prstGeom>
          </p:spPr>
        </p:pic>
        <p:pic>
          <p:nvPicPr>
            <p:cNvPr id="22" name="Graphic 21" descr="Cursor with solid fill">
              <a:extLst>
                <a:ext uri="{FF2B5EF4-FFF2-40B4-BE49-F238E27FC236}">
                  <a16:creationId xmlns:a16="http://schemas.microsoft.com/office/drawing/2014/main" id="{A0D33B1B-DFC8-E916-80F3-F3302DBB5B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41482" y="4906872"/>
              <a:ext cx="701615" cy="714397"/>
            </a:xfrm>
            <a:prstGeom prst="rect">
              <a:avLst/>
            </a:prstGeom>
          </p:spPr>
        </p:pic>
      </p:grpSp>
      <p:sp>
        <p:nvSpPr>
          <p:cNvPr id="3" name="Slide Number Placeholder 2">
            <a:extLst>
              <a:ext uri="{FF2B5EF4-FFF2-40B4-BE49-F238E27FC236}">
                <a16:creationId xmlns:a16="http://schemas.microsoft.com/office/drawing/2014/main" id="{E88238E3-8C9F-4D6B-B98F-12ED02A86A7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231949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AMBIUM ASSESSMENT PPT" val="mxrMwrHx"/>
  <p:tag name="ARTICULATE_DESIGN_ID_ANIMATED CA PRESENTATION LAYOUT - BLUES" val="Sz8zE0Lh"/>
  <p:tag name="ARTICULATE_PROJECT_OPEN" val="0"/>
  <p:tag name="ARTICULATE_SLIDE_COUNT" val="1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Cambium Font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Cambium Font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6.xml><?xml version="1.0" encoding="utf-8"?>
<a:theme xmlns:a="http://schemas.openxmlformats.org/drawingml/2006/main" name="2_Animated CA Presentation Layout - Blues">
  <a:themeElements>
    <a:clrScheme name="Cambium Color Palette">
      <a:dk1>
        <a:srgbClr val="53565A"/>
      </a:dk1>
      <a:lt1>
        <a:srgbClr val="FFFFFF"/>
      </a:lt1>
      <a:dk2>
        <a:srgbClr val="000000"/>
      </a:dk2>
      <a:lt2>
        <a:srgbClr val="DAE9F6"/>
      </a:lt2>
      <a:accent1>
        <a:srgbClr val="005E9E"/>
      </a:accent1>
      <a:accent2>
        <a:srgbClr val="2C9ED9"/>
      </a:accent2>
      <a:accent3>
        <a:srgbClr val="4C9237"/>
      </a:accent3>
      <a:accent4>
        <a:srgbClr val="C05100"/>
      </a:accent4>
      <a:accent5>
        <a:srgbClr val="EAAA00"/>
      </a:accent5>
      <a:accent6>
        <a:srgbClr val="00A3E0"/>
      </a:accent6>
      <a:hlink>
        <a:srgbClr val="0563C1"/>
      </a:hlink>
      <a:folHlink>
        <a:srgbClr val="954F72"/>
      </a:folHlink>
    </a:clrScheme>
    <a:fontScheme name="Cambium Font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Props1.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2.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AC94F-0CB7-47E2-B1CC-A0F105248E94}">
  <ds:schemaRefs>
    <ds:schemaRef ds:uri="3c8d6406-deae-4a0d-a95e-fe53ed4a1ac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60b788f9-dbc8-42fd-99f2-081ed83a52d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 AIR PPT</Template>
  <TotalTime>3419</TotalTime>
  <Words>1652</Words>
  <Application>Microsoft Office PowerPoint</Application>
  <PresentationFormat>Widescreen</PresentationFormat>
  <Paragraphs>129</Paragraphs>
  <Slides>14</Slides>
  <Notes>14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14</vt:i4>
      </vt:variant>
    </vt:vector>
  </HeadingPairs>
  <TitlesOfParts>
    <vt:vector size="29" baseType="lpstr">
      <vt:lpstr>Arial</vt:lpstr>
      <vt:lpstr>Arial Narrow</vt:lpstr>
      <vt:lpstr>Calibri</vt:lpstr>
      <vt:lpstr>Cera Pro</vt:lpstr>
      <vt:lpstr>Franklin Gothic Book</vt:lpstr>
      <vt:lpstr>Franklin Gothic Medium</vt:lpstr>
      <vt:lpstr>Gill Sans MT</vt:lpstr>
      <vt:lpstr>Segoe UI</vt:lpstr>
      <vt:lpstr>Times New Roman</vt:lpstr>
      <vt:lpstr>Cambium Assessment PPT</vt:lpstr>
      <vt:lpstr>1_Cambium Assessment PPT</vt:lpstr>
      <vt:lpstr>Animated CA Presentation Layout - Blues</vt:lpstr>
      <vt:lpstr>1_Animated CA Presentation Layout - Blues</vt:lpstr>
      <vt:lpstr>2_Cambium Assessment PPT</vt:lpstr>
      <vt:lpstr>2_Animated CA Presentation Layout - Blues</vt:lpstr>
      <vt:lpstr>Teacher assessment scoring center</vt:lpstr>
      <vt:lpstr>Objectives</vt:lpstr>
      <vt:lpstr>How to Access TASC</vt:lpstr>
      <vt:lpstr>Select School</vt:lpstr>
      <vt:lpstr>Dashboard</vt:lpstr>
      <vt:lpstr>Test Scoring Page and Scoring Window</vt:lpstr>
      <vt:lpstr>Rubric &amp; Resources Tab</vt:lpstr>
      <vt:lpstr>Scoring Window</vt:lpstr>
      <vt:lpstr>Submit the Scores</vt:lpstr>
      <vt:lpstr>Change the Selected School</vt:lpstr>
      <vt:lpstr>Overview of Condition Codes</vt:lpstr>
      <vt:lpstr>Scoring Rules for Off-Purpose Condition Codes</vt:lpstr>
      <vt:lpstr>More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Douglas Strausbaugh</cp:lastModifiedBy>
  <cp:revision>145</cp:revision>
  <cp:lastPrinted>2017-10-19T00:36:21Z</cp:lastPrinted>
  <dcterms:created xsi:type="dcterms:W3CDTF">2020-02-03T21:37:34Z</dcterms:created>
  <dcterms:modified xsi:type="dcterms:W3CDTF">2023-12-06T21:02:44Z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1202BEE2-FAFD-4F69-9BD7-C6DF063D1871</vt:lpwstr>
  </property>
  <property fmtid="{D5CDD505-2E9C-101B-9397-08002B2CF9AE}" pid="6" name="ArticulatePath">
    <vt:lpwstr>Teacher Assessment Scoring Center Module_2022-2023_Final</vt:lpwstr>
  </property>
</Properties>
</file>