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 id="2147483813" r:id="rId5"/>
  </p:sldMasterIdLst>
  <p:notesMasterIdLst>
    <p:notesMasterId r:id="rId23"/>
  </p:notesMasterIdLst>
  <p:handoutMasterIdLst>
    <p:handoutMasterId r:id="rId24"/>
  </p:handoutMasterIdLst>
  <p:sldIdLst>
    <p:sldId id="294" r:id="rId6"/>
    <p:sldId id="331" r:id="rId7"/>
    <p:sldId id="354" r:id="rId8"/>
    <p:sldId id="291" r:id="rId9"/>
    <p:sldId id="290" r:id="rId10"/>
    <p:sldId id="352" r:id="rId11"/>
    <p:sldId id="355" r:id="rId12"/>
    <p:sldId id="348" r:id="rId13"/>
    <p:sldId id="357" r:id="rId14"/>
    <p:sldId id="358" r:id="rId15"/>
    <p:sldId id="359" r:id="rId16"/>
    <p:sldId id="360" r:id="rId17"/>
    <p:sldId id="343" r:id="rId18"/>
    <p:sldId id="344" r:id="rId19"/>
    <p:sldId id="346" r:id="rId20"/>
    <p:sldId id="389" r:id="rId21"/>
    <p:sldId id="262" r:id="rId22"/>
  </p:sldIdLst>
  <p:sldSz cx="12192000" cy="6858000"/>
  <p:notesSz cx="9309100" cy="70231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Cassiday, Daniel" initials="DC" lastIdx="1" clrIdx="8"/>
  <p:cmAuthor id="10" name="Hajara, Debapriya (Diya)" initials="HD(" lastIdx="11" clrIdx="9">
    <p:extLst>
      <p:ext uri="{19B8F6BF-5375-455C-9EA6-DF929625EA0E}">
        <p15:presenceInfo xmlns:p15="http://schemas.microsoft.com/office/powerpoint/2012/main" userId="S-1-5-21-1472932569-214068005-926709054-55701" providerId="AD"/>
      </p:ext>
    </p:extLst>
  </p:cmAuthor>
  <p:cmAuthor id="11" name="Mills, Monica" initials="MM" lastIdx="4" clrIdx="10">
    <p:extLst>
      <p:ext uri="{19B8F6BF-5375-455C-9EA6-DF929625EA0E}">
        <p15:presenceInfo xmlns:p15="http://schemas.microsoft.com/office/powerpoint/2012/main" userId="S::mmills@air.org::c45eef33-598a-4d4e-81ae-afc889ac12d7" providerId="AD"/>
      </p:ext>
    </p:extLst>
  </p:cmAuthor>
  <p:cmAuthor id="12" name="Strittmatter, Jennifer G." initials="SJG" lastIdx="9" clrIdx="11">
    <p:extLst>
      <p:ext uri="{19B8F6BF-5375-455C-9EA6-DF929625EA0E}">
        <p15:presenceInfo xmlns:p15="http://schemas.microsoft.com/office/powerpoint/2012/main" userId="S::jstrittmatter@air.org::5b890a84-78d8-4fc1-ac1c-46682033f69d" providerId="AD"/>
      </p:ext>
    </p:extLst>
  </p:cmAuthor>
  <p:cmAuthor id="13" name="Hajara, Debapriya (Diya)" initials="HD( [2]" lastIdx="8" clrIdx="12">
    <p:extLst>
      <p:ext uri="{19B8F6BF-5375-455C-9EA6-DF929625EA0E}">
        <p15:presenceInfo xmlns:p15="http://schemas.microsoft.com/office/powerpoint/2012/main" userId="S::dhajara@air.org::9fae8e30-233f-4c0c-bb91-bada5e8377f7" providerId="AD"/>
      </p:ext>
    </p:extLst>
  </p:cmAuthor>
  <p:cmAuthor id="14" name="Amy Camire" initials="AC" lastIdx="16" clrIdx="13">
    <p:extLst>
      <p:ext uri="{19B8F6BF-5375-455C-9EA6-DF929625EA0E}">
        <p15:presenceInfo xmlns:p15="http://schemas.microsoft.com/office/powerpoint/2012/main" userId="S::amy.camire@cambiumassessment.com::3dff1d8b-c5d2-4651-9486-c7143dda87b0" providerId="AD"/>
      </p:ext>
    </p:extLst>
  </p:cmAuthor>
  <p:cmAuthor id="15" name="Katelyn Aldana" initials="KA" lastIdx="12" clrIdx="14">
    <p:extLst>
      <p:ext uri="{19B8F6BF-5375-455C-9EA6-DF929625EA0E}">
        <p15:presenceInfo xmlns:p15="http://schemas.microsoft.com/office/powerpoint/2012/main" userId="S::katelyn.aldana@cambiumassessment.com::6bf1c670-28c8-414d-9a63-c8085746ed4b" providerId="AD"/>
      </p:ext>
    </p:extLst>
  </p:cmAuthor>
  <p:cmAuthor id="16" name="Hannah Hattamer" initials="HH" lastIdx="6" clrIdx="15">
    <p:extLst>
      <p:ext uri="{19B8F6BF-5375-455C-9EA6-DF929625EA0E}">
        <p15:presenceInfo xmlns:p15="http://schemas.microsoft.com/office/powerpoint/2012/main" userId="S::hannah.hattamer@cambiumassessment.com::081f2ea5-9ee1-4d65-901b-dad6708754cd" providerId="AD"/>
      </p:ext>
    </p:extLst>
  </p:cmAuthor>
  <p:cmAuthor id="17" name="Jennifer Strittmatter" initials="JS" lastIdx="2" clrIdx="16">
    <p:extLst>
      <p:ext uri="{19B8F6BF-5375-455C-9EA6-DF929625EA0E}">
        <p15:presenceInfo xmlns:p15="http://schemas.microsoft.com/office/powerpoint/2012/main" userId="S::jennifer.strittmatter@cambiumassessment.com::e8934ff7-9e4a-4c8d-9513-cfdab75a79b2" providerId="AD"/>
      </p:ext>
    </p:extLst>
  </p:cmAuthor>
  <p:cmAuthor id="18" name="Katie Flores" initials="KF" lastIdx="27" clrIdx="17">
    <p:extLst>
      <p:ext uri="{19B8F6BF-5375-455C-9EA6-DF929625EA0E}">
        <p15:presenceInfo xmlns:p15="http://schemas.microsoft.com/office/powerpoint/2012/main" userId="S::katie.flores@cambiumassessment.com::be22e6d9-4a6f-4286-a5d6-1b26519e5c80" providerId="AD"/>
      </p:ext>
    </p:extLst>
  </p:cmAuthor>
  <p:cmAuthor id="19" name="Douglas Strausbaugh" initials="DS" lastIdx="1" clrIdx="18">
    <p:extLst>
      <p:ext uri="{19B8F6BF-5375-455C-9EA6-DF929625EA0E}">
        <p15:presenceInfo xmlns:p15="http://schemas.microsoft.com/office/powerpoint/2012/main" userId="S::douglas.strausbaugh@cambiumassessment.com::fdef6b53-7c75-4c06-9f49-42031dedff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3565A"/>
    <a:srgbClr val="2C9ED9"/>
    <a:srgbClr val="C6E7F7"/>
    <a:srgbClr val="26ABE1"/>
    <a:srgbClr val="319EFF"/>
    <a:srgbClr val="B9BBBE"/>
    <a:srgbClr val="A8CF91"/>
    <a:srgbClr val="006298"/>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78055" autoAdjust="0"/>
  </p:normalViewPr>
  <p:slideViewPr>
    <p:cSldViewPr snapToGrid="0">
      <p:cViewPr varScale="1">
        <p:scale>
          <a:sx n="84" d="100"/>
          <a:sy n="84" d="100"/>
        </p:scale>
        <p:origin x="1434" y="96"/>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69" d="100"/>
          <a:sy n="69" d="100"/>
        </p:scale>
        <p:origin x="1195"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dirty="0"/>
              <a:t>(added from Insert tab, Header &amp; Footer icon, Fixed Date and time)  1/23/2018</a:t>
            </a:r>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Welcome to the Assessment Viewing Application (AVA) training module. AVA is a component of the online testing system that allows authorized users to view interim assessments for administrative or instructional purposes. </a:t>
            </a:r>
            <a:r>
              <a:rPr lang="en-US" dirty="0"/>
              <a:t>This training module is designed to help you navigate </a:t>
            </a:r>
            <a:r>
              <a:rPr lang="en-US" altLang="en-US" dirty="0"/>
              <a:t>AVA; however, you should consult the Assessment Viewing Application User Guide located on the WCAP Portal for additional information.</a:t>
            </a:r>
          </a:p>
        </p:txBody>
      </p:sp>
      <p:sp>
        <p:nvSpPr>
          <p:cNvPr id="4" name="Slide Number Placeholder 3"/>
          <p:cNvSpPr>
            <a:spLocks noGrp="1"/>
          </p:cNvSpPr>
          <p:nvPr>
            <p:ph type="sldNum" sz="quarter" idx="10"/>
          </p:nvPr>
        </p:nvSpPr>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dirty="0"/>
              <a:t>Presentation Title (added from Insert tab, Header &amp; Footer icon)</a:t>
            </a:r>
          </a:p>
        </p:txBody>
      </p:sp>
      <p:sp>
        <p:nvSpPr>
          <p:cNvPr id="11" name="Slide Image Placeholder 10">
            <a:extLst>
              <a:ext uri="{FF2B5EF4-FFF2-40B4-BE49-F238E27FC236}">
                <a16:creationId xmlns:a16="http://schemas.microsoft.com/office/drawing/2014/main" id="{34D1B9E2-9F28-4B2D-B3E6-F291889C8C63}"/>
              </a:ext>
            </a:extLst>
          </p:cNvPr>
          <p:cNvSpPr>
            <a:spLocks noGrp="1" noRot="1" noChangeAspect="1"/>
          </p:cNvSpPr>
          <p:nvPr>
            <p:ph type="sldImg"/>
          </p:nvPr>
        </p:nvSpPr>
        <p:spPr/>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Next, we will discuss how to navigate a test, pause a test, and complete a test review.</a:t>
            </a:r>
          </a:p>
          <a:p>
            <a:endParaRPr lang="en-US" dirty="0"/>
          </a:p>
          <a:p>
            <a:r>
              <a:rPr lang="en-US" dirty="0"/>
              <a:t>When viewing a test, you can practice responding to each test item. You can also click Next to move through the assessment without responding to an item. Pages may have only a single item, or they may contain multiple items. Responses you enter will not be scored when you complete the test review.</a:t>
            </a:r>
          </a:p>
        </p:txBody>
      </p:sp>
      <p:sp>
        <p:nvSpPr>
          <p:cNvPr id="4" name="Slide Number Placeholder 3"/>
          <p:cNvSpPr>
            <a:spLocks noGrp="1"/>
          </p:cNvSpPr>
          <p:nvPr>
            <p:ph type="sldNum" sz="quarter" idx="10"/>
          </p:nvPr>
        </p:nvSpPr>
        <p:spPr/>
        <p:txBody>
          <a:bodyPr/>
          <a:lstStyle/>
          <a:p>
            <a:fld id="{DBA2C2E2-0E08-480B-A22D-C2F2EBF6A27D}" type="slidenum">
              <a:rPr lang="en-US" smtClean="0"/>
              <a:pPr/>
              <a:t>10</a:t>
            </a:fld>
            <a:endParaRPr lang="en-US" dirty="0"/>
          </a:p>
        </p:txBody>
      </p:sp>
      <p:sp>
        <p:nvSpPr>
          <p:cNvPr id="7" name="Slide Image Placeholder 6">
            <a:extLst>
              <a:ext uri="{FF2B5EF4-FFF2-40B4-BE49-F238E27FC236}">
                <a16:creationId xmlns:a16="http://schemas.microsoft.com/office/drawing/2014/main" id="{8BAD03D0-BA6B-4C31-86BD-DFF047D42DA4}"/>
              </a:ext>
            </a:extLst>
          </p:cNvPr>
          <p:cNvSpPr>
            <a:spLocks noGrp="1" noRot="1" noChangeAspect="1"/>
          </p:cNvSpPr>
          <p:nvPr>
            <p:ph type="sldImg"/>
          </p:nvPr>
        </p:nvSpPr>
        <p:spPr/>
      </p:sp>
    </p:spTree>
    <p:extLst>
      <p:ext uri="{BB962C8B-B14F-4D97-AF65-F5344CB8AC3E}">
        <p14:creationId xmlns:p14="http://schemas.microsoft.com/office/powerpoint/2010/main" val="3631073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 can navigate to items page-by-page or jump directly to an item’s page.</a:t>
            </a:r>
          </a:p>
          <a:p>
            <a:endParaRPr lang="en-US" dirty="0"/>
          </a:p>
          <a:p>
            <a:pPr lvl="0"/>
            <a:r>
              <a:rPr lang="en-US" dirty="0"/>
              <a:t>To navigate page-by-page, click the Back or Next buttons at the top of the screen.</a:t>
            </a:r>
          </a:p>
          <a:p>
            <a:pPr lvl="0"/>
            <a:endParaRPr lang="en-US" dirty="0"/>
          </a:p>
          <a:p>
            <a:r>
              <a:rPr lang="en-US" dirty="0"/>
              <a:t>To jump directly to an item page, select the appropriate item from the Items drop-down list. The Items drop-down list contains all items completed thus far and displays a blue flag for items that have been marked for review.   </a:t>
            </a:r>
          </a:p>
        </p:txBody>
      </p:sp>
      <p:sp>
        <p:nvSpPr>
          <p:cNvPr id="4" name="Slide Number Placeholder 3"/>
          <p:cNvSpPr>
            <a:spLocks noGrp="1"/>
          </p:cNvSpPr>
          <p:nvPr>
            <p:ph type="sldNum" sz="quarter" idx="10"/>
          </p:nvPr>
        </p:nvSpPr>
        <p:spPr/>
        <p:txBody>
          <a:bodyPr/>
          <a:lstStyle/>
          <a:p>
            <a:fld id="{DBA2C2E2-0E08-480B-A22D-C2F2EBF6A27D}" type="slidenum">
              <a:rPr lang="en-US" smtClean="0"/>
              <a:pPr/>
              <a:t>11</a:t>
            </a:fld>
            <a:endParaRPr lang="en-US" dirty="0"/>
          </a:p>
        </p:txBody>
      </p:sp>
      <p:sp>
        <p:nvSpPr>
          <p:cNvPr id="7" name="Slide Image Placeholder 6">
            <a:extLst>
              <a:ext uri="{FF2B5EF4-FFF2-40B4-BE49-F238E27FC236}">
                <a16:creationId xmlns:a16="http://schemas.microsoft.com/office/drawing/2014/main" id="{52C33788-7AEC-4D5E-B843-93AA27E7A5EF}"/>
              </a:ext>
            </a:extLst>
          </p:cNvPr>
          <p:cNvSpPr>
            <a:spLocks noGrp="1" noRot="1" noChangeAspect="1"/>
          </p:cNvSpPr>
          <p:nvPr>
            <p:ph type="sldImg"/>
          </p:nvPr>
        </p:nvSpPr>
        <p:spPr/>
      </p:sp>
    </p:spTree>
    <p:extLst>
      <p:ext uri="{BB962C8B-B14F-4D97-AF65-F5344CB8AC3E}">
        <p14:creationId xmlns:p14="http://schemas.microsoft.com/office/powerpoint/2010/main" val="3631073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 may pause the test at any time. Pausing the test automatically logs you out of AVA. To return to the test, you must log in and select the appropriate test again.</a:t>
            </a:r>
          </a:p>
          <a:p>
            <a:endParaRPr lang="en-US" dirty="0"/>
          </a:p>
          <a:p>
            <a:r>
              <a:rPr lang="en-US" dirty="0"/>
              <a:t>To pause the test, click Pause in the banner. A “log out” message will appear. Click Yes to confirm that you want to pause the test.</a:t>
            </a:r>
          </a:p>
          <a:p>
            <a:endParaRPr lang="en-US" dirty="0"/>
          </a:p>
          <a:p>
            <a:r>
              <a:rPr lang="en-US" dirty="0"/>
              <a:t>As a security measure, you are automatically logged out and your test is paused after 20 minutes of inactivity.</a:t>
            </a:r>
          </a:p>
        </p:txBody>
      </p:sp>
      <p:sp>
        <p:nvSpPr>
          <p:cNvPr id="4" name="Slide Number Placeholder 3"/>
          <p:cNvSpPr>
            <a:spLocks noGrp="1"/>
          </p:cNvSpPr>
          <p:nvPr>
            <p:ph type="sldNum" sz="quarter" idx="10"/>
          </p:nvPr>
        </p:nvSpPr>
        <p:spPr/>
        <p:txBody>
          <a:bodyPr/>
          <a:lstStyle/>
          <a:p>
            <a:fld id="{DBA2C2E2-0E08-480B-A22D-C2F2EBF6A27D}" type="slidenum">
              <a:rPr lang="en-US" smtClean="0"/>
              <a:pPr/>
              <a:t>12</a:t>
            </a:fld>
            <a:endParaRPr lang="en-US" dirty="0"/>
          </a:p>
        </p:txBody>
      </p:sp>
      <p:sp>
        <p:nvSpPr>
          <p:cNvPr id="7" name="Slide Image Placeholder 6">
            <a:extLst>
              <a:ext uri="{FF2B5EF4-FFF2-40B4-BE49-F238E27FC236}">
                <a16:creationId xmlns:a16="http://schemas.microsoft.com/office/drawing/2014/main" id="{0DA00FD8-E6CB-4166-8467-2C08BB4802B8}"/>
              </a:ext>
            </a:extLst>
          </p:cNvPr>
          <p:cNvSpPr>
            <a:spLocks noGrp="1" noRot="1" noChangeAspect="1"/>
          </p:cNvSpPr>
          <p:nvPr>
            <p:ph type="sldImg"/>
          </p:nvPr>
        </p:nvSpPr>
        <p:spPr/>
      </p:sp>
    </p:spTree>
    <p:extLst>
      <p:ext uri="{BB962C8B-B14F-4D97-AF65-F5344CB8AC3E}">
        <p14:creationId xmlns:p14="http://schemas.microsoft.com/office/powerpoint/2010/main" val="3631073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 finish reviewing the test, click Next on the last page. A review page will appear. Select an item number to return to and review that item. You can navigate through the test as before.  You can return to the review page by selecting Review from the Items drop-down in the top-left corner. </a:t>
            </a:r>
          </a:p>
          <a:p>
            <a:pPr lvl="0"/>
            <a:endParaRPr lang="en-US" dirty="0"/>
          </a:p>
          <a:p>
            <a:pPr lvl="0"/>
            <a:r>
              <a:rPr lang="en-US" dirty="0"/>
              <a:t>When you are finished reviewing, select End Test.</a:t>
            </a:r>
          </a:p>
        </p:txBody>
      </p:sp>
      <p:sp>
        <p:nvSpPr>
          <p:cNvPr id="4" name="Slide Number Placeholder 3"/>
          <p:cNvSpPr>
            <a:spLocks noGrp="1"/>
          </p:cNvSpPr>
          <p:nvPr>
            <p:ph type="sldNum" sz="quarter" idx="10"/>
          </p:nvPr>
        </p:nvSpPr>
        <p:spPr/>
        <p:txBody>
          <a:bodyPr/>
          <a:lstStyle/>
          <a:p>
            <a:fld id="{DBA2C2E2-0E08-480B-A22D-C2F2EBF6A27D}" type="slidenum">
              <a:rPr lang="en-US" smtClean="0"/>
              <a:pPr/>
              <a:t>13</a:t>
            </a:fld>
            <a:endParaRPr lang="en-US" dirty="0"/>
          </a:p>
        </p:txBody>
      </p:sp>
      <p:sp>
        <p:nvSpPr>
          <p:cNvPr id="7" name="Slide Image Placeholder 6">
            <a:extLst>
              <a:ext uri="{FF2B5EF4-FFF2-40B4-BE49-F238E27FC236}">
                <a16:creationId xmlns:a16="http://schemas.microsoft.com/office/drawing/2014/main" id="{EE34175E-3A70-44BF-8322-71B499ABAE94}"/>
              </a:ext>
            </a:extLst>
          </p:cNvPr>
          <p:cNvSpPr>
            <a:spLocks noGrp="1" noRot="1" noChangeAspect="1"/>
          </p:cNvSpPr>
          <p:nvPr>
            <p:ph type="sldImg"/>
          </p:nvPr>
        </p:nvSpPr>
        <p:spPr/>
      </p:sp>
    </p:spTree>
    <p:extLst>
      <p:ext uri="{BB962C8B-B14F-4D97-AF65-F5344CB8AC3E}">
        <p14:creationId xmlns:p14="http://schemas.microsoft.com/office/powerpoint/2010/main" val="3631073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 will be asked one more time to confirm that you are done viewing the test. Select No to return to the review page or check the “I agree” box and select Yes to complete the test.</a:t>
            </a:r>
          </a:p>
        </p:txBody>
      </p:sp>
      <p:sp>
        <p:nvSpPr>
          <p:cNvPr id="4" name="Slide Number Placeholder 3"/>
          <p:cNvSpPr>
            <a:spLocks noGrp="1"/>
          </p:cNvSpPr>
          <p:nvPr>
            <p:ph type="sldNum" sz="quarter" idx="10"/>
          </p:nvPr>
        </p:nvSpPr>
        <p:spPr/>
        <p:txBody>
          <a:bodyPr/>
          <a:lstStyle/>
          <a:p>
            <a:fld id="{DBA2C2E2-0E08-480B-A22D-C2F2EBF6A27D}" type="slidenum">
              <a:rPr lang="en-US" smtClean="0"/>
              <a:pPr/>
              <a:t>14</a:t>
            </a:fld>
            <a:endParaRPr lang="en-US" dirty="0"/>
          </a:p>
        </p:txBody>
      </p:sp>
      <p:sp>
        <p:nvSpPr>
          <p:cNvPr id="7" name="Slide Image Placeholder 6">
            <a:extLst>
              <a:ext uri="{FF2B5EF4-FFF2-40B4-BE49-F238E27FC236}">
                <a16:creationId xmlns:a16="http://schemas.microsoft.com/office/drawing/2014/main" id="{B0023F76-6CC9-4093-98E4-91BFC64AF9AF}"/>
              </a:ext>
            </a:extLst>
          </p:cNvPr>
          <p:cNvSpPr>
            <a:spLocks noGrp="1" noRot="1" noChangeAspect="1"/>
          </p:cNvSpPr>
          <p:nvPr>
            <p:ph type="sldImg"/>
          </p:nvPr>
        </p:nvSpPr>
        <p:spPr/>
      </p:sp>
    </p:spTree>
    <p:extLst>
      <p:ext uri="{BB962C8B-B14F-4D97-AF65-F5344CB8AC3E}">
        <p14:creationId xmlns:p14="http://schemas.microsoft.com/office/powerpoint/2010/main" val="3631073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Done Reviewing Test page displays a confirmation that the test review is over. Select Log Out to return to the AVA Login page.</a:t>
            </a:r>
          </a:p>
          <a:p>
            <a:br>
              <a:rPr lang="en-US" dirty="0"/>
            </a:br>
            <a:endParaRPr 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15</a:t>
            </a:fld>
            <a:endParaRPr lang="en-US" dirty="0"/>
          </a:p>
        </p:txBody>
      </p:sp>
      <p:sp>
        <p:nvSpPr>
          <p:cNvPr id="7" name="Slide Image Placeholder 6">
            <a:extLst>
              <a:ext uri="{FF2B5EF4-FFF2-40B4-BE49-F238E27FC236}">
                <a16:creationId xmlns:a16="http://schemas.microsoft.com/office/drawing/2014/main" id="{6DE8E308-30F6-4088-BBC6-780118FD571F}"/>
              </a:ext>
            </a:extLst>
          </p:cNvPr>
          <p:cNvSpPr>
            <a:spLocks noGrp="1" noRot="1" noChangeAspect="1"/>
          </p:cNvSpPr>
          <p:nvPr>
            <p:ph type="sldImg"/>
          </p:nvPr>
        </p:nvSpPr>
        <p:spPr/>
      </p:sp>
    </p:spTree>
    <p:extLst>
      <p:ext uri="{BB962C8B-B14F-4D97-AF65-F5344CB8AC3E}">
        <p14:creationId xmlns:p14="http://schemas.microsoft.com/office/powerpoint/2010/main" val="3631073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Notes Placeholder 2"/>
          <p:cNvSpPr>
            <a:spLocks noGrp="1"/>
          </p:cNvSpPr>
          <p:nvPr>
            <p:ph type="body" idx="1"/>
          </p:nvPr>
        </p:nvSpPr>
        <p:spPr/>
        <p:txBody>
          <a:bodyPr/>
          <a:lstStyle/>
          <a:p>
            <a:r>
              <a:rPr lang="en-US" altLang="en-US" dirty="0"/>
              <a:t>Thank you for viewing this presentation on the Teacher Assessment Scoring Center. For more assistance, </a:t>
            </a:r>
            <a:r>
              <a:rPr lang="en-US" b="1" i="1" dirty="0"/>
              <a:t>Assessment Viewing Application User Guide</a:t>
            </a:r>
            <a:r>
              <a:rPr lang="en-US" b="1" dirty="0"/>
              <a:t> </a:t>
            </a:r>
            <a:r>
              <a:rPr lang="en-US" dirty="0"/>
              <a:t>on the WCAP Portal </a:t>
            </a:r>
            <a:r>
              <a:rPr lang="en-US" altLang="en-US" dirty="0"/>
              <a:t>or contact the WA Help Desk.</a:t>
            </a:r>
          </a:p>
        </p:txBody>
      </p:sp>
      <p:sp>
        <p:nvSpPr>
          <p:cNvPr id="8704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062" indent="-291561">
              <a:defRPr>
                <a:solidFill>
                  <a:schemeClr val="tx1"/>
                </a:solidFill>
                <a:latin typeface="Calibri" pitchFamily="34" charset="0"/>
              </a:defRPr>
            </a:lvl2pPr>
            <a:lvl3pPr marL="1166251" indent="-233250">
              <a:defRPr>
                <a:solidFill>
                  <a:schemeClr val="tx1"/>
                </a:solidFill>
                <a:latin typeface="Calibri" pitchFamily="34" charset="0"/>
              </a:defRPr>
            </a:lvl3pPr>
            <a:lvl4pPr marL="1632750" indent="-233250">
              <a:defRPr>
                <a:solidFill>
                  <a:schemeClr val="tx1"/>
                </a:solidFill>
                <a:latin typeface="Calibri" pitchFamily="34" charset="0"/>
              </a:defRPr>
            </a:lvl4pPr>
            <a:lvl5pPr marL="2099249" indent="-233250">
              <a:defRPr>
                <a:solidFill>
                  <a:schemeClr val="tx1"/>
                </a:solidFill>
                <a:latin typeface="Calibri" pitchFamily="34" charset="0"/>
              </a:defRPr>
            </a:lvl5pPr>
            <a:lvl6pPr marL="2565750" indent="-233250" fontAlgn="base">
              <a:spcBef>
                <a:spcPct val="0"/>
              </a:spcBef>
              <a:spcAft>
                <a:spcPct val="0"/>
              </a:spcAft>
              <a:defRPr>
                <a:solidFill>
                  <a:schemeClr val="tx1"/>
                </a:solidFill>
                <a:latin typeface="Calibri" pitchFamily="34" charset="0"/>
              </a:defRPr>
            </a:lvl6pPr>
            <a:lvl7pPr marL="3032249" indent="-233250" fontAlgn="base">
              <a:spcBef>
                <a:spcPct val="0"/>
              </a:spcBef>
              <a:spcAft>
                <a:spcPct val="0"/>
              </a:spcAft>
              <a:defRPr>
                <a:solidFill>
                  <a:schemeClr val="tx1"/>
                </a:solidFill>
                <a:latin typeface="Calibri" pitchFamily="34" charset="0"/>
              </a:defRPr>
            </a:lvl7pPr>
            <a:lvl8pPr marL="3498750" indent="-233250" fontAlgn="base">
              <a:spcBef>
                <a:spcPct val="0"/>
              </a:spcBef>
              <a:spcAft>
                <a:spcPct val="0"/>
              </a:spcAft>
              <a:defRPr>
                <a:solidFill>
                  <a:schemeClr val="tx1"/>
                </a:solidFill>
                <a:latin typeface="Calibri" pitchFamily="34" charset="0"/>
              </a:defRPr>
            </a:lvl8pPr>
            <a:lvl9pPr marL="3965249" indent="-233250" fontAlgn="base">
              <a:spcBef>
                <a:spcPct val="0"/>
              </a:spcBef>
              <a:spcAft>
                <a:spcPct val="0"/>
              </a:spcAft>
              <a:defRPr>
                <a:solidFill>
                  <a:schemeClr val="tx1"/>
                </a:solidFill>
                <a:latin typeface="Calibri" pitchFamily="34" charset="0"/>
              </a:defRPr>
            </a:lvl9pPr>
          </a:lstStyle>
          <a:p>
            <a:fld id="{6CAD19E9-9505-4D50-9FC9-21C440EF26E2}" type="slidenum">
              <a:rPr lang="en-US" altLang="en-US" smtClean="0"/>
              <a:pPr/>
              <a:t>16</a:t>
            </a:fld>
            <a:endParaRPr lang="en-US" altLang="en-US" dirty="0"/>
          </a:p>
        </p:txBody>
      </p:sp>
      <p:sp>
        <p:nvSpPr>
          <p:cNvPr id="4" name="Slide Image Placeholder 3">
            <a:extLst>
              <a:ext uri="{FF2B5EF4-FFF2-40B4-BE49-F238E27FC236}">
                <a16:creationId xmlns:a16="http://schemas.microsoft.com/office/drawing/2014/main" id="{600AE15A-00CE-4452-93F1-FD2BEA95B4F4}"/>
              </a:ext>
            </a:extLst>
          </p:cNvPr>
          <p:cNvSpPr>
            <a:spLocks noGrp="1" noRot="1" noChangeAspect="1"/>
          </p:cNvSpPr>
          <p:nvPr>
            <p:ph type="sldImg"/>
          </p:nvPr>
        </p:nvSpPr>
        <p:spPr/>
      </p:sp>
    </p:spTree>
    <p:extLst>
      <p:ext uri="{BB962C8B-B14F-4D97-AF65-F5344CB8AC3E}">
        <p14:creationId xmlns:p14="http://schemas.microsoft.com/office/powerpoint/2010/main" val="4251070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charset="0"/>
              </a:rPr>
              <a:t>Thank you for taking the time to view this training module.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263724-5165-4E4A-8E82-4CCF2D0E0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190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After viewing this presentation, you should understand how to</a:t>
            </a:r>
          </a:p>
          <a:p>
            <a:pPr marL="171450" lvl="0" indent="-171450">
              <a:buFont typeface="Arial" panose="020B0604020202020204" pitchFamily="34" charset="0"/>
              <a:buChar char="•"/>
            </a:pPr>
            <a:r>
              <a:rPr lang="en-US" dirty="0"/>
              <a:t>Log in to AVA;</a:t>
            </a:r>
          </a:p>
          <a:p>
            <a:pPr marL="171450" lvl="0" indent="-171450">
              <a:buFont typeface="Arial" panose="020B0604020202020204" pitchFamily="34" charset="0"/>
              <a:buChar char="•"/>
            </a:pPr>
            <a:r>
              <a:rPr lang="en-US" dirty="0"/>
              <a:t>Access the assessments; and</a:t>
            </a:r>
          </a:p>
          <a:p>
            <a:pPr marL="171450" lvl="0" indent="-171450">
              <a:buFont typeface="Arial" panose="020B0604020202020204" pitchFamily="34" charset="0"/>
              <a:buChar char="•"/>
            </a:pPr>
            <a:r>
              <a:rPr lang="en-US" dirty="0"/>
              <a:t>Navigate through the test.</a:t>
            </a:r>
          </a:p>
        </p:txBody>
      </p:sp>
      <p:sp>
        <p:nvSpPr>
          <p:cNvPr id="4" name="Slide Number Placeholder 3"/>
          <p:cNvSpPr>
            <a:spLocks noGrp="1"/>
          </p:cNvSpPr>
          <p:nvPr>
            <p:ph type="sldNum" sz="quarter" idx="10"/>
          </p:nvPr>
        </p:nvSpPr>
        <p:spPr/>
        <p:txBody>
          <a:bodyPr/>
          <a:lstStyle/>
          <a:p>
            <a:fld id="{DBA2C2E2-0E08-480B-A22D-C2F2EBF6A27D}" type="slidenum">
              <a:rPr lang="en-US" smtClean="0"/>
              <a:pPr/>
              <a:t>2</a:t>
            </a:fld>
            <a:endParaRPr lang="en-US" dirty="0"/>
          </a:p>
        </p:txBody>
      </p:sp>
      <p:sp>
        <p:nvSpPr>
          <p:cNvPr id="7" name="Slide Image Placeholder 6">
            <a:extLst>
              <a:ext uri="{FF2B5EF4-FFF2-40B4-BE49-F238E27FC236}">
                <a16:creationId xmlns:a16="http://schemas.microsoft.com/office/drawing/2014/main" id="{E7B084EF-1441-4BCC-A3BD-D47229B2109F}"/>
              </a:ext>
            </a:extLst>
          </p:cNvPr>
          <p:cNvSpPr>
            <a:spLocks noGrp="1" noRot="1" noChangeAspect="1"/>
          </p:cNvSpPr>
          <p:nvPr>
            <p:ph type="sldImg"/>
          </p:nvPr>
        </p:nvSpPr>
        <p:spPr/>
      </p:sp>
    </p:spTree>
    <p:extLst>
      <p:ext uri="{BB962C8B-B14F-4D97-AF65-F5344CB8AC3E}">
        <p14:creationId xmlns:p14="http://schemas.microsoft.com/office/powerpoint/2010/main" val="2696302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 log in to AVA, you must have an authorized email address and password, which are the same as the ones you use for the Test Information Distribution Engine (TIDE) and the Test Administrator (TA) Interface. Contact your school administrator if you do not have a TIDE account. </a:t>
            </a:r>
          </a:p>
          <a:p>
            <a:endParaRPr lang="en-US" dirty="0"/>
          </a:p>
          <a:p>
            <a:r>
              <a:rPr lang="en-US" dirty="0"/>
              <a:t>To log in to AVA, go to the WCAP Portal and select Interim Smarter Balanced ELA and Math Assessments. On the next page, scroll down to All Systems Used in Interim Testing, and click the AVA System card. Enter your email address and password, and then click Secure Login.</a:t>
            </a:r>
          </a:p>
        </p:txBody>
      </p:sp>
      <p:sp>
        <p:nvSpPr>
          <p:cNvPr id="4" name="Slide Number Placeholder 3"/>
          <p:cNvSpPr>
            <a:spLocks noGrp="1"/>
          </p:cNvSpPr>
          <p:nvPr>
            <p:ph type="sldNum" sz="quarter" idx="10"/>
          </p:nvPr>
        </p:nvSpPr>
        <p:spPr/>
        <p:txBody>
          <a:bodyPr/>
          <a:lstStyle/>
          <a:p>
            <a:fld id="{DBA2C2E2-0E08-480B-A22D-C2F2EBF6A27D}" type="slidenum">
              <a:rPr lang="en-US" smtClean="0"/>
              <a:pPr/>
              <a:t>3</a:t>
            </a:fld>
            <a:endParaRPr lang="en-US" dirty="0"/>
          </a:p>
        </p:txBody>
      </p:sp>
      <p:sp>
        <p:nvSpPr>
          <p:cNvPr id="7" name="Slide Image Placeholder 6">
            <a:extLst>
              <a:ext uri="{FF2B5EF4-FFF2-40B4-BE49-F238E27FC236}">
                <a16:creationId xmlns:a16="http://schemas.microsoft.com/office/drawing/2014/main" id="{1876BAA4-0F6B-4193-A914-6E9ECAB8BC75}"/>
              </a:ext>
            </a:extLst>
          </p:cNvPr>
          <p:cNvSpPr>
            <a:spLocks noGrp="1" noRot="1" noChangeAspect="1"/>
          </p:cNvSpPr>
          <p:nvPr>
            <p:ph type="sldImg"/>
          </p:nvPr>
        </p:nvSpPr>
        <p:spPr/>
      </p:sp>
    </p:spTree>
    <p:extLst>
      <p:ext uri="{BB962C8B-B14F-4D97-AF65-F5344CB8AC3E}">
        <p14:creationId xmlns:p14="http://schemas.microsoft.com/office/powerpoint/2010/main" val="3026554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When logging in to the system using a new device or browser, or after clearing the cache on a previously-used browser, you will see an Enter Code page. </a:t>
            </a:r>
          </a:p>
          <a:p>
            <a:endParaRPr lang="en-US" dirty="0"/>
          </a:p>
          <a:p>
            <a:r>
              <a:rPr lang="en-US" dirty="0"/>
              <a:t>If you see this screen, you will need to enter the code on this page within fifteen minutes of receiving the email. If you do not receive a code or do not enter the code within the fifteen-minute time limit, select Resend Code. Select Submit after entering the authentication code to access the system. </a:t>
            </a:r>
          </a:p>
        </p:txBody>
      </p:sp>
      <p:sp>
        <p:nvSpPr>
          <p:cNvPr id="4" name="Slide Number Placeholder 3"/>
          <p:cNvSpPr>
            <a:spLocks noGrp="1"/>
          </p:cNvSpPr>
          <p:nvPr>
            <p:ph type="sldNum" sz="quarter" idx="10"/>
          </p:nvPr>
        </p:nvSpPr>
        <p:spPr/>
        <p:txBody>
          <a:bodyPr/>
          <a:lstStyle/>
          <a:p>
            <a:pPr lvl="0"/>
            <a:fld id="{10FBD5D1-EC6A-49BA-A260-9EA64558D1CE}" type="slidenum">
              <a:rPr lang="en-US" noProof="0" smtClean="0"/>
              <a:pPr lvl="0"/>
              <a:t>4</a:t>
            </a:fld>
            <a:endParaRPr lang="en-US" noProof="0" dirty="0"/>
          </a:p>
        </p:txBody>
      </p:sp>
      <p:sp>
        <p:nvSpPr>
          <p:cNvPr id="7" name="Slide Image Placeholder 6">
            <a:extLst>
              <a:ext uri="{FF2B5EF4-FFF2-40B4-BE49-F238E27FC236}">
                <a16:creationId xmlns:a16="http://schemas.microsoft.com/office/drawing/2014/main" id="{9BCB8A61-B845-40DB-A6BD-0947A153C9F2}"/>
              </a:ext>
            </a:extLst>
          </p:cNvPr>
          <p:cNvSpPr>
            <a:spLocks noGrp="1" noRot="1" noChangeAspect="1"/>
          </p:cNvSpPr>
          <p:nvPr>
            <p:ph type="sldImg"/>
          </p:nvPr>
        </p:nvSpPr>
        <p:spPr/>
      </p:sp>
    </p:spTree>
    <p:extLst>
      <p:ext uri="{BB962C8B-B14F-4D97-AF65-F5344CB8AC3E}">
        <p14:creationId xmlns:p14="http://schemas.microsoft.com/office/powerpoint/2010/main" val="2525358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If you forget your password, you will need to reset it in order to access AVA. </a:t>
            </a:r>
          </a:p>
          <a:p>
            <a:endParaRPr lang="en-US" dirty="0"/>
          </a:p>
          <a:p>
            <a:r>
              <a:rPr lang="en-US" dirty="0"/>
              <a:t>You may need to reset your password in the following situations:</a:t>
            </a:r>
          </a:p>
          <a:p>
            <a:pPr marL="171450" indent="-171450">
              <a:buFont typeface="Arial" panose="020B0604020202020204" pitchFamily="34" charset="0"/>
              <a:buChar char="•"/>
            </a:pPr>
            <a:r>
              <a:rPr lang="en-US" dirty="0"/>
              <a:t>You forgot your password.</a:t>
            </a:r>
          </a:p>
          <a:p>
            <a:pPr marL="171450" indent="-171450">
              <a:buFont typeface="Arial" panose="020B0604020202020204" pitchFamily="34" charset="0"/>
              <a:buChar char="•"/>
            </a:pPr>
            <a:r>
              <a:rPr lang="en-US" dirty="0"/>
              <a:t>Your activation link expired.</a:t>
            </a:r>
          </a:p>
          <a:p>
            <a:pPr marL="171450" indent="-171450">
              <a:buFont typeface="Arial" panose="020B0604020202020204" pitchFamily="34" charset="0"/>
              <a:buChar char="•"/>
            </a:pPr>
            <a:r>
              <a:rPr lang="en-US" dirty="0"/>
              <a:t>Your account is locked because you exceeded the account login attempt limit.</a:t>
            </a:r>
          </a:p>
          <a:p>
            <a:pPr marL="171450" indent="-171450">
              <a:buFont typeface="Arial" panose="020B0604020202020204" pitchFamily="34" charset="0"/>
              <a:buChar char="•"/>
            </a:pPr>
            <a:r>
              <a:rPr lang="en-US" dirty="0"/>
              <a:t>It is a new school year.</a:t>
            </a:r>
          </a:p>
          <a:p>
            <a:endParaRPr lang="en-US" dirty="0"/>
          </a:p>
          <a:p>
            <a:r>
              <a:rPr lang="en-US" dirty="0"/>
              <a:t>To reset your password, select the Forgot Your Password? link. You will be taken to the Reset Your Password page. Enter your email address and select Submit. </a:t>
            </a:r>
          </a:p>
        </p:txBody>
      </p:sp>
      <p:sp>
        <p:nvSpPr>
          <p:cNvPr id="4" name="Slide Number Placeholder 3"/>
          <p:cNvSpPr>
            <a:spLocks noGrp="1"/>
          </p:cNvSpPr>
          <p:nvPr>
            <p:ph type="sldNum" sz="quarter" idx="10"/>
          </p:nvPr>
        </p:nvSpPr>
        <p:spPr/>
        <p:txBody>
          <a:bodyPr/>
          <a:lstStyle/>
          <a:p>
            <a:pPr lvl="0"/>
            <a:fld id="{10FBD5D1-EC6A-49BA-A260-9EA64558D1CE}" type="slidenum">
              <a:rPr lang="en-US" noProof="0" smtClean="0"/>
              <a:pPr lvl="0"/>
              <a:t>5</a:t>
            </a:fld>
            <a:endParaRPr lang="en-US" noProof="0" dirty="0"/>
          </a:p>
        </p:txBody>
      </p:sp>
      <p:sp>
        <p:nvSpPr>
          <p:cNvPr id="7" name="Slide Image Placeholder 6">
            <a:extLst>
              <a:ext uri="{FF2B5EF4-FFF2-40B4-BE49-F238E27FC236}">
                <a16:creationId xmlns:a16="http://schemas.microsoft.com/office/drawing/2014/main" id="{358A6F26-63ED-432D-9CF2-DDBE76C6024B}"/>
              </a:ext>
            </a:extLst>
          </p:cNvPr>
          <p:cNvSpPr>
            <a:spLocks noGrp="1" noRot="1" noChangeAspect="1"/>
          </p:cNvSpPr>
          <p:nvPr>
            <p:ph type="sldImg"/>
          </p:nvPr>
        </p:nvSpPr>
        <p:spPr/>
      </p:sp>
    </p:spTree>
    <p:extLst>
      <p:ext uri="{BB962C8B-B14F-4D97-AF65-F5344CB8AC3E}">
        <p14:creationId xmlns:p14="http://schemas.microsoft.com/office/powerpoint/2010/main" val="1091325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Next, you will receive an email with an activation link. After you select the activation link, you will be taken to the Reset Your Password page. </a:t>
            </a:r>
          </a:p>
          <a:p>
            <a:endParaRPr lang="en-US" dirty="0"/>
          </a:p>
          <a:p>
            <a:pPr lvl="0"/>
            <a:r>
              <a:rPr lang="en-US" dirty="0"/>
              <a:t>In the New Password and Confirm New Password fields, enter a new password. The password must be at least eight characters long and must include at least one lowercase alphabetic character, one uppercase alphabetic character, one number, and one special character. </a:t>
            </a:r>
          </a:p>
        </p:txBody>
      </p:sp>
      <p:sp>
        <p:nvSpPr>
          <p:cNvPr id="4" name="Slide Number Placeholder 3"/>
          <p:cNvSpPr>
            <a:spLocks noGrp="1"/>
          </p:cNvSpPr>
          <p:nvPr>
            <p:ph type="sldNum" sz="quarter" idx="10"/>
          </p:nvPr>
        </p:nvSpPr>
        <p:spPr/>
        <p:txBody>
          <a:bodyPr/>
          <a:lstStyle/>
          <a:p>
            <a:fld id="{DBA2C2E2-0E08-480B-A22D-C2F2EBF6A27D}" type="slidenum">
              <a:rPr lang="en-US" smtClean="0"/>
              <a:pPr/>
              <a:t>6</a:t>
            </a:fld>
            <a:endParaRPr lang="en-US" dirty="0"/>
          </a:p>
        </p:txBody>
      </p:sp>
      <p:sp>
        <p:nvSpPr>
          <p:cNvPr id="7" name="Slide Image Placeholder 6">
            <a:extLst>
              <a:ext uri="{FF2B5EF4-FFF2-40B4-BE49-F238E27FC236}">
                <a16:creationId xmlns:a16="http://schemas.microsoft.com/office/drawing/2014/main" id="{D5D77A1D-D3D6-488C-8F39-7B9C647663D7}"/>
              </a:ext>
            </a:extLst>
          </p:cNvPr>
          <p:cNvSpPr>
            <a:spLocks noGrp="1" noRot="1" noChangeAspect="1"/>
          </p:cNvSpPr>
          <p:nvPr>
            <p:ph type="sldImg"/>
          </p:nvPr>
        </p:nvSpPr>
        <p:spPr/>
      </p:sp>
    </p:spTree>
    <p:extLst>
      <p:ext uri="{BB962C8B-B14F-4D97-AF65-F5344CB8AC3E}">
        <p14:creationId xmlns:p14="http://schemas.microsoft.com/office/powerpoint/2010/main" val="1205850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After logging in, the Available Tests page will appear.</a:t>
            </a:r>
            <a:endParaRPr lang="en-US" altLang="en-US" dirty="0"/>
          </a:p>
          <a:p>
            <a:pPr lvl="0"/>
            <a:endParaRPr lang="en-US" dirty="0"/>
          </a:p>
          <a:p>
            <a:pPr lvl="0"/>
            <a:r>
              <a:rPr lang="en-US" dirty="0"/>
              <a:t>From the Grade drop-down list, select the desired grade level to view the available tests for the selected grade, and the available tests for that grade will appear. </a:t>
            </a:r>
          </a:p>
          <a:p>
            <a:pPr lvl="0"/>
            <a:endParaRPr lang="en-US" dirty="0"/>
          </a:p>
          <a:p>
            <a:pPr marL="0" marR="0" lvl="0" indent="0">
              <a:spcBef>
                <a:spcPts val="600"/>
              </a:spcBef>
              <a:spcAft>
                <a:spcPts val="1200"/>
              </a:spcAft>
              <a:buFont typeface="+mj-lt"/>
              <a:buNone/>
              <a:tabLst>
                <a:tab pos="228600" algn="l"/>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test categories are listed in this order within each grade:</a:t>
            </a:r>
          </a:p>
          <a:p>
            <a:pPr marL="285750" marR="0" lvl="0" indent="-285750">
              <a:spcBef>
                <a:spcPts val="600"/>
              </a:spcBef>
              <a:spcAft>
                <a:spcPts val="600"/>
              </a:spcAft>
              <a:buFont typeface="+mj-lt"/>
              <a:buAutoNum type="alphaLcPeriod"/>
              <a:tabLst>
                <a:tab pos="228600" algn="l"/>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Focused Interim Assessment Block (FIAB)</a:t>
            </a:r>
          </a:p>
          <a:p>
            <a:pPr marL="685800" marR="0" lvl="1" indent="-228600">
              <a:spcBef>
                <a:spcPts val="600"/>
              </a:spcBef>
              <a:spcAft>
                <a:spcPts val="600"/>
              </a:spcAft>
              <a:buFont typeface="+mj-lt"/>
              <a:buAutoNum type="alphaLcPeriod"/>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English Language Arts (ELA)</a:t>
            </a:r>
          </a:p>
          <a:p>
            <a:pPr marL="685800" marR="0" lvl="1" indent="-228600">
              <a:spcBef>
                <a:spcPts val="600"/>
              </a:spcBef>
              <a:spcAft>
                <a:spcPts val="600"/>
              </a:spcAft>
              <a:buFont typeface="+mj-lt"/>
              <a:buAutoNum type="alphaLcPeriod"/>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Mathematics</a:t>
            </a:r>
          </a:p>
          <a:p>
            <a:pPr marL="285750" marR="0" lvl="0" indent="-285750">
              <a:spcBef>
                <a:spcPts val="600"/>
              </a:spcBef>
              <a:spcAft>
                <a:spcPts val="600"/>
              </a:spcAft>
              <a:buFont typeface="+mj-lt"/>
              <a:buAutoNum type="alphaLcPeriod"/>
              <a:tabLst>
                <a:tab pos="228600" algn="l"/>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Interim Assessment Block (IAB)</a:t>
            </a:r>
          </a:p>
          <a:p>
            <a:pPr marL="685800" marR="0" lvl="1" indent="-228600">
              <a:spcBef>
                <a:spcPts val="600"/>
              </a:spcBef>
              <a:spcAft>
                <a:spcPts val="600"/>
              </a:spcAft>
              <a:buFont typeface="+mj-lt"/>
              <a:buAutoNum type="alphaLcPeriod"/>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English Language Arts (ELA)</a:t>
            </a:r>
          </a:p>
          <a:p>
            <a:pPr marL="685800" marR="0" lvl="1" indent="-228600">
              <a:spcBef>
                <a:spcPts val="600"/>
              </a:spcBef>
              <a:spcAft>
                <a:spcPts val="600"/>
              </a:spcAft>
              <a:buFont typeface="+mj-lt"/>
              <a:buAutoNum type="alphaLcPeriod"/>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Mathematics</a:t>
            </a:r>
          </a:p>
          <a:p>
            <a:pPr marL="285750" marR="0" lvl="0" indent="-285750">
              <a:spcBef>
                <a:spcPts val="600"/>
              </a:spcBef>
              <a:spcAft>
                <a:spcPts val="600"/>
              </a:spcAft>
              <a:buFont typeface="+mj-lt"/>
              <a:buAutoNum type="alphaLcPeriod"/>
              <a:tabLst>
                <a:tab pos="228600" algn="l"/>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Interim Comprehensive Assessment (ICA)</a:t>
            </a:r>
          </a:p>
          <a:p>
            <a:pPr marL="685800" marR="0" lvl="1" indent="-228600">
              <a:spcBef>
                <a:spcPts val="600"/>
              </a:spcBef>
              <a:spcAft>
                <a:spcPts val="600"/>
              </a:spcAft>
              <a:buFont typeface="+mj-lt"/>
              <a:buAutoNum type="alphaLcPeriod"/>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English Language Arts (ELA)</a:t>
            </a:r>
          </a:p>
          <a:p>
            <a:pPr marL="685800" marR="0" lvl="1" indent="-228600">
              <a:spcBef>
                <a:spcPts val="600"/>
              </a:spcBef>
              <a:spcAft>
                <a:spcPts val="600"/>
              </a:spcAft>
              <a:buFont typeface="+mj-lt"/>
              <a:buAutoNum type="alphaLcPeriod"/>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Mathematics</a:t>
            </a:r>
          </a:p>
          <a:p>
            <a:pPr marL="285750" marR="0" lvl="0" indent="-285750">
              <a:spcBef>
                <a:spcPts val="600"/>
              </a:spcBef>
              <a:spcAft>
                <a:spcPts val="1200"/>
              </a:spcAft>
              <a:buFont typeface="+mj-lt"/>
              <a:buAutoNum type="alphaLcPeriod"/>
              <a:tabLst>
                <a:tab pos="2286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Within each category, each interim is listed alphabetically.</a:t>
            </a:r>
          </a:p>
          <a:p>
            <a:pPr lvl="0"/>
            <a:endParaRPr lang="en-US" dirty="0"/>
          </a:p>
          <a:p>
            <a:pPr lvl="0"/>
            <a:r>
              <a:rPr lang="en-US" dirty="0"/>
              <a:t>Next, click the test name you want to view, and the Audio/Video Checks page will appear. </a:t>
            </a:r>
          </a:p>
        </p:txBody>
      </p:sp>
      <p:sp>
        <p:nvSpPr>
          <p:cNvPr id="4" name="Slide Number Placeholder 3"/>
          <p:cNvSpPr>
            <a:spLocks noGrp="1"/>
          </p:cNvSpPr>
          <p:nvPr>
            <p:ph type="sldNum" sz="quarter" idx="10"/>
          </p:nvPr>
        </p:nvSpPr>
        <p:spPr/>
        <p:txBody>
          <a:bodyPr/>
          <a:lstStyle/>
          <a:p>
            <a:fld id="{DBA2C2E2-0E08-480B-A22D-C2F2EBF6A27D}" type="slidenum">
              <a:rPr lang="en-US" smtClean="0"/>
              <a:pPr/>
              <a:t>7</a:t>
            </a:fld>
            <a:endParaRPr lang="en-US" dirty="0"/>
          </a:p>
        </p:txBody>
      </p:sp>
      <p:sp>
        <p:nvSpPr>
          <p:cNvPr id="7" name="Slide Image Placeholder 6">
            <a:extLst>
              <a:ext uri="{FF2B5EF4-FFF2-40B4-BE49-F238E27FC236}">
                <a16:creationId xmlns:a16="http://schemas.microsoft.com/office/drawing/2014/main" id="{76EA9422-B6B1-4551-A48D-53D420EF1214}"/>
              </a:ext>
            </a:extLst>
          </p:cNvPr>
          <p:cNvSpPr>
            <a:spLocks noGrp="1" noRot="1" noChangeAspect="1"/>
          </p:cNvSpPr>
          <p:nvPr>
            <p:ph type="sldImg"/>
          </p:nvPr>
        </p:nvSpPr>
        <p:spPr/>
      </p:sp>
    </p:spTree>
    <p:extLst>
      <p:ext uri="{BB962C8B-B14F-4D97-AF65-F5344CB8AC3E}">
        <p14:creationId xmlns:p14="http://schemas.microsoft.com/office/powerpoint/2010/main" val="2696302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Notes Placeholder 2"/>
          <p:cNvSpPr>
            <a:spLocks noGrp="1"/>
          </p:cNvSpPr>
          <p:nvPr>
            <p:ph type="body" idx="1"/>
          </p:nvPr>
        </p:nvSpPr>
        <p:spPr/>
        <p:txBody>
          <a:bodyPr/>
          <a:lstStyle/>
          <a:p>
            <a:r>
              <a:rPr lang="en-US" dirty="0"/>
              <a:t>The Audio/Video Checks page allows you to verify the functionality of any audio and video features the test may include. Each functionality check will appear in a separate panel on the Audio/Video Checks page. </a:t>
            </a:r>
          </a:p>
          <a:p>
            <a:endParaRPr lang="en-US" dirty="0"/>
          </a:p>
          <a:p>
            <a:r>
              <a:rPr lang="en-US" dirty="0"/>
              <a:t>To perform the Audio Playback Check: </a:t>
            </a:r>
          </a:p>
          <a:p>
            <a:endParaRPr lang="en-US" dirty="0"/>
          </a:p>
          <a:p>
            <a:pPr lvl="0"/>
            <a:r>
              <a:rPr lang="en-US" dirty="0"/>
              <a:t>First, make sure that the speakers on your computer are not muted and your volume is set appropriately. Then, in the Audio Playback Check panel, select the speaker (or the ear) icon to hear a sample sound. If you hear a sound, select </a:t>
            </a:r>
            <a:r>
              <a:rPr lang="en-US" altLang="en-US" dirty="0"/>
              <a:t>I heard the sound</a:t>
            </a:r>
            <a:r>
              <a:rPr lang="en-US" dirty="0"/>
              <a:t>. The first page of the test will appear. If you do not hear a sound, select </a:t>
            </a:r>
            <a:r>
              <a:rPr lang="en-US" altLang="en-US" dirty="0"/>
              <a:t>I did not hear the sound </a:t>
            </a:r>
            <a:r>
              <a:rPr lang="en-US" dirty="0"/>
              <a:t>and consult your technology coordinator for assistance.</a:t>
            </a:r>
          </a:p>
          <a:p>
            <a:endParaRPr lang="en-US" altLang="en-US" dirty="0"/>
          </a:p>
        </p:txBody>
      </p:sp>
      <p:sp>
        <p:nvSpPr>
          <p:cNvPr id="6144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85372" indent="-302066">
              <a:defRPr>
                <a:solidFill>
                  <a:schemeClr val="tx1"/>
                </a:solidFill>
                <a:latin typeface="Calibri" pitchFamily="34" charset="0"/>
              </a:defRPr>
            </a:lvl2pPr>
            <a:lvl3pPr marL="1208265" indent="-241653">
              <a:defRPr>
                <a:solidFill>
                  <a:schemeClr val="tx1"/>
                </a:solidFill>
                <a:latin typeface="Calibri" pitchFamily="34" charset="0"/>
              </a:defRPr>
            </a:lvl3pPr>
            <a:lvl4pPr marL="1691571" indent="-241653">
              <a:defRPr>
                <a:solidFill>
                  <a:schemeClr val="tx1"/>
                </a:solidFill>
                <a:latin typeface="Calibri" pitchFamily="34" charset="0"/>
              </a:defRPr>
            </a:lvl4pPr>
            <a:lvl5pPr marL="2174878" indent="-241653">
              <a:defRPr>
                <a:solidFill>
                  <a:schemeClr val="tx1"/>
                </a:solidFill>
                <a:latin typeface="Calibri" pitchFamily="34" charset="0"/>
              </a:defRPr>
            </a:lvl5pPr>
            <a:lvl6pPr marL="2658184" indent="-241653" fontAlgn="base">
              <a:spcBef>
                <a:spcPct val="0"/>
              </a:spcBef>
              <a:spcAft>
                <a:spcPct val="0"/>
              </a:spcAft>
              <a:defRPr>
                <a:solidFill>
                  <a:schemeClr val="tx1"/>
                </a:solidFill>
                <a:latin typeface="Calibri" pitchFamily="34" charset="0"/>
              </a:defRPr>
            </a:lvl6pPr>
            <a:lvl7pPr marL="3141490" indent="-241653" fontAlgn="base">
              <a:spcBef>
                <a:spcPct val="0"/>
              </a:spcBef>
              <a:spcAft>
                <a:spcPct val="0"/>
              </a:spcAft>
              <a:defRPr>
                <a:solidFill>
                  <a:schemeClr val="tx1"/>
                </a:solidFill>
                <a:latin typeface="Calibri" pitchFamily="34" charset="0"/>
              </a:defRPr>
            </a:lvl7pPr>
            <a:lvl8pPr marL="3624796" indent="-241653" fontAlgn="base">
              <a:spcBef>
                <a:spcPct val="0"/>
              </a:spcBef>
              <a:spcAft>
                <a:spcPct val="0"/>
              </a:spcAft>
              <a:defRPr>
                <a:solidFill>
                  <a:schemeClr val="tx1"/>
                </a:solidFill>
                <a:latin typeface="Calibri" pitchFamily="34" charset="0"/>
              </a:defRPr>
            </a:lvl8pPr>
            <a:lvl9pPr marL="4108102" indent="-241653" fontAlgn="base">
              <a:spcBef>
                <a:spcPct val="0"/>
              </a:spcBef>
              <a:spcAft>
                <a:spcPct val="0"/>
              </a:spcAft>
              <a:defRPr>
                <a:solidFill>
                  <a:schemeClr val="tx1"/>
                </a:solidFill>
                <a:latin typeface="Calibri" pitchFamily="34" charset="0"/>
              </a:defRPr>
            </a:lvl9pPr>
          </a:lstStyle>
          <a:p>
            <a:fld id="{A8AFB6D8-13DC-4668-9934-08A11A41FD4F}" type="slidenum">
              <a:rPr lang="en-US" altLang="en-US" smtClean="0"/>
              <a:pPr/>
              <a:t>8</a:t>
            </a:fld>
            <a:endParaRPr lang="en-US" altLang="en-US" dirty="0"/>
          </a:p>
        </p:txBody>
      </p:sp>
      <p:sp>
        <p:nvSpPr>
          <p:cNvPr id="4" name="Slide Image Placeholder 3">
            <a:extLst>
              <a:ext uri="{FF2B5EF4-FFF2-40B4-BE49-F238E27FC236}">
                <a16:creationId xmlns:a16="http://schemas.microsoft.com/office/drawing/2014/main" id="{339A8734-CD78-468E-9BBC-5C1551338AB7}"/>
              </a:ext>
            </a:extLst>
          </p:cNvPr>
          <p:cNvSpPr>
            <a:spLocks noGrp="1" noRot="1" noChangeAspect="1"/>
          </p:cNvSpPr>
          <p:nvPr>
            <p:ph type="sldImg"/>
          </p:nvPr>
        </p:nvSpPr>
        <p:spPr/>
      </p:sp>
    </p:spTree>
    <p:extLst>
      <p:ext uri="{BB962C8B-B14F-4D97-AF65-F5344CB8AC3E}">
        <p14:creationId xmlns:p14="http://schemas.microsoft.com/office/powerpoint/2010/main" val="1183410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This slide displays a sample test page. </a:t>
            </a:r>
          </a:p>
          <a:p>
            <a:endParaRPr lang="en-US" dirty="0"/>
          </a:p>
          <a:p>
            <a:r>
              <a:rPr lang="en-US" dirty="0"/>
              <a:t>AVA includes several on-screen tools, including global tools and context menu tools. </a:t>
            </a:r>
          </a:p>
          <a:p>
            <a:endParaRPr lang="en-US" dirty="0"/>
          </a:p>
          <a:p>
            <a:r>
              <a:rPr lang="en-US" dirty="0"/>
              <a:t>Global tools are available on every page in the banner. These include the Back, Next, Save, and Zoom buttons. </a:t>
            </a:r>
          </a:p>
          <a:p>
            <a:endParaRPr lang="en-US" dirty="0"/>
          </a:p>
          <a:p>
            <a:r>
              <a:rPr lang="en-US" dirty="0"/>
              <a:t>The context menu displays the tools available for that test item.</a:t>
            </a:r>
          </a:p>
          <a:p>
            <a:endParaRPr lang="en-US" dirty="0"/>
          </a:p>
          <a:p>
            <a:r>
              <a:rPr lang="en-US" dirty="0"/>
              <a:t>For a detailed list of tools, consult the Assessment Viewing Application User Guide on the WCAP Portal.</a:t>
            </a:r>
          </a:p>
          <a:p>
            <a:r>
              <a:rPr lang="en-US" dirty="0"/>
              <a:t> </a:t>
            </a:r>
          </a:p>
        </p:txBody>
      </p:sp>
      <p:sp>
        <p:nvSpPr>
          <p:cNvPr id="4" name="Slide Number Placeholder 3"/>
          <p:cNvSpPr>
            <a:spLocks noGrp="1"/>
          </p:cNvSpPr>
          <p:nvPr>
            <p:ph type="sldNum" sz="quarter" idx="10"/>
          </p:nvPr>
        </p:nvSpPr>
        <p:spPr/>
        <p:txBody>
          <a:bodyPr/>
          <a:lstStyle/>
          <a:p>
            <a:fld id="{DBA2C2E2-0E08-480B-A22D-C2F2EBF6A27D}" type="slidenum">
              <a:rPr lang="en-US" smtClean="0"/>
              <a:pPr/>
              <a:t>9</a:t>
            </a:fld>
            <a:endParaRPr lang="en-US" dirty="0"/>
          </a:p>
        </p:txBody>
      </p:sp>
      <p:sp>
        <p:nvSpPr>
          <p:cNvPr id="7" name="Slide Image Placeholder 6">
            <a:extLst>
              <a:ext uri="{FF2B5EF4-FFF2-40B4-BE49-F238E27FC236}">
                <a16:creationId xmlns:a16="http://schemas.microsoft.com/office/drawing/2014/main" id="{B56A0E07-F5E0-42DF-BC02-2A0E9DA2D530}"/>
              </a:ext>
            </a:extLst>
          </p:cNvPr>
          <p:cNvSpPr>
            <a:spLocks noGrp="1" noRot="1" noChangeAspect="1"/>
          </p:cNvSpPr>
          <p:nvPr>
            <p:ph type="sldImg"/>
          </p:nvPr>
        </p:nvSpPr>
        <p:spPr/>
      </p:sp>
    </p:spTree>
    <p:extLst>
      <p:ext uri="{BB962C8B-B14F-4D97-AF65-F5344CB8AC3E}">
        <p14:creationId xmlns:p14="http://schemas.microsoft.com/office/powerpoint/2010/main" val="36310734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slideMaster" Target="../slideMasters/slideMaster2.xml"/><Relationship Id="rId1" Type="http://schemas.openxmlformats.org/officeDocument/2006/relationships/tags" Target="../tags/tag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slideMaster" Target="../slideMasters/slideMaster2.xml"/><Relationship Id="rId1" Type="http://schemas.openxmlformats.org/officeDocument/2006/relationships/tags" Target="../tags/tag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slideMaster" Target="../slideMasters/slideMaster2.xml"/><Relationship Id="rId1" Type="http://schemas.openxmlformats.org/officeDocument/2006/relationships/tags" Target="../tags/tag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slideMaster" Target="../slideMasters/slideMaster2.xml"/><Relationship Id="rId1" Type="http://schemas.openxmlformats.org/officeDocument/2006/relationships/tags" Target="../tags/tag7.xml"/><Relationship Id="rId6" Type="http://schemas.openxmlformats.org/officeDocument/2006/relationships/image" Target="../media/image27.png"/><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slideMaster" Target="../slideMasters/slideMaster2.xml"/><Relationship Id="rId1" Type="http://schemas.openxmlformats.org/officeDocument/2006/relationships/tags" Target="../tags/tag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slideMaster" Target="../slideMasters/slideMaster2.xml"/><Relationship Id="rId1" Type="http://schemas.openxmlformats.org/officeDocument/2006/relationships/tags" Target="../tags/tag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slideMaster" Target="../slideMasters/slideMaster2.xml"/><Relationship Id="rId1" Type="http://schemas.openxmlformats.org/officeDocument/2006/relationships/tags" Target="../tags/tag1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endParaRPr lang="en-US" dirty="0"/>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custDataLst>
      <p:tags r:id="rId1"/>
    </p:custDataLst>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endParaRPr lang="en-US" spc="-20" dirty="0"/>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90114" y="138295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919885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7588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90114" y="1331194"/>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140385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91D030-B9D8-E5AC-BBF6-45C4CE91966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8529"/>
            <a:ext cx="9474687" cy="3733992"/>
          </a:xfrm>
          <a:prstGeom prst="rect">
            <a:avLst/>
          </a:prstGeom>
        </p:spPr>
      </p:pic>
      <p:pic>
        <p:nvPicPr>
          <p:cNvPr id="6" name="Picture 5">
            <a:extLst>
              <a:ext uri="{FF2B5EF4-FFF2-40B4-BE49-F238E27FC236}">
                <a16:creationId xmlns:a16="http://schemas.microsoft.com/office/drawing/2014/main" id="{CDB42EB7-3D71-A598-6B19-4271BBE31DC7}"/>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6209" y="0"/>
            <a:ext cx="774740" cy="2508379"/>
          </a:xfrm>
          <a:prstGeom prst="rect">
            <a:avLst/>
          </a:prstGeom>
        </p:spPr>
      </p:pic>
      <p:pic>
        <p:nvPicPr>
          <p:cNvPr id="8" name="Picture 7">
            <a:extLst>
              <a:ext uri="{FF2B5EF4-FFF2-40B4-BE49-F238E27FC236}">
                <a16:creationId xmlns:a16="http://schemas.microsoft.com/office/drawing/2014/main" id="{24351DA4-4B32-178A-5E47-897481BEDDB1}"/>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5338973" y="121889"/>
            <a:ext cx="3943553" cy="4692891"/>
          </a:xfrm>
          <a:prstGeom prst="rect">
            <a:avLst/>
          </a:prstGeom>
        </p:spPr>
      </p:pic>
      <p:pic>
        <p:nvPicPr>
          <p:cNvPr id="12" name="Picture 11">
            <a:extLst>
              <a:ext uri="{FF2B5EF4-FFF2-40B4-BE49-F238E27FC236}">
                <a16:creationId xmlns:a16="http://schemas.microsoft.com/office/drawing/2014/main" id="{CCBD09BF-D934-CD28-9D8A-FCD494355F21}"/>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835392" y="3491988"/>
            <a:ext cx="2609984" cy="114306"/>
          </a:xfrm>
          <a:prstGeom prst="rect">
            <a:avLst/>
          </a:prstGeom>
        </p:spPr>
      </p:pic>
      <p:pic>
        <p:nvPicPr>
          <p:cNvPr id="14" name="Picture 13" descr="Thank You Graphic">
            <a:extLst>
              <a:ext uri="{FF2B5EF4-FFF2-40B4-BE49-F238E27FC236}">
                <a16:creationId xmlns:a16="http://schemas.microsoft.com/office/drawing/2014/main" id="{90F5B5D9-5086-126C-01BE-E04C34E7C2B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1628" y="615697"/>
            <a:ext cx="4680191" cy="3295819"/>
          </a:xfrm>
          <a:prstGeom prst="rect">
            <a:avLst/>
          </a:prstGeom>
        </p:spPr>
      </p:pic>
      <p:sp>
        <p:nvSpPr>
          <p:cNvPr id="16" name="Text Placeholder 15">
            <a:extLst>
              <a:ext uri="{FF2B5EF4-FFF2-40B4-BE49-F238E27FC236}">
                <a16:creationId xmlns:a16="http://schemas.microsoft.com/office/drawing/2014/main" id="{771E73BC-9A90-CE09-913E-7031947BFF16}"/>
              </a:ext>
            </a:extLst>
          </p:cNvPr>
          <p:cNvSpPr>
            <a:spLocks noGrp="1"/>
          </p:cNvSpPr>
          <p:nvPr>
            <p:ph type="body" sz="quarter" idx="10" hasCustomPrompt="1"/>
          </p:nvPr>
        </p:nvSpPr>
        <p:spPr>
          <a:xfrm>
            <a:off x="496888" y="4397276"/>
            <a:ext cx="2676338" cy="550862"/>
          </a:xfrm>
        </p:spPr>
        <p:txBody>
          <a:bodyPr>
            <a:noAutofit/>
          </a:bodyPr>
          <a:lstStyle>
            <a:lvl1pPr marL="0" indent="0" algn="l">
              <a:buNone/>
              <a:defRPr sz="3600" b="1"/>
            </a:lvl1pPr>
          </a:lstStyle>
          <a:p>
            <a:pPr lvl="0"/>
            <a:r>
              <a:rPr lang="en-US" dirty="0"/>
              <a:t>Questions?</a:t>
            </a:r>
          </a:p>
        </p:txBody>
      </p:sp>
      <p:sp>
        <p:nvSpPr>
          <p:cNvPr id="18" name="Text Placeholder 17">
            <a:extLst>
              <a:ext uri="{FF2B5EF4-FFF2-40B4-BE49-F238E27FC236}">
                <a16:creationId xmlns:a16="http://schemas.microsoft.com/office/drawing/2014/main" id="{B6BC9FE7-95E5-C1BA-665A-DFB69AE1B641}"/>
              </a:ext>
            </a:extLst>
          </p:cNvPr>
          <p:cNvSpPr>
            <a:spLocks noGrp="1"/>
          </p:cNvSpPr>
          <p:nvPr>
            <p:ph type="body" sz="quarter" idx="11" hasCustomPrompt="1"/>
          </p:nvPr>
        </p:nvSpPr>
        <p:spPr>
          <a:xfrm>
            <a:off x="496888" y="5028444"/>
            <a:ext cx="2676525" cy="276225"/>
          </a:xfrm>
        </p:spPr>
        <p:txBody>
          <a:bodyPr>
            <a:noAutofit/>
          </a:bodyPr>
          <a:lstStyle>
            <a:lvl1pPr marL="0" indent="0" algn="l">
              <a:buNone/>
              <a:defRPr sz="2000" b="1"/>
            </a:lvl1pPr>
          </a:lstStyle>
          <a:p>
            <a:pPr lvl="0"/>
            <a:r>
              <a:rPr lang="en-US" dirty="0"/>
              <a:t>Presenter’s Name</a:t>
            </a:r>
          </a:p>
        </p:txBody>
      </p:sp>
      <p:sp>
        <p:nvSpPr>
          <p:cNvPr id="20" name="Text Placeholder 19">
            <a:extLst>
              <a:ext uri="{FF2B5EF4-FFF2-40B4-BE49-F238E27FC236}">
                <a16:creationId xmlns:a16="http://schemas.microsoft.com/office/drawing/2014/main" id="{FF5FAD04-58B5-2AE6-4294-574273EA80A6}"/>
              </a:ext>
            </a:extLst>
          </p:cNvPr>
          <p:cNvSpPr>
            <a:spLocks noGrp="1"/>
          </p:cNvSpPr>
          <p:nvPr>
            <p:ph type="body" sz="quarter" idx="12" hasCustomPrompt="1"/>
          </p:nvPr>
        </p:nvSpPr>
        <p:spPr>
          <a:xfrm>
            <a:off x="496888" y="5311119"/>
            <a:ext cx="2682875" cy="719137"/>
          </a:xfrm>
        </p:spPr>
        <p:txBody>
          <a:bodyPr>
            <a:normAutofit/>
          </a:bodyPr>
          <a:lstStyle>
            <a:lvl1pPr marL="0" indent="0" algn="l">
              <a:lnSpc>
                <a:spcPct val="100000"/>
              </a:lnSpc>
              <a:spcBef>
                <a:spcPts val="0"/>
              </a:spcBef>
              <a:buNone/>
              <a:defRPr sz="1200"/>
            </a:lvl1pPr>
          </a:lstStyle>
          <a:p>
            <a:pPr lvl="0"/>
            <a:r>
              <a:rPr lang="en-US" dirty="0"/>
              <a:t>Presenter’s Job Title</a:t>
            </a:r>
          </a:p>
          <a:p>
            <a:pPr lvl="0"/>
            <a:r>
              <a:rPr lang="en-US" dirty="0"/>
              <a:t>Phone:</a:t>
            </a:r>
          </a:p>
          <a:p>
            <a:pPr lvl="0"/>
            <a:r>
              <a:rPr lang="en-US" dirty="0"/>
              <a:t>E-mail:</a:t>
            </a:r>
          </a:p>
        </p:txBody>
      </p:sp>
      <p:pic>
        <p:nvPicPr>
          <p:cNvPr id="22" name="Picture 21" descr="Cambium Assessment Color Logo">
            <a:extLst>
              <a:ext uri="{FF2B5EF4-FFF2-40B4-BE49-F238E27FC236}">
                <a16:creationId xmlns:a16="http://schemas.microsoft.com/office/drawing/2014/main" id="{3C106A42-7FB7-8ED2-45C7-2ED3703AD0B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18273" y="2750018"/>
            <a:ext cx="3676839" cy="3149762"/>
          </a:xfrm>
          <a:prstGeom prst="rect">
            <a:avLst/>
          </a:prstGeom>
        </p:spPr>
      </p:pic>
      <p:pic>
        <p:nvPicPr>
          <p:cNvPr id="24" name="Picture 23">
            <a:extLst>
              <a:ext uri="{FF2B5EF4-FFF2-40B4-BE49-F238E27FC236}">
                <a16:creationId xmlns:a16="http://schemas.microsoft.com/office/drawing/2014/main" id="{7BD94B90-6EFE-1278-B296-594ED98F1C3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83224" y="6314934"/>
            <a:ext cx="11176574" cy="584230"/>
          </a:xfrm>
          <a:prstGeom prst="rect">
            <a:avLst/>
          </a:prstGeom>
        </p:spPr>
      </p:pic>
      <p:pic>
        <p:nvPicPr>
          <p:cNvPr id="26" name="Picture 25" descr="Logo&#10;&#10;Description automatically generated">
            <a:extLst>
              <a:ext uri="{FF2B5EF4-FFF2-40B4-BE49-F238E27FC236}">
                <a16:creationId xmlns:a16="http://schemas.microsoft.com/office/drawing/2014/main" id="{2443F157-9AE8-CFA6-5F67-80AC5827A1B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59868" y="6156277"/>
            <a:ext cx="908097" cy="755689"/>
          </a:xfrm>
          <a:prstGeom prst="rect">
            <a:avLst/>
          </a:prstGeom>
        </p:spPr>
      </p:pic>
      <p:sp>
        <p:nvSpPr>
          <p:cNvPr id="30" name="TextBox 29">
            <a:extLst>
              <a:ext uri="{FF2B5EF4-FFF2-40B4-BE49-F238E27FC236}">
                <a16:creationId xmlns:a16="http://schemas.microsoft.com/office/drawing/2014/main" id="{9634FE77-4DAD-9A07-1AD6-8D343130DACB}"/>
              </a:ext>
            </a:extLst>
          </p:cNvPr>
          <p:cNvSpPr txBox="1"/>
          <p:nvPr userDrawn="1"/>
        </p:nvSpPr>
        <p:spPr>
          <a:xfrm>
            <a:off x="2320119" y="6550925"/>
            <a:ext cx="9871881"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rPr>
              <a:t>Notice of Trademark: “Cambium Assessment, Inc.” is a registered trademark. All other brand, product, or company names are trademarks or registered trademarks of their respective owners.</a:t>
            </a:r>
          </a:p>
        </p:txBody>
      </p:sp>
      <p:sp>
        <p:nvSpPr>
          <p:cNvPr id="31" name="TextBox 30">
            <a:extLst>
              <a:ext uri="{FF2B5EF4-FFF2-40B4-BE49-F238E27FC236}">
                <a16:creationId xmlns:a16="http://schemas.microsoft.com/office/drawing/2014/main" id="{DD0954C2-D60C-86FD-A203-686F8C888741}"/>
              </a:ext>
            </a:extLst>
          </p:cNvPr>
          <p:cNvSpPr txBox="1"/>
          <p:nvPr userDrawn="1"/>
        </p:nvSpPr>
        <p:spPr>
          <a:xfrm>
            <a:off x="2729551" y="3043449"/>
            <a:ext cx="3138985" cy="461665"/>
          </a:xfrm>
          <a:prstGeom prst="rect">
            <a:avLst/>
          </a:prstGeom>
          <a:noFill/>
        </p:spPr>
        <p:txBody>
          <a:bodyPr wrap="square" rtlCol="0">
            <a:spAutoFit/>
          </a:bodyPr>
          <a:lstStyle/>
          <a:p>
            <a:r>
              <a:rPr lang="en-US" sz="2400" dirty="0">
                <a:solidFill>
                  <a:schemeClr val="bg1"/>
                </a:solidFill>
              </a:rPr>
              <a:t>for your time today!</a:t>
            </a:r>
          </a:p>
        </p:txBody>
      </p:sp>
    </p:spTree>
    <p:extLst>
      <p:ext uri="{BB962C8B-B14F-4D97-AF65-F5344CB8AC3E}">
        <p14:creationId xmlns:p14="http://schemas.microsoft.com/office/powerpoint/2010/main" val="54231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1"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0-#ppt_h/2"/>
                                          </p:val>
                                        </p:tav>
                                        <p:tav tm="100000">
                                          <p:val>
                                            <p:strVal val="#ppt_y"/>
                                          </p:val>
                                        </p:tav>
                                      </p:tavLst>
                                    </p:anim>
                                  </p:childTnLst>
                                </p:cTn>
                              </p:par>
                              <p:par>
                                <p:cTn id="22" presetID="22" presetClass="entr" presetSubtype="8"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Shape, rectangle">
            <a:extLst>
              <a:ext uri="{FF2B5EF4-FFF2-40B4-BE49-F238E27FC236}">
                <a16:creationId xmlns:a16="http://schemas.microsoft.com/office/drawing/2014/main" id="{C5F2328F-6787-4721-B16B-016A38469C4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2210" y="491651"/>
            <a:ext cx="11349789" cy="3344518"/>
          </a:xfrm>
          <a:prstGeom prst="rect">
            <a:avLst/>
          </a:prstGeom>
        </p:spPr>
      </p:pic>
      <p:sp>
        <p:nvSpPr>
          <p:cNvPr id="2" name="Title 1">
            <a:extLst>
              <a:ext uri="{FF2B5EF4-FFF2-40B4-BE49-F238E27FC236}">
                <a16:creationId xmlns:a16="http://schemas.microsoft.com/office/drawing/2014/main" id="{B787A360-C979-1856-6F52-2405D17FE2CF}"/>
              </a:ext>
            </a:extLst>
          </p:cNvPr>
          <p:cNvSpPr>
            <a:spLocks noGrp="1"/>
          </p:cNvSpPr>
          <p:nvPr>
            <p:ph type="ctrTitle" hasCustomPrompt="1"/>
          </p:nvPr>
        </p:nvSpPr>
        <p:spPr>
          <a:xfrm>
            <a:off x="5305926" y="500285"/>
            <a:ext cx="6309846" cy="3243783"/>
          </a:xfrm>
        </p:spPr>
        <p:txBody>
          <a:bodyPr anchor="ctr" anchorCtr="0">
            <a:noAutofit/>
          </a:bodyPr>
          <a:lstStyle>
            <a:lvl1pPr algn="r">
              <a:defRPr sz="4800" b="1" cap="all" baseline="0">
                <a:solidFill>
                  <a:schemeClr val="bg1"/>
                </a:solidFill>
                <a:latin typeface="Cera Pro" panose="00000400000000000000" pitchFamily="50" charset="0"/>
              </a:defRPr>
            </a:lvl1pPr>
          </a:lstStyle>
          <a:p>
            <a:r>
              <a:rPr lang="en-US" dirty="0"/>
              <a:t>Presentation Title</a:t>
            </a:r>
            <a:br>
              <a:rPr lang="en-US" dirty="0"/>
            </a:br>
            <a:r>
              <a:rPr lang="en-US" dirty="0"/>
              <a:t>Multiline Titles</a:t>
            </a:r>
            <a:br>
              <a:rPr lang="en-US" dirty="0"/>
            </a:br>
            <a:r>
              <a:rPr lang="en-US" dirty="0"/>
              <a:t>Work Here</a:t>
            </a:r>
          </a:p>
        </p:txBody>
      </p:sp>
      <p:sp>
        <p:nvSpPr>
          <p:cNvPr id="3" name="Subtitle 2">
            <a:extLst>
              <a:ext uri="{FF2B5EF4-FFF2-40B4-BE49-F238E27FC236}">
                <a16:creationId xmlns:a16="http://schemas.microsoft.com/office/drawing/2014/main" id="{36D7A9B4-673B-5A15-9D0F-F52BC8C94CFA}"/>
              </a:ext>
            </a:extLst>
          </p:cNvPr>
          <p:cNvSpPr>
            <a:spLocks noGrp="1"/>
          </p:cNvSpPr>
          <p:nvPr>
            <p:ph type="subTitle" idx="1" hasCustomPrompt="1"/>
          </p:nvPr>
        </p:nvSpPr>
        <p:spPr>
          <a:xfrm>
            <a:off x="7170822" y="4409120"/>
            <a:ext cx="4444950" cy="1110746"/>
          </a:xfrm>
        </p:spPr>
        <p:txBody>
          <a:bodyPr>
            <a:noAutofit/>
          </a:bodyPr>
          <a:lstStyle>
            <a:lvl1pPr marL="0" indent="0" algn="r">
              <a:buNone/>
              <a:defRPr sz="2400" b="1" cap="all" baseline="0">
                <a:solidFill>
                  <a:schemeClr val="tx1"/>
                </a:solidFill>
                <a:latin typeface="Cera Pro" panose="000004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Presentation Subtitle</a:t>
            </a:r>
          </a:p>
        </p:txBody>
      </p:sp>
      <p:pic>
        <p:nvPicPr>
          <p:cNvPr id="14" name="Picture 13" descr="Logo, company name&#10;&#10;Description automatically generated">
            <a:extLst>
              <a:ext uri="{FF2B5EF4-FFF2-40B4-BE49-F238E27FC236}">
                <a16:creationId xmlns:a16="http://schemas.microsoft.com/office/drawing/2014/main" id="{F2EB6291-8842-3634-D87D-4399859F980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6228" y="3828063"/>
            <a:ext cx="1972394" cy="1691803"/>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A8233F00-EA15-FC9D-6BE4-EAA907E55B2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74299" y="33745"/>
            <a:ext cx="3651438" cy="4375375"/>
          </a:xfrm>
          <a:prstGeom prst="rect">
            <a:avLst/>
          </a:prstGeom>
        </p:spPr>
      </p:pic>
      <p:pic>
        <p:nvPicPr>
          <p:cNvPr id="18" name="Picture 17">
            <a:extLst>
              <a:ext uri="{FF2B5EF4-FFF2-40B4-BE49-F238E27FC236}">
                <a16:creationId xmlns:a16="http://schemas.microsoft.com/office/drawing/2014/main" id="{FDD69280-185A-18C5-5BBD-9D7D5E94139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920" y="6362169"/>
            <a:ext cx="12291550" cy="533427"/>
          </a:xfrm>
          <a:prstGeom prst="rect">
            <a:avLst/>
          </a:prstGeom>
        </p:spPr>
      </p:pic>
    </p:spTree>
    <p:custDataLst>
      <p:tags r:id="rId1"/>
    </p:custDataLst>
    <p:extLst>
      <p:ext uri="{BB962C8B-B14F-4D97-AF65-F5344CB8AC3E}">
        <p14:creationId xmlns:p14="http://schemas.microsoft.com/office/powerpoint/2010/main" val="3260662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Single Column Bulle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0980C0-9DF2-A394-78FA-E499218E16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332372"/>
            <a:ext cx="12248785" cy="539778"/>
          </a:xfrm>
          <a:prstGeom prst="rect">
            <a:avLst/>
          </a:prstGeom>
        </p:spPr>
      </p:pic>
      <p:pic>
        <p:nvPicPr>
          <p:cNvPr id="7" name="Picture 6">
            <a:extLst>
              <a:ext uri="{FF2B5EF4-FFF2-40B4-BE49-F238E27FC236}">
                <a16:creationId xmlns:a16="http://schemas.microsoft.com/office/drawing/2014/main" id="{69DB8A99-C260-EAEB-C45D-3E7A201DC6F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7583277" y="118219"/>
            <a:ext cx="4740572" cy="6357643"/>
          </a:xfrm>
          <a:prstGeom prst="rect">
            <a:avLst/>
          </a:prstGeom>
        </p:spPr>
      </p:pic>
      <p:sp>
        <p:nvSpPr>
          <p:cNvPr id="5" name="Footer Placeholder 4">
            <a:extLst>
              <a:ext uri="{FF2B5EF4-FFF2-40B4-BE49-F238E27FC236}">
                <a16:creationId xmlns:a16="http://schemas.microsoft.com/office/drawing/2014/main" id="{F4C6AC84-F5D1-38D9-32A6-FFB48CA86931}"/>
              </a:ext>
            </a:extLst>
          </p:cNvPr>
          <p:cNvSpPr>
            <a:spLocks noGrp="1"/>
          </p:cNvSpPr>
          <p:nvPr>
            <p:ph type="ftr" sz="quarter" idx="11"/>
          </p:nvPr>
        </p:nvSpPr>
        <p:spPr>
          <a:xfrm>
            <a:off x="2309361" y="6540962"/>
            <a:ext cx="7139439" cy="233605"/>
          </a:xfrm>
          <a:prstGeom prst="rect">
            <a:avLst/>
          </a:prstGeom>
        </p:spPr>
        <p:txBody>
          <a:bodyPr anchor="ctr" anchorCtr="0"/>
          <a:lstStyle>
            <a:lvl1pPr algn="ctr">
              <a:defRPr sz="14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1615E266-D419-2368-3965-6743CBEB2E4A}"/>
              </a:ext>
            </a:extLst>
          </p:cNvPr>
          <p:cNvSpPr>
            <a:spLocks noGrp="1"/>
          </p:cNvSpPr>
          <p:nvPr>
            <p:ph type="sldNum" sz="quarter" idx="12"/>
          </p:nvPr>
        </p:nvSpPr>
        <p:spPr>
          <a:xfrm>
            <a:off x="9448800" y="6540963"/>
            <a:ext cx="2743200" cy="233605"/>
          </a:xfrm>
          <a:prstGeom prst="rect">
            <a:avLst/>
          </a:prstGeom>
        </p:spPr>
        <p:txBody>
          <a:bodyPr anchor="ctr" anchorCtr="0"/>
          <a:lstStyle>
            <a:lvl1pPr algn="r">
              <a:defRPr sz="1400">
                <a:solidFill>
                  <a:schemeClr val="bg1"/>
                </a:solidFill>
              </a:defRPr>
            </a:lvl1pPr>
          </a:lstStyle>
          <a:p>
            <a:fld id="{3681D07F-2A2F-485F-853D-A069260EAD11}" type="slidenum">
              <a:rPr lang="en-US" smtClean="0"/>
              <a:pPr/>
              <a:t>‹#›</a:t>
            </a:fld>
            <a:endParaRPr lang="en-US" dirty="0"/>
          </a:p>
        </p:txBody>
      </p:sp>
      <p:pic>
        <p:nvPicPr>
          <p:cNvPr id="10" name="Picture 9" descr="Cambium Assessment White Logo">
            <a:extLst>
              <a:ext uri="{FF2B5EF4-FFF2-40B4-BE49-F238E27FC236}">
                <a16:creationId xmlns:a16="http://schemas.microsoft.com/office/drawing/2014/main" id="{15DC8543-44E1-74C4-B1EF-D4E5CB9523E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65803" y="4493339"/>
            <a:ext cx="1473276" cy="1257365"/>
          </a:xfrm>
          <a:prstGeom prst="rect">
            <a:avLst/>
          </a:prstGeom>
        </p:spPr>
      </p:pic>
      <p:sp>
        <p:nvSpPr>
          <p:cNvPr id="11" name="Title 1">
            <a:extLst>
              <a:ext uri="{FF2B5EF4-FFF2-40B4-BE49-F238E27FC236}">
                <a16:creationId xmlns:a16="http://schemas.microsoft.com/office/drawing/2014/main" id="{AB249E93-8764-98D8-CA6A-B660AF078764}"/>
              </a:ext>
            </a:extLst>
          </p:cNvPr>
          <p:cNvSpPr>
            <a:spLocks noGrp="1"/>
          </p:cNvSpPr>
          <p:nvPr>
            <p:ph type="title" hasCustomPrompt="1"/>
          </p:nvPr>
        </p:nvSpPr>
        <p:spPr>
          <a:xfrm>
            <a:off x="476529" y="433839"/>
            <a:ext cx="3597327" cy="1256849"/>
          </a:xfrm>
        </p:spPr>
        <p:txBody>
          <a:bodyPr>
            <a:normAutofit/>
          </a:bodyPr>
          <a:lstStyle>
            <a:lvl1pPr>
              <a:defRPr sz="4400" b="1" cap="all" baseline="0">
                <a:solidFill>
                  <a:schemeClr val="bg1"/>
                </a:solidFill>
              </a:defRPr>
            </a:lvl1pPr>
          </a:lstStyle>
          <a:p>
            <a:r>
              <a:rPr lang="en-US"/>
              <a:t>Agenda</a:t>
            </a:r>
          </a:p>
        </p:txBody>
      </p:sp>
      <p:sp>
        <p:nvSpPr>
          <p:cNvPr id="12" name="Content Placeholder 2">
            <a:extLst>
              <a:ext uri="{FF2B5EF4-FFF2-40B4-BE49-F238E27FC236}">
                <a16:creationId xmlns:a16="http://schemas.microsoft.com/office/drawing/2014/main" id="{491D083B-A35D-1BC9-7FB9-889263812A23}"/>
              </a:ext>
            </a:extLst>
          </p:cNvPr>
          <p:cNvSpPr>
            <a:spLocks noGrp="1"/>
          </p:cNvSpPr>
          <p:nvPr>
            <p:ph idx="1"/>
          </p:nvPr>
        </p:nvSpPr>
        <p:spPr>
          <a:xfrm>
            <a:off x="565242" y="1825625"/>
            <a:ext cx="7486938" cy="4168879"/>
          </a:xfrm>
        </p:spPr>
        <p:txBody>
          <a:bodyPr/>
          <a:lstStyle>
            <a:lvl1pPr marL="228600" indent="-228600">
              <a:buClrTx/>
              <a:buFont typeface="Cera Pro" panose="00000400000000000000" pitchFamily="50" charset="0"/>
              <a:buChar char="▸"/>
              <a:defRPr baseline="0">
                <a:solidFill>
                  <a:schemeClr val="bg1"/>
                </a:solidFill>
              </a:defRPr>
            </a:lvl1pPr>
            <a:lvl2pPr marL="685800" indent="-228600">
              <a:buClrTx/>
              <a:buFont typeface="Cera Pro" panose="00000400000000000000" pitchFamily="50" charset="0"/>
              <a:buChar char="▸"/>
              <a:defRPr baseline="0">
                <a:solidFill>
                  <a:schemeClr val="bg1"/>
                </a:solidFill>
              </a:defRPr>
            </a:lvl2pPr>
            <a:lvl3pPr marL="1143000" indent="-228600">
              <a:buClrTx/>
              <a:buFont typeface="Cera Pro" panose="00000400000000000000" pitchFamily="50" charset="0"/>
              <a:buChar char="▸"/>
              <a:defRPr baseline="0">
                <a:solidFill>
                  <a:schemeClr val="bg1"/>
                </a:solidFill>
              </a:defRPr>
            </a:lvl3pPr>
            <a:lvl4pPr marL="1600200" indent="-228600">
              <a:buClrTx/>
              <a:buFont typeface="Cera Pro" panose="00000400000000000000" pitchFamily="50" charset="0"/>
              <a:buChar char="▸"/>
              <a:defRPr baseline="0">
                <a:solidFill>
                  <a:schemeClr val="bg1"/>
                </a:solidFill>
              </a:defRPr>
            </a:lvl4pPr>
            <a:lvl5pPr marL="2057400" indent="-228600">
              <a:buClrTx/>
              <a:buFont typeface="Cera Pro" panose="00000400000000000000" pitchFamily="50" charset="0"/>
              <a:buChar cha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68F34CC1-3065-143A-08D9-625D0257C45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003706" y="998760"/>
            <a:ext cx="2851297" cy="127007"/>
          </a:xfrm>
          <a:prstGeom prst="rect">
            <a:avLst/>
          </a:prstGeom>
        </p:spPr>
      </p:pic>
    </p:spTree>
    <p:custDataLst>
      <p:tags r:id="rId1"/>
    </p:custDataLst>
    <p:extLst>
      <p:ext uri="{BB962C8B-B14F-4D97-AF65-F5344CB8AC3E}">
        <p14:creationId xmlns:p14="http://schemas.microsoft.com/office/powerpoint/2010/main" val="19771915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Left No Img">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2156061-6576-CF3C-C0D1-3422A285D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320928"/>
            <a:ext cx="12264317" cy="584230"/>
          </a:xfrm>
          <a:prstGeom prst="rect">
            <a:avLst/>
          </a:prstGeom>
        </p:spPr>
      </p:pic>
      <p:pic>
        <p:nvPicPr>
          <p:cNvPr id="3" name="Picture 2">
            <a:extLst>
              <a:ext uri="{FF2B5EF4-FFF2-40B4-BE49-F238E27FC236}">
                <a16:creationId xmlns:a16="http://schemas.microsoft.com/office/drawing/2014/main" id="{EF21835A-4A3B-30A3-37C0-49BDB24E6E3A}"/>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901090"/>
            <a:ext cx="11881461" cy="3556183"/>
          </a:xfrm>
          <a:prstGeom prst="rect">
            <a:avLst/>
          </a:prstGeom>
        </p:spPr>
      </p:pic>
      <p:sp>
        <p:nvSpPr>
          <p:cNvPr id="4" name="Footer Placeholder 4">
            <a:extLst>
              <a:ext uri="{FF2B5EF4-FFF2-40B4-BE49-F238E27FC236}">
                <a16:creationId xmlns:a16="http://schemas.microsoft.com/office/drawing/2014/main" id="{6368812D-EB85-F3A6-D8A8-66CCD705DDB2}"/>
              </a:ext>
            </a:extLst>
          </p:cNvPr>
          <p:cNvSpPr>
            <a:spLocks noGrp="1"/>
          </p:cNvSpPr>
          <p:nvPr>
            <p:ph type="ftr" sz="quarter" idx="11"/>
          </p:nvPr>
        </p:nvSpPr>
        <p:spPr>
          <a:xfrm>
            <a:off x="2309361" y="6540962"/>
            <a:ext cx="7139439" cy="230541"/>
          </a:xfrm>
          <a:prstGeom prst="rect">
            <a:avLst/>
          </a:prstGeom>
        </p:spPr>
        <p:txBody>
          <a:bodyPr anchor="ctr" anchorCtr="0"/>
          <a:lstStyle>
            <a:lvl1pPr algn="ctr">
              <a:defRPr sz="1400">
                <a:solidFill>
                  <a:schemeClr val="bg1"/>
                </a:solidFill>
              </a:defRPr>
            </a:lvl1pPr>
          </a:lstStyle>
          <a:p>
            <a:endParaRPr lang="en-US" dirty="0"/>
          </a:p>
        </p:txBody>
      </p:sp>
      <p:sp>
        <p:nvSpPr>
          <p:cNvPr id="5" name="Slide Number Placeholder 5">
            <a:extLst>
              <a:ext uri="{FF2B5EF4-FFF2-40B4-BE49-F238E27FC236}">
                <a16:creationId xmlns:a16="http://schemas.microsoft.com/office/drawing/2014/main" id="{9081D75C-FF02-6591-7B1C-5E0D9AAD2211}"/>
              </a:ext>
            </a:extLst>
          </p:cNvPr>
          <p:cNvSpPr>
            <a:spLocks noGrp="1"/>
          </p:cNvSpPr>
          <p:nvPr>
            <p:ph type="sldNum" sz="quarter" idx="12"/>
          </p:nvPr>
        </p:nvSpPr>
        <p:spPr>
          <a:xfrm>
            <a:off x="9448800" y="6540963"/>
            <a:ext cx="2743200" cy="230541"/>
          </a:xfrm>
          <a:prstGeom prst="rect">
            <a:avLst/>
          </a:prstGeom>
        </p:spPr>
        <p:txBody>
          <a:bodyPr anchor="ctr" anchorCtr="0"/>
          <a:lstStyle>
            <a:lvl1pPr algn="r">
              <a:defRPr sz="1400">
                <a:solidFill>
                  <a:schemeClr val="bg1"/>
                </a:solidFill>
              </a:defRPr>
            </a:lvl1pPr>
          </a:lstStyle>
          <a:p>
            <a:fld id="{3681D07F-2A2F-485F-853D-A069260EAD11}" type="slidenum">
              <a:rPr lang="en-US" smtClean="0"/>
              <a:pPr/>
              <a:t>‹#›</a:t>
            </a:fld>
            <a:endParaRPr lang="en-US" dirty="0"/>
          </a:p>
        </p:txBody>
      </p:sp>
      <p:pic>
        <p:nvPicPr>
          <p:cNvPr id="7" name="Picture 6" descr="Shape, icon, arrow&#10;&#10;Description automatically generated">
            <a:extLst>
              <a:ext uri="{FF2B5EF4-FFF2-40B4-BE49-F238E27FC236}">
                <a16:creationId xmlns:a16="http://schemas.microsoft.com/office/drawing/2014/main" id="{C7924081-30BB-9310-C10D-19B81EDE0DB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728427" y="354887"/>
            <a:ext cx="3518081" cy="4750044"/>
          </a:xfrm>
          <a:prstGeom prst="rect">
            <a:avLst/>
          </a:prstGeom>
        </p:spPr>
      </p:pic>
      <p:pic>
        <p:nvPicPr>
          <p:cNvPr id="9" name="Picture 8" descr="Logo, company name&#10;&#10;Description automatically generated">
            <a:extLst>
              <a:ext uri="{FF2B5EF4-FFF2-40B4-BE49-F238E27FC236}">
                <a16:creationId xmlns:a16="http://schemas.microsoft.com/office/drawing/2014/main" id="{0429C3B2-9686-4F98-EE3C-CEC12A9DF96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28427" y="426944"/>
            <a:ext cx="3759393" cy="4451579"/>
          </a:xfrm>
          <a:prstGeom prst="rect">
            <a:avLst/>
          </a:prstGeom>
        </p:spPr>
      </p:pic>
      <p:pic>
        <p:nvPicPr>
          <p:cNvPr id="15" name="Picture 14" descr="CA Color Horizontal Logo&#10;">
            <a:extLst>
              <a:ext uri="{FF2B5EF4-FFF2-40B4-BE49-F238E27FC236}">
                <a16:creationId xmlns:a16="http://schemas.microsoft.com/office/drawing/2014/main" id="{9769E817-ED2C-B68F-2900-F63164865C7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099375" y="5299773"/>
            <a:ext cx="2902099" cy="857294"/>
          </a:xfrm>
          <a:prstGeom prst="rect">
            <a:avLst/>
          </a:prstGeom>
        </p:spPr>
      </p:pic>
      <p:sp>
        <p:nvSpPr>
          <p:cNvPr id="16" name="Title 15">
            <a:extLst>
              <a:ext uri="{FF2B5EF4-FFF2-40B4-BE49-F238E27FC236}">
                <a16:creationId xmlns:a16="http://schemas.microsoft.com/office/drawing/2014/main" id="{BFDFE520-178B-1615-DAC4-E88CD405570A}"/>
              </a:ext>
            </a:extLst>
          </p:cNvPr>
          <p:cNvSpPr>
            <a:spLocks noGrp="1"/>
          </p:cNvSpPr>
          <p:nvPr>
            <p:ph type="title" hasCustomPrompt="1"/>
          </p:nvPr>
        </p:nvSpPr>
        <p:spPr>
          <a:xfrm>
            <a:off x="462885" y="2135865"/>
            <a:ext cx="8087437" cy="1086633"/>
          </a:xfrm>
        </p:spPr>
        <p:txBody>
          <a:bodyPr>
            <a:noAutofit/>
          </a:bodyPr>
          <a:lstStyle>
            <a:lvl1pPr>
              <a:defRPr sz="4000" b="1">
                <a:solidFill>
                  <a:schemeClr val="bg1"/>
                </a:solidFill>
              </a:defRPr>
            </a:lvl1pPr>
          </a:lstStyle>
          <a:p>
            <a:r>
              <a:rPr lang="en-US"/>
              <a:t>SECTION HEADER</a:t>
            </a:r>
            <a:br>
              <a:rPr lang="en-US"/>
            </a:br>
            <a:r>
              <a:rPr lang="en-US"/>
              <a:t>(DIVIDER) TITLE</a:t>
            </a:r>
          </a:p>
        </p:txBody>
      </p:sp>
      <p:sp>
        <p:nvSpPr>
          <p:cNvPr id="12" name="Text Placeholder 11">
            <a:extLst>
              <a:ext uri="{FF2B5EF4-FFF2-40B4-BE49-F238E27FC236}">
                <a16:creationId xmlns:a16="http://schemas.microsoft.com/office/drawing/2014/main" id="{B36EC441-DFD8-5597-D98D-81F0AC16A2F6}"/>
              </a:ext>
            </a:extLst>
          </p:cNvPr>
          <p:cNvSpPr>
            <a:spLocks noGrp="1"/>
          </p:cNvSpPr>
          <p:nvPr>
            <p:ph type="body" sz="quarter" idx="13" hasCustomPrompt="1"/>
          </p:nvPr>
        </p:nvSpPr>
        <p:spPr>
          <a:xfrm>
            <a:off x="463550" y="3249371"/>
            <a:ext cx="8086725" cy="243906"/>
          </a:xfrm>
        </p:spPr>
        <p:txBody>
          <a:bodyPr anchor="ctr" anchorCtr="0">
            <a:noAutofit/>
          </a:bodyPr>
          <a:lstStyle>
            <a:lvl1pPr marL="0" indent="0">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algn="l">
              <a:lnSpc>
                <a:spcPct val="100000"/>
              </a:lnSpc>
              <a:spcBef>
                <a:spcPts val="0"/>
              </a:spcBef>
            </a:pPr>
            <a:r>
              <a:rPr lang="en-US" sz="1200" cap="none" baseline="0">
                <a:solidFill>
                  <a:schemeClr val="bg1"/>
                </a:solidFill>
              </a:rPr>
              <a:t>Additional information about this section (optional)</a:t>
            </a:r>
          </a:p>
        </p:txBody>
      </p:sp>
    </p:spTree>
    <p:custDataLst>
      <p:tags r:id="rId1"/>
    </p:custDataLst>
    <p:extLst>
      <p:ext uri="{BB962C8B-B14F-4D97-AF65-F5344CB8AC3E}">
        <p14:creationId xmlns:p14="http://schemas.microsoft.com/office/powerpoint/2010/main" val="1865351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lt Section Title Right No Img">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6B44A8E-9CCA-57F1-52F6-11CA7712C5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782" y="6319744"/>
            <a:ext cx="12256781" cy="584230"/>
          </a:xfrm>
          <a:prstGeom prst="rect">
            <a:avLst/>
          </a:prstGeom>
        </p:spPr>
      </p:pic>
      <p:pic>
        <p:nvPicPr>
          <p:cNvPr id="10" name="Picture 9" descr="Shape, rectangle&#10;&#10;Description automatically generated">
            <a:extLst>
              <a:ext uri="{FF2B5EF4-FFF2-40B4-BE49-F238E27FC236}">
                <a16:creationId xmlns:a16="http://schemas.microsoft.com/office/drawing/2014/main" id="{4F0D2CCA-C39B-0E83-471A-580BA58C92F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0539" y="899035"/>
            <a:ext cx="11881461" cy="3556183"/>
          </a:xfrm>
          <a:prstGeom prst="rect">
            <a:avLst/>
          </a:prstGeom>
        </p:spPr>
      </p:pic>
      <p:sp>
        <p:nvSpPr>
          <p:cNvPr id="4" name="Footer Placeholder 4">
            <a:extLst>
              <a:ext uri="{FF2B5EF4-FFF2-40B4-BE49-F238E27FC236}">
                <a16:creationId xmlns:a16="http://schemas.microsoft.com/office/drawing/2014/main" id="{6368812D-EB85-F3A6-D8A8-66CCD705DDB2}"/>
              </a:ext>
            </a:extLst>
          </p:cNvPr>
          <p:cNvSpPr>
            <a:spLocks noGrp="1"/>
          </p:cNvSpPr>
          <p:nvPr>
            <p:ph type="ftr" sz="quarter" idx="11"/>
          </p:nvPr>
        </p:nvSpPr>
        <p:spPr>
          <a:xfrm>
            <a:off x="2743200" y="6540963"/>
            <a:ext cx="7139439" cy="218528"/>
          </a:xfrm>
          <a:prstGeom prst="rect">
            <a:avLst/>
          </a:prstGeom>
        </p:spPr>
        <p:txBody>
          <a:bodyPr anchor="ctr" anchorCtr="0"/>
          <a:lstStyle>
            <a:lvl1pPr algn="ctr">
              <a:defRPr sz="1400">
                <a:solidFill>
                  <a:schemeClr val="bg1"/>
                </a:solidFill>
              </a:defRPr>
            </a:lvl1pPr>
          </a:lstStyle>
          <a:p>
            <a:endParaRPr lang="en-US" dirty="0"/>
          </a:p>
        </p:txBody>
      </p:sp>
      <p:sp>
        <p:nvSpPr>
          <p:cNvPr id="5" name="Slide Number Placeholder 5">
            <a:extLst>
              <a:ext uri="{FF2B5EF4-FFF2-40B4-BE49-F238E27FC236}">
                <a16:creationId xmlns:a16="http://schemas.microsoft.com/office/drawing/2014/main" id="{9081D75C-FF02-6591-7B1C-5E0D9AAD2211}"/>
              </a:ext>
            </a:extLst>
          </p:cNvPr>
          <p:cNvSpPr>
            <a:spLocks noGrp="1"/>
          </p:cNvSpPr>
          <p:nvPr>
            <p:ph type="sldNum" sz="quarter" idx="12"/>
          </p:nvPr>
        </p:nvSpPr>
        <p:spPr>
          <a:xfrm>
            <a:off x="0" y="6540964"/>
            <a:ext cx="2743200" cy="218528"/>
          </a:xfrm>
          <a:prstGeom prst="rect">
            <a:avLst/>
          </a:prstGeom>
        </p:spPr>
        <p:txBody>
          <a:bodyPr anchor="ctr" anchorCtr="0"/>
          <a:lstStyle>
            <a:lvl1pPr algn="l">
              <a:defRPr sz="1400">
                <a:solidFill>
                  <a:schemeClr val="bg1"/>
                </a:solidFill>
              </a:defRPr>
            </a:lvl1pPr>
          </a:lstStyle>
          <a:p>
            <a:fld id="{3681D07F-2A2F-485F-853D-A069260EAD11}" type="slidenum">
              <a:rPr lang="en-US" smtClean="0"/>
              <a:pPr/>
              <a:t>‹#›</a:t>
            </a:fld>
            <a:endParaRPr lang="en-US" dirty="0"/>
          </a:p>
        </p:txBody>
      </p:sp>
      <p:pic>
        <p:nvPicPr>
          <p:cNvPr id="15" name="Picture 14" descr="CA Color Horizontal Logo&#10;">
            <a:extLst>
              <a:ext uri="{FF2B5EF4-FFF2-40B4-BE49-F238E27FC236}">
                <a16:creationId xmlns:a16="http://schemas.microsoft.com/office/drawing/2014/main" id="{9769E817-ED2C-B68F-2900-F63164865C7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4960" y="5296651"/>
            <a:ext cx="2902099" cy="857294"/>
          </a:xfrm>
          <a:prstGeom prst="rect">
            <a:avLst/>
          </a:prstGeom>
        </p:spPr>
      </p:pic>
      <p:pic>
        <p:nvPicPr>
          <p:cNvPr id="12" name="Picture 11">
            <a:extLst>
              <a:ext uri="{FF2B5EF4-FFF2-40B4-BE49-F238E27FC236}">
                <a16:creationId xmlns:a16="http://schemas.microsoft.com/office/drawing/2014/main" id="{5DBC4E81-4E52-AE0B-54D5-BA13A91B71D8}"/>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1945" y="353078"/>
            <a:ext cx="3524431" cy="4750044"/>
          </a:xfrm>
          <a:prstGeom prst="rect">
            <a:avLst/>
          </a:prstGeom>
        </p:spPr>
      </p:pic>
      <p:pic>
        <p:nvPicPr>
          <p:cNvPr id="18" name="Picture 17">
            <a:extLst>
              <a:ext uri="{FF2B5EF4-FFF2-40B4-BE49-F238E27FC236}">
                <a16:creationId xmlns:a16="http://schemas.microsoft.com/office/drawing/2014/main" id="{ACE1FDC9-B7B5-3D76-60DE-A13A5117272C}"/>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62666" y="443385"/>
            <a:ext cx="3759393" cy="4451579"/>
          </a:xfrm>
          <a:prstGeom prst="rect">
            <a:avLst/>
          </a:prstGeom>
        </p:spPr>
      </p:pic>
      <p:sp>
        <p:nvSpPr>
          <p:cNvPr id="16" name="Title 15">
            <a:extLst>
              <a:ext uri="{FF2B5EF4-FFF2-40B4-BE49-F238E27FC236}">
                <a16:creationId xmlns:a16="http://schemas.microsoft.com/office/drawing/2014/main" id="{BFDFE520-178B-1615-DAC4-E88CD405570A}"/>
              </a:ext>
            </a:extLst>
          </p:cNvPr>
          <p:cNvSpPr>
            <a:spLocks noGrp="1"/>
          </p:cNvSpPr>
          <p:nvPr>
            <p:ph type="title" hasCustomPrompt="1"/>
          </p:nvPr>
        </p:nvSpPr>
        <p:spPr>
          <a:xfrm>
            <a:off x="3665551" y="2091804"/>
            <a:ext cx="8134479" cy="1170644"/>
          </a:xfrm>
        </p:spPr>
        <p:txBody>
          <a:bodyPr>
            <a:noAutofit/>
          </a:bodyPr>
          <a:lstStyle>
            <a:lvl1pPr algn="r">
              <a:defRPr sz="4000" b="1">
                <a:solidFill>
                  <a:schemeClr val="bg1"/>
                </a:solidFill>
              </a:defRPr>
            </a:lvl1pPr>
          </a:lstStyle>
          <a:p>
            <a:r>
              <a:rPr lang="en-US"/>
              <a:t>SECTION HEADER</a:t>
            </a:r>
            <a:br>
              <a:rPr lang="en-US"/>
            </a:br>
            <a:r>
              <a:rPr lang="en-US"/>
              <a:t>(DIVIDER) TITLE</a:t>
            </a:r>
          </a:p>
        </p:txBody>
      </p:sp>
      <p:sp>
        <p:nvSpPr>
          <p:cNvPr id="20" name="Text Placeholder 19">
            <a:extLst>
              <a:ext uri="{FF2B5EF4-FFF2-40B4-BE49-F238E27FC236}">
                <a16:creationId xmlns:a16="http://schemas.microsoft.com/office/drawing/2014/main" id="{896D7E17-6416-B22A-3271-B02427DD5BA9}"/>
              </a:ext>
            </a:extLst>
          </p:cNvPr>
          <p:cNvSpPr>
            <a:spLocks noGrp="1"/>
          </p:cNvSpPr>
          <p:nvPr>
            <p:ph type="body" sz="quarter" idx="13" hasCustomPrompt="1"/>
          </p:nvPr>
        </p:nvSpPr>
        <p:spPr>
          <a:xfrm>
            <a:off x="3665551" y="3273785"/>
            <a:ext cx="8134479" cy="241300"/>
          </a:xfrm>
        </p:spPr>
        <p:txBody>
          <a:bodyPr anchor="ctr" anchorCtr="0">
            <a:noAutofit/>
          </a:bodyPr>
          <a:lstStyle>
            <a:lvl1pPr marL="0" indent="0" algn="r">
              <a:buNone/>
              <a:defRPr sz="12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Additional information about this section (optional)</a:t>
            </a:r>
          </a:p>
        </p:txBody>
      </p:sp>
    </p:spTree>
    <p:custDataLst>
      <p:tags r:id="rId1"/>
    </p:custDataLst>
    <p:extLst>
      <p:ext uri="{BB962C8B-B14F-4D97-AF65-F5344CB8AC3E}">
        <p14:creationId xmlns:p14="http://schemas.microsoft.com/office/powerpoint/2010/main" val="1075684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ft 1 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69B0EF9-8230-F794-6417-95144DBAC7A4}"/>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175" y="211940"/>
            <a:ext cx="12014817" cy="977950"/>
          </a:xfrm>
          <a:prstGeom prst="rect">
            <a:avLst/>
          </a:prstGeom>
        </p:spPr>
      </p:pic>
      <p:pic>
        <p:nvPicPr>
          <p:cNvPr id="20" name="Picture 19">
            <a:extLst>
              <a:ext uri="{FF2B5EF4-FFF2-40B4-BE49-F238E27FC236}">
                <a16:creationId xmlns:a16="http://schemas.microsoft.com/office/drawing/2014/main" id="{EF344C5F-80B6-8A86-A71C-23835B8424B1}"/>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97685" y="6327752"/>
            <a:ext cx="11157523" cy="584230"/>
          </a:xfrm>
          <a:prstGeom prst="rect">
            <a:avLst/>
          </a:prstGeom>
        </p:spPr>
      </p:pic>
      <p:sp>
        <p:nvSpPr>
          <p:cNvPr id="3" name="Content Placeholder 2">
            <a:extLst>
              <a:ext uri="{FF2B5EF4-FFF2-40B4-BE49-F238E27FC236}">
                <a16:creationId xmlns:a16="http://schemas.microsoft.com/office/drawing/2014/main" id="{86162BB4-EF82-2F1D-5E95-51EB7DC24E8A}"/>
              </a:ext>
            </a:extLst>
          </p:cNvPr>
          <p:cNvSpPr>
            <a:spLocks noGrp="1"/>
          </p:cNvSpPr>
          <p:nvPr>
            <p:ph sz="half" idx="1"/>
          </p:nvPr>
        </p:nvSpPr>
        <p:spPr>
          <a:xfrm>
            <a:off x="301202" y="1960708"/>
            <a:ext cx="11589595" cy="4239966"/>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BF07B0C2-84CF-01BB-045E-81D40B56193E}"/>
              </a:ext>
            </a:extLst>
          </p:cNvPr>
          <p:cNvSpPr>
            <a:spLocks noGrp="1"/>
          </p:cNvSpPr>
          <p:nvPr>
            <p:ph type="ftr" sz="quarter" idx="11"/>
          </p:nvPr>
        </p:nvSpPr>
        <p:spPr>
          <a:xfrm>
            <a:off x="2309361" y="6540962"/>
            <a:ext cx="7139439" cy="233605"/>
          </a:xfrm>
          <a:prstGeom prst="rect">
            <a:avLst/>
          </a:prstGeom>
        </p:spPr>
        <p:txBody>
          <a:bodyPr anchor="ctr" anchorCtr="0"/>
          <a:lstStyle>
            <a:lvl1pPr algn="ctr">
              <a:defRPr sz="1400">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EE4A86BA-3F10-F2BF-B06C-8299987F4A70}"/>
              </a:ext>
            </a:extLst>
          </p:cNvPr>
          <p:cNvSpPr>
            <a:spLocks noGrp="1"/>
          </p:cNvSpPr>
          <p:nvPr>
            <p:ph type="sldNum" sz="quarter" idx="12"/>
          </p:nvPr>
        </p:nvSpPr>
        <p:spPr>
          <a:xfrm>
            <a:off x="9448800" y="6540963"/>
            <a:ext cx="2743200" cy="233605"/>
          </a:xfrm>
          <a:prstGeom prst="rect">
            <a:avLst/>
          </a:prstGeom>
        </p:spPr>
        <p:txBody>
          <a:bodyPr anchor="ctr" anchorCtr="0"/>
          <a:lstStyle>
            <a:lvl1pPr algn="r">
              <a:defRPr sz="1400">
                <a:solidFill>
                  <a:schemeClr val="bg1"/>
                </a:solidFill>
              </a:defRPr>
            </a:lvl1pPr>
          </a:lstStyle>
          <a:p>
            <a:fld id="{3681D07F-2A2F-485F-853D-A069260EAD11}" type="slidenum">
              <a:rPr lang="en-US" smtClean="0"/>
              <a:pPr/>
              <a:t>‹#›</a:t>
            </a:fld>
            <a:endParaRPr lang="en-US" dirty="0"/>
          </a:p>
        </p:txBody>
      </p:sp>
      <p:pic>
        <p:nvPicPr>
          <p:cNvPr id="13" name="Picture 12">
            <a:extLst>
              <a:ext uri="{FF2B5EF4-FFF2-40B4-BE49-F238E27FC236}">
                <a16:creationId xmlns:a16="http://schemas.microsoft.com/office/drawing/2014/main" id="{D55929FA-8333-0E23-5447-947A6E935BE1}"/>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5551" y="6156293"/>
            <a:ext cx="908097" cy="755689"/>
          </a:xfrm>
          <a:prstGeom prst="rect">
            <a:avLst/>
          </a:prstGeom>
        </p:spPr>
      </p:pic>
      <p:sp>
        <p:nvSpPr>
          <p:cNvPr id="2" name="Title 1">
            <a:extLst>
              <a:ext uri="{FF2B5EF4-FFF2-40B4-BE49-F238E27FC236}">
                <a16:creationId xmlns:a16="http://schemas.microsoft.com/office/drawing/2014/main" id="{E3A0BA9C-9248-82BA-EC94-2920C0FF2D1B}"/>
              </a:ext>
            </a:extLst>
          </p:cNvPr>
          <p:cNvSpPr>
            <a:spLocks noGrp="1"/>
          </p:cNvSpPr>
          <p:nvPr>
            <p:ph type="title"/>
          </p:nvPr>
        </p:nvSpPr>
        <p:spPr>
          <a:xfrm>
            <a:off x="0" y="218208"/>
            <a:ext cx="10037929" cy="941145"/>
          </a:xfrm>
        </p:spPr>
        <p:txBody>
          <a:bodyPr lIns="274320" tIns="91440">
            <a:noAutofit/>
          </a:bodyPr>
          <a:lstStyle>
            <a:lvl1pPr>
              <a:lnSpc>
                <a:spcPts val="3300"/>
              </a:lnSpc>
              <a:defRPr sz="3600" b="1">
                <a:solidFill>
                  <a:schemeClr val="bg1"/>
                </a:solidFill>
              </a:defRPr>
            </a:lvl1pPr>
          </a:lstStyle>
          <a:p>
            <a:r>
              <a:rPr lang="en-US"/>
              <a:t>Click to edit Master title</a:t>
            </a:r>
          </a:p>
        </p:txBody>
      </p:sp>
      <p:sp>
        <p:nvSpPr>
          <p:cNvPr id="14" name="Text Placeholder 29">
            <a:extLst>
              <a:ext uri="{FF2B5EF4-FFF2-40B4-BE49-F238E27FC236}">
                <a16:creationId xmlns:a16="http://schemas.microsoft.com/office/drawing/2014/main" id="{415EE94A-3483-61B0-8947-16611FDA7045}"/>
              </a:ext>
            </a:extLst>
          </p:cNvPr>
          <p:cNvSpPr>
            <a:spLocks noGrp="1"/>
          </p:cNvSpPr>
          <p:nvPr>
            <p:ph type="body" sz="quarter" idx="13" hasCustomPrompt="1"/>
          </p:nvPr>
        </p:nvSpPr>
        <p:spPr>
          <a:xfrm>
            <a:off x="7648923" y="6211110"/>
            <a:ext cx="4273202" cy="185252"/>
          </a:xfrm>
        </p:spPr>
        <p:txBody>
          <a:bodyPr anchor="b" anchorCtr="0">
            <a:noAutofit/>
          </a:bodyPr>
          <a:lstStyle>
            <a:lvl1pPr marL="0" indent="0" algn="r">
              <a:buNone/>
              <a:defRPr sz="800">
                <a:solidFill>
                  <a:schemeClr val="tx1"/>
                </a:solidFill>
              </a:defRPr>
            </a:lvl1pPr>
          </a:lstStyle>
          <a:p>
            <a:pPr lvl="0"/>
            <a:r>
              <a:rPr lang="en-US"/>
              <a:t>Source: Placeholder for sources and permissions (if needed).</a:t>
            </a:r>
          </a:p>
        </p:txBody>
      </p:sp>
      <p:pic>
        <p:nvPicPr>
          <p:cNvPr id="6" name="Picture 5">
            <a:extLst>
              <a:ext uri="{FF2B5EF4-FFF2-40B4-BE49-F238E27FC236}">
                <a16:creationId xmlns:a16="http://schemas.microsoft.com/office/drawing/2014/main" id="{5DCECAED-67A8-B34F-151F-E08C7429B111}"/>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74012" y="16198"/>
            <a:ext cx="1968601" cy="1390721"/>
          </a:xfrm>
          <a:prstGeom prst="rect">
            <a:avLst/>
          </a:prstGeom>
        </p:spPr>
      </p:pic>
      <p:pic>
        <p:nvPicPr>
          <p:cNvPr id="8" name="Picture 7">
            <a:extLst>
              <a:ext uri="{FF2B5EF4-FFF2-40B4-BE49-F238E27FC236}">
                <a16:creationId xmlns:a16="http://schemas.microsoft.com/office/drawing/2014/main" id="{819D0CF2-3A02-EAD3-33B2-2ABBC353647E}"/>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81379" y="1013295"/>
            <a:ext cx="1320868" cy="146058"/>
          </a:xfrm>
          <a:prstGeom prst="rect">
            <a:avLst/>
          </a:prstGeom>
        </p:spPr>
      </p:pic>
      <p:sp>
        <p:nvSpPr>
          <p:cNvPr id="15" name="Text Placeholder 2">
            <a:extLst>
              <a:ext uri="{FF2B5EF4-FFF2-40B4-BE49-F238E27FC236}">
                <a16:creationId xmlns:a16="http://schemas.microsoft.com/office/drawing/2014/main" id="{669FDE00-E73C-F4F7-B850-F064B5FE5F04}"/>
              </a:ext>
            </a:extLst>
          </p:cNvPr>
          <p:cNvSpPr>
            <a:spLocks noGrp="1"/>
          </p:cNvSpPr>
          <p:nvPr>
            <p:ph type="body" idx="14"/>
          </p:nvPr>
        </p:nvSpPr>
        <p:spPr>
          <a:xfrm>
            <a:off x="309492" y="1320874"/>
            <a:ext cx="11581305" cy="624951"/>
          </a:xfrm>
        </p:spPr>
        <p:txBody>
          <a:bodyPr anchor="ctr" anchorCtr="0"/>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ustDataLst>
      <p:tags r:id="rId1"/>
    </p:custDataLst>
    <p:extLst>
      <p:ext uri="{BB962C8B-B14F-4D97-AF65-F5344CB8AC3E}">
        <p14:creationId xmlns:p14="http://schemas.microsoft.com/office/powerpoint/2010/main" val="22991704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eft 2 Column w/ headers">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69B0EF9-8230-F794-6417-95144DBAC7A4}"/>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175" y="211940"/>
            <a:ext cx="12014817" cy="977950"/>
          </a:xfrm>
          <a:prstGeom prst="rect">
            <a:avLst/>
          </a:prstGeom>
        </p:spPr>
      </p:pic>
      <p:pic>
        <p:nvPicPr>
          <p:cNvPr id="20" name="Picture 19">
            <a:extLst>
              <a:ext uri="{FF2B5EF4-FFF2-40B4-BE49-F238E27FC236}">
                <a16:creationId xmlns:a16="http://schemas.microsoft.com/office/drawing/2014/main" id="{EF344C5F-80B6-8A86-A71C-23835B8424B1}"/>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97685" y="6327752"/>
            <a:ext cx="11157523" cy="584230"/>
          </a:xfrm>
          <a:prstGeom prst="rect">
            <a:avLst/>
          </a:prstGeom>
        </p:spPr>
      </p:pic>
      <p:sp>
        <p:nvSpPr>
          <p:cNvPr id="10" name="Footer Placeholder 4">
            <a:extLst>
              <a:ext uri="{FF2B5EF4-FFF2-40B4-BE49-F238E27FC236}">
                <a16:creationId xmlns:a16="http://schemas.microsoft.com/office/drawing/2014/main" id="{BF07B0C2-84CF-01BB-045E-81D40B56193E}"/>
              </a:ext>
            </a:extLst>
          </p:cNvPr>
          <p:cNvSpPr>
            <a:spLocks noGrp="1"/>
          </p:cNvSpPr>
          <p:nvPr>
            <p:ph type="ftr" sz="quarter" idx="11"/>
          </p:nvPr>
        </p:nvSpPr>
        <p:spPr>
          <a:xfrm>
            <a:off x="2309361" y="6540962"/>
            <a:ext cx="7139439" cy="233605"/>
          </a:xfrm>
          <a:prstGeom prst="rect">
            <a:avLst/>
          </a:prstGeom>
        </p:spPr>
        <p:txBody>
          <a:bodyPr anchor="ctr" anchorCtr="0"/>
          <a:lstStyle>
            <a:lvl1pPr algn="ctr">
              <a:defRPr sz="1400">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EE4A86BA-3F10-F2BF-B06C-8299987F4A70}"/>
              </a:ext>
            </a:extLst>
          </p:cNvPr>
          <p:cNvSpPr>
            <a:spLocks noGrp="1"/>
          </p:cNvSpPr>
          <p:nvPr>
            <p:ph type="sldNum" sz="quarter" idx="12"/>
          </p:nvPr>
        </p:nvSpPr>
        <p:spPr>
          <a:xfrm>
            <a:off x="9448800" y="6540963"/>
            <a:ext cx="2743200" cy="233605"/>
          </a:xfrm>
          <a:prstGeom prst="rect">
            <a:avLst/>
          </a:prstGeom>
        </p:spPr>
        <p:txBody>
          <a:bodyPr anchor="ctr" anchorCtr="0"/>
          <a:lstStyle>
            <a:lvl1pPr algn="r">
              <a:defRPr sz="1400">
                <a:solidFill>
                  <a:schemeClr val="bg1"/>
                </a:solidFill>
              </a:defRPr>
            </a:lvl1pPr>
          </a:lstStyle>
          <a:p>
            <a:fld id="{3681D07F-2A2F-485F-853D-A069260EAD11}" type="slidenum">
              <a:rPr lang="en-US" smtClean="0"/>
              <a:pPr/>
              <a:t>‹#›</a:t>
            </a:fld>
            <a:endParaRPr lang="en-US" dirty="0"/>
          </a:p>
        </p:txBody>
      </p:sp>
      <p:pic>
        <p:nvPicPr>
          <p:cNvPr id="13" name="Picture 12">
            <a:extLst>
              <a:ext uri="{FF2B5EF4-FFF2-40B4-BE49-F238E27FC236}">
                <a16:creationId xmlns:a16="http://schemas.microsoft.com/office/drawing/2014/main" id="{D55929FA-8333-0E23-5447-947A6E935BE1}"/>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5551" y="6156293"/>
            <a:ext cx="908097" cy="755689"/>
          </a:xfrm>
          <a:prstGeom prst="rect">
            <a:avLst/>
          </a:prstGeom>
        </p:spPr>
      </p:pic>
      <p:sp>
        <p:nvSpPr>
          <p:cNvPr id="2" name="Title 1">
            <a:extLst>
              <a:ext uri="{FF2B5EF4-FFF2-40B4-BE49-F238E27FC236}">
                <a16:creationId xmlns:a16="http://schemas.microsoft.com/office/drawing/2014/main" id="{E3A0BA9C-9248-82BA-EC94-2920C0FF2D1B}"/>
              </a:ext>
            </a:extLst>
          </p:cNvPr>
          <p:cNvSpPr>
            <a:spLocks noGrp="1"/>
          </p:cNvSpPr>
          <p:nvPr>
            <p:ph type="title"/>
          </p:nvPr>
        </p:nvSpPr>
        <p:spPr>
          <a:xfrm>
            <a:off x="0" y="218208"/>
            <a:ext cx="10037929" cy="941145"/>
          </a:xfrm>
        </p:spPr>
        <p:txBody>
          <a:bodyPr lIns="274320" tIns="91440">
            <a:noAutofit/>
          </a:bodyPr>
          <a:lstStyle>
            <a:lvl1pPr>
              <a:lnSpc>
                <a:spcPts val="3300"/>
              </a:lnSpc>
              <a:defRPr sz="3600" b="1">
                <a:solidFill>
                  <a:schemeClr val="bg1"/>
                </a:solidFill>
              </a:defRPr>
            </a:lvl1pPr>
          </a:lstStyle>
          <a:p>
            <a:r>
              <a:rPr lang="en-US"/>
              <a:t>Click to edit Master title</a:t>
            </a:r>
          </a:p>
        </p:txBody>
      </p:sp>
      <p:sp>
        <p:nvSpPr>
          <p:cNvPr id="14" name="Text Placeholder 29">
            <a:extLst>
              <a:ext uri="{FF2B5EF4-FFF2-40B4-BE49-F238E27FC236}">
                <a16:creationId xmlns:a16="http://schemas.microsoft.com/office/drawing/2014/main" id="{415EE94A-3483-61B0-8947-16611FDA7045}"/>
              </a:ext>
            </a:extLst>
          </p:cNvPr>
          <p:cNvSpPr>
            <a:spLocks noGrp="1"/>
          </p:cNvSpPr>
          <p:nvPr>
            <p:ph type="body" sz="quarter" idx="13" hasCustomPrompt="1"/>
          </p:nvPr>
        </p:nvSpPr>
        <p:spPr>
          <a:xfrm>
            <a:off x="7648923" y="6211110"/>
            <a:ext cx="4273202" cy="185252"/>
          </a:xfrm>
        </p:spPr>
        <p:txBody>
          <a:bodyPr anchor="b" anchorCtr="0">
            <a:noAutofit/>
          </a:bodyPr>
          <a:lstStyle>
            <a:lvl1pPr marL="0" indent="0" algn="r">
              <a:buNone/>
              <a:defRPr sz="800">
                <a:solidFill>
                  <a:schemeClr val="tx1"/>
                </a:solidFill>
              </a:defRPr>
            </a:lvl1pPr>
          </a:lstStyle>
          <a:p>
            <a:pPr lvl="0"/>
            <a:r>
              <a:rPr lang="en-US"/>
              <a:t>Source: Placeholder for sources and permissions (if needed).</a:t>
            </a:r>
          </a:p>
        </p:txBody>
      </p:sp>
      <p:pic>
        <p:nvPicPr>
          <p:cNvPr id="6" name="Picture 5">
            <a:extLst>
              <a:ext uri="{FF2B5EF4-FFF2-40B4-BE49-F238E27FC236}">
                <a16:creationId xmlns:a16="http://schemas.microsoft.com/office/drawing/2014/main" id="{5DCECAED-67A8-B34F-151F-E08C7429B111}"/>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74012" y="16198"/>
            <a:ext cx="1968601" cy="1390721"/>
          </a:xfrm>
          <a:prstGeom prst="rect">
            <a:avLst/>
          </a:prstGeom>
        </p:spPr>
      </p:pic>
      <p:pic>
        <p:nvPicPr>
          <p:cNvPr id="8" name="Picture 7">
            <a:extLst>
              <a:ext uri="{FF2B5EF4-FFF2-40B4-BE49-F238E27FC236}">
                <a16:creationId xmlns:a16="http://schemas.microsoft.com/office/drawing/2014/main" id="{819D0CF2-3A02-EAD3-33B2-2ABBC353647E}"/>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81379" y="1013295"/>
            <a:ext cx="1320868" cy="146058"/>
          </a:xfrm>
          <a:prstGeom prst="rect">
            <a:avLst/>
          </a:prstGeom>
        </p:spPr>
      </p:pic>
      <p:sp>
        <p:nvSpPr>
          <p:cNvPr id="15" name="Text Placeholder 2">
            <a:extLst>
              <a:ext uri="{FF2B5EF4-FFF2-40B4-BE49-F238E27FC236}">
                <a16:creationId xmlns:a16="http://schemas.microsoft.com/office/drawing/2014/main" id="{8B0558EB-483B-8BC6-5205-57C2B47760AF}"/>
              </a:ext>
            </a:extLst>
          </p:cNvPr>
          <p:cNvSpPr>
            <a:spLocks noGrp="1"/>
          </p:cNvSpPr>
          <p:nvPr>
            <p:ph type="body" idx="1"/>
          </p:nvPr>
        </p:nvSpPr>
        <p:spPr>
          <a:xfrm>
            <a:off x="309492" y="1320874"/>
            <a:ext cx="5620675" cy="624951"/>
          </a:xfrm>
        </p:spPr>
        <p:txBody>
          <a:bodyPr anchor="ctr" anchorCtr="0"/>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3B44DE36-1C31-7313-C768-B744984B0120}"/>
              </a:ext>
            </a:extLst>
          </p:cNvPr>
          <p:cNvSpPr>
            <a:spLocks noGrp="1"/>
          </p:cNvSpPr>
          <p:nvPr>
            <p:ph sz="half" idx="2"/>
          </p:nvPr>
        </p:nvSpPr>
        <p:spPr>
          <a:xfrm>
            <a:off x="309492" y="1945825"/>
            <a:ext cx="5620675" cy="4248516"/>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AD86047C-1292-D492-40A2-45F117BEC852}"/>
              </a:ext>
            </a:extLst>
          </p:cNvPr>
          <p:cNvSpPr>
            <a:spLocks noGrp="1"/>
          </p:cNvSpPr>
          <p:nvPr>
            <p:ph type="body" sz="quarter" idx="3"/>
          </p:nvPr>
        </p:nvSpPr>
        <p:spPr>
          <a:xfrm>
            <a:off x="6098002" y="1320874"/>
            <a:ext cx="5808774" cy="624951"/>
          </a:xfrm>
        </p:spPr>
        <p:txBody>
          <a:bodyPr anchor="ctr" anchorCtr="0"/>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5">
            <a:extLst>
              <a:ext uri="{FF2B5EF4-FFF2-40B4-BE49-F238E27FC236}">
                <a16:creationId xmlns:a16="http://schemas.microsoft.com/office/drawing/2014/main" id="{C6108DF1-CE12-99A2-B89F-3101CAA9AFF6}"/>
              </a:ext>
            </a:extLst>
          </p:cNvPr>
          <p:cNvSpPr>
            <a:spLocks noGrp="1"/>
          </p:cNvSpPr>
          <p:nvPr>
            <p:ph sz="quarter" idx="4"/>
          </p:nvPr>
        </p:nvSpPr>
        <p:spPr>
          <a:xfrm>
            <a:off x="6098002" y="1945825"/>
            <a:ext cx="5808774" cy="4248516"/>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8410022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ft 2 Alt Pictur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92B7459-A84D-6219-32BD-074A5C8B44CE}"/>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93" y="214657"/>
            <a:ext cx="12021168" cy="977950"/>
          </a:xfrm>
          <a:prstGeom prst="rect">
            <a:avLst/>
          </a:prstGeom>
        </p:spPr>
      </p:pic>
      <p:sp>
        <p:nvSpPr>
          <p:cNvPr id="2" name="Title 1">
            <a:extLst>
              <a:ext uri="{FF2B5EF4-FFF2-40B4-BE49-F238E27FC236}">
                <a16:creationId xmlns:a16="http://schemas.microsoft.com/office/drawing/2014/main" id="{D77BC1A2-8722-9A81-BD58-4C3D6D00C2D3}"/>
              </a:ext>
            </a:extLst>
          </p:cNvPr>
          <p:cNvSpPr>
            <a:spLocks noGrp="1"/>
          </p:cNvSpPr>
          <p:nvPr>
            <p:ph type="title"/>
          </p:nvPr>
        </p:nvSpPr>
        <p:spPr>
          <a:xfrm>
            <a:off x="0" y="218853"/>
            <a:ext cx="10037928" cy="942586"/>
          </a:xfrm>
        </p:spPr>
        <p:txBody>
          <a:bodyPr lIns="274320" tIns="91440">
            <a:noAutofit/>
          </a:bodyPr>
          <a:lstStyle>
            <a:lvl1pPr>
              <a:lnSpc>
                <a:spcPts val="3300"/>
              </a:lnSpc>
              <a:defRPr sz="3600" b="1">
                <a:solidFill>
                  <a:schemeClr val="bg1"/>
                </a:solidFill>
              </a:defRPr>
            </a:lvl1pPr>
          </a:lstStyle>
          <a:p>
            <a:r>
              <a:rPr lang="en-US"/>
              <a:t>Click to edit Master title style</a:t>
            </a:r>
          </a:p>
        </p:txBody>
      </p:sp>
      <p:sp>
        <p:nvSpPr>
          <p:cNvPr id="16" name="Footer Placeholder 4">
            <a:extLst>
              <a:ext uri="{FF2B5EF4-FFF2-40B4-BE49-F238E27FC236}">
                <a16:creationId xmlns:a16="http://schemas.microsoft.com/office/drawing/2014/main" id="{121BD16D-B2B5-0082-6703-AEFD2EB2908F}"/>
              </a:ext>
            </a:extLst>
          </p:cNvPr>
          <p:cNvSpPr>
            <a:spLocks noGrp="1"/>
          </p:cNvSpPr>
          <p:nvPr>
            <p:ph type="ftr" sz="quarter" idx="11"/>
          </p:nvPr>
        </p:nvSpPr>
        <p:spPr>
          <a:xfrm>
            <a:off x="1" y="6615876"/>
            <a:ext cx="9448800" cy="233605"/>
          </a:xfrm>
          <a:prstGeom prst="rect">
            <a:avLst/>
          </a:prstGeom>
        </p:spPr>
        <p:txBody>
          <a:bodyPr anchor="ctr" anchorCtr="0"/>
          <a:lstStyle>
            <a:lvl1pPr algn="ctr">
              <a:defRPr sz="1400">
                <a:solidFill>
                  <a:schemeClr val="tx1"/>
                </a:solidFill>
              </a:defRPr>
            </a:lvl1pPr>
          </a:lstStyle>
          <a:p>
            <a:endParaRPr lang="en-US" dirty="0"/>
          </a:p>
        </p:txBody>
      </p:sp>
      <p:sp>
        <p:nvSpPr>
          <p:cNvPr id="18" name="Slide Number Placeholder 5">
            <a:extLst>
              <a:ext uri="{FF2B5EF4-FFF2-40B4-BE49-F238E27FC236}">
                <a16:creationId xmlns:a16="http://schemas.microsoft.com/office/drawing/2014/main" id="{FF0E10AB-D117-0C80-42E4-DE812965D8E7}"/>
              </a:ext>
            </a:extLst>
          </p:cNvPr>
          <p:cNvSpPr>
            <a:spLocks noGrp="1"/>
          </p:cNvSpPr>
          <p:nvPr>
            <p:ph type="sldNum" sz="quarter" idx="12"/>
          </p:nvPr>
        </p:nvSpPr>
        <p:spPr>
          <a:xfrm>
            <a:off x="9448800" y="6615877"/>
            <a:ext cx="2743200" cy="233605"/>
          </a:xfrm>
          <a:prstGeom prst="rect">
            <a:avLst/>
          </a:prstGeom>
        </p:spPr>
        <p:txBody>
          <a:bodyPr anchor="ctr" anchorCtr="0"/>
          <a:lstStyle>
            <a:lvl1pPr algn="r">
              <a:defRPr sz="1400">
                <a:solidFill>
                  <a:schemeClr val="tx1"/>
                </a:solidFill>
              </a:defRPr>
            </a:lvl1pPr>
          </a:lstStyle>
          <a:p>
            <a:fld id="{3681D07F-2A2F-485F-853D-A069260EAD11}" type="slidenum">
              <a:rPr lang="en-US" smtClean="0"/>
              <a:pPr/>
              <a:t>‹#›</a:t>
            </a:fld>
            <a:endParaRPr lang="en-US" dirty="0"/>
          </a:p>
        </p:txBody>
      </p:sp>
      <p:pic>
        <p:nvPicPr>
          <p:cNvPr id="20" name="Picture 19">
            <a:extLst>
              <a:ext uri="{FF2B5EF4-FFF2-40B4-BE49-F238E27FC236}">
                <a16:creationId xmlns:a16="http://schemas.microsoft.com/office/drawing/2014/main" id="{AB0E7A0D-9DE3-EA87-EBDB-2988383B9A67}"/>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000457" y="8272"/>
            <a:ext cx="1962251" cy="1390721"/>
          </a:xfrm>
          <a:prstGeom prst="rect">
            <a:avLst/>
          </a:prstGeom>
        </p:spPr>
      </p:pic>
      <p:pic>
        <p:nvPicPr>
          <p:cNvPr id="27" name="Picture 26" descr="Cambium Assessment White Logo">
            <a:extLst>
              <a:ext uri="{FF2B5EF4-FFF2-40B4-BE49-F238E27FC236}">
                <a16:creationId xmlns:a16="http://schemas.microsoft.com/office/drawing/2014/main" id="{B62547D0-BF4E-09F8-3521-06324B18B4F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90853" y="276837"/>
            <a:ext cx="869995" cy="768389"/>
          </a:xfrm>
          <a:prstGeom prst="rect">
            <a:avLst/>
          </a:prstGeom>
        </p:spPr>
      </p:pic>
      <p:pic>
        <p:nvPicPr>
          <p:cNvPr id="8" name="Picture 7">
            <a:extLst>
              <a:ext uri="{FF2B5EF4-FFF2-40B4-BE49-F238E27FC236}">
                <a16:creationId xmlns:a16="http://schemas.microsoft.com/office/drawing/2014/main" id="{31A32E63-925A-4C79-22C3-419B5AF6470B}"/>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86305" y="1015380"/>
            <a:ext cx="1314518" cy="146058"/>
          </a:xfrm>
          <a:prstGeom prst="rect">
            <a:avLst/>
          </a:prstGeom>
        </p:spPr>
      </p:pic>
      <p:sp>
        <p:nvSpPr>
          <p:cNvPr id="17" name="Text Placeholder 29">
            <a:extLst>
              <a:ext uri="{FF2B5EF4-FFF2-40B4-BE49-F238E27FC236}">
                <a16:creationId xmlns:a16="http://schemas.microsoft.com/office/drawing/2014/main" id="{BDFABCE2-820E-3EFD-FBFE-8CE74C8B882C}"/>
              </a:ext>
            </a:extLst>
          </p:cNvPr>
          <p:cNvSpPr>
            <a:spLocks noGrp="1"/>
          </p:cNvSpPr>
          <p:nvPr>
            <p:ph type="body" sz="quarter" idx="14" hasCustomPrompt="1"/>
          </p:nvPr>
        </p:nvSpPr>
        <p:spPr>
          <a:xfrm>
            <a:off x="269875" y="6419208"/>
            <a:ext cx="4273202" cy="138542"/>
          </a:xfrm>
        </p:spPr>
        <p:txBody>
          <a:bodyPr anchor="ctr" anchorCtr="0">
            <a:noAutofit/>
          </a:bodyPr>
          <a:lstStyle>
            <a:lvl1pPr marL="0" indent="0" algn="l">
              <a:buNone/>
              <a:defRPr sz="800">
                <a:solidFill>
                  <a:schemeClr val="tx1"/>
                </a:solidFill>
              </a:defRPr>
            </a:lvl1pPr>
          </a:lstStyle>
          <a:p>
            <a:pPr lvl="0"/>
            <a:r>
              <a:rPr lang="en-US"/>
              <a:t>Source: Placeholder for sources and permissions (if needed).</a:t>
            </a:r>
          </a:p>
        </p:txBody>
      </p:sp>
      <p:sp>
        <p:nvSpPr>
          <p:cNvPr id="22" name="Text Placeholder 3">
            <a:extLst>
              <a:ext uri="{FF2B5EF4-FFF2-40B4-BE49-F238E27FC236}">
                <a16:creationId xmlns:a16="http://schemas.microsoft.com/office/drawing/2014/main" id="{E8502BB0-5084-2F5D-C335-4532ADACCA74}"/>
              </a:ext>
            </a:extLst>
          </p:cNvPr>
          <p:cNvSpPr>
            <a:spLocks noGrp="1"/>
          </p:cNvSpPr>
          <p:nvPr>
            <p:ph type="body" sz="half" idx="2"/>
          </p:nvPr>
        </p:nvSpPr>
        <p:spPr>
          <a:xfrm>
            <a:off x="7287903" y="2093029"/>
            <a:ext cx="4653887" cy="42852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3" name="Content Placeholder 16">
            <a:extLst>
              <a:ext uri="{FF2B5EF4-FFF2-40B4-BE49-F238E27FC236}">
                <a16:creationId xmlns:a16="http://schemas.microsoft.com/office/drawing/2014/main" id="{43BC0B19-6AD4-D158-FD1F-6F2CFF2B8F34}"/>
              </a:ext>
            </a:extLst>
          </p:cNvPr>
          <p:cNvSpPr>
            <a:spLocks noGrp="1"/>
          </p:cNvSpPr>
          <p:nvPr>
            <p:ph sz="quarter" idx="15"/>
          </p:nvPr>
        </p:nvSpPr>
        <p:spPr>
          <a:xfrm>
            <a:off x="7286315" y="1318329"/>
            <a:ext cx="4653888" cy="774700"/>
          </a:xfrm>
        </p:spPr>
        <p:txBody>
          <a:bodyPr/>
          <a:lstStyle>
            <a:lvl1pPr marL="0" indent="0">
              <a:buNone/>
              <a:defRPr sz="2400" b="1">
                <a:solidFill>
                  <a:schemeClr val="accent1"/>
                </a:solidFill>
                <a:latin typeface="+mj-lt"/>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Master text styles</a:t>
            </a:r>
          </a:p>
        </p:txBody>
      </p:sp>
      <p:sp>
        <p:nvSpPr>
          <p:cNvPr id="24" name="Picture Placeholder 2">
            <a:extLst>
              <a:ext uri="{FF2B5EF4-FFF2-40B4-BE49-F238E27FC236}">
                <a16:creationId xmlns:a16="http://schemas.microsoft.com/office/drawing/2014/main" id="{4BF4F379-100E-7101-5680-F0A253E502D9}"/>
              </a:ext>
            </a:extLst>
          </p:cNvPr>
          <p:cNvSpPr>
            <a:spLocks noGrp="1"/>
          </p:cNvSpPr>
          <p:nvPr>
            <p:ph type="pic" idx="1"/>
          </p:nvPr>
        </p:nvSpPr>
        <p:spPr>
          <a:xfrm>
            <a:off x="269875" y="1318329"/>
            <a:ext cx="6758603" cy="50975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custDataLst>
      <p:tags r:id="rId1"/>
    </p:custDataLst>
    <p:extLst>
      <p:ext uri="{BB962C8B-B14F-4D97-AF65-F5344CB8AC3E}">
        <p14:creationId xmlns:p14="http://schemas.microsoft.com/office/powerpoint/2010/main" val="35287501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91D030-B9D8-E5AC-BBF6-45C4CE919666}"/>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71504"/>
            <a:ext cx="12192000" cy="3733992"/>
          </a:xfrm>
          <a:prstGeom prst="rect">
            <a:avLst/>
          </a:prstGeom>
        </p:spPr>
      </p:pic>
      <p:pic>
        <p:nvPicPr>
          <p:cNvPr id="6" name="Picture 5">
            <a:extLst>
              <a:ext uri="{FF2B5EF4-FFF2-40B4-BE49-F238E27FC236}">
                <a16:creationId xmlns:a16="http://schemas.microsoft.com/office/drawing/2014/main" id="{CDB42EB7-3D71-A598-6B19-4271BBE31DC7}"/>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09" y="0"/>
            <a:ext cx="774740" cy="2508379"/>
          </a:xfrm>
          <a:prstGeom prst="rect">
            <a:avLst/>
          </a:prstGeom>
        </p:spPr>
      </p:pic>
      <p:pic>
        <p:nvPicPr>
          <p:cNvPr id="8" name="Picture 7">
            <a:extLst>
              <a:ext uri="{FF2B5EF4-FFF2-40B4-BE49-F238E27FC236}">
                <a16:creationId xmlns:a16="http://schemas.microsoft.com/office/drawing/2014/main" id="{24351DA4-4B32-178A-5E47-897481BEDDB1}"/>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7218760" y="192054"/>
            <a:ext cx="4973240" cy="4692891"/>
          </a:xfrm>
          <a:prstGeom prst="rect">
            <a:avLst/>
          </a:prstGeom>
        </p:spPr>
      </p:pic>
      <p:pic>
        <p:nvPicPr>
          <p:cNvPr id="12" name="Picture 11">
            <a:extLst>
              <a:ext uri="{FF2B5EF4-FFF2-40B4-BE49-F238E27FC236}">
                <a16:creationId xmlns:a16="http://schemas.microsoft.com/office/drawing/2014/main" id="{CCBD09BF-D934-CD28-9D8A-FCD494355F21}"/>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835392" y="3491988"/>
            <a:ext cx="2609984" cy="114306"/>
          </a:xfrm>
          <a:prstGeom prst="rect">
            <a:avLst/>
          </a:prstGeom>
        </p:spPr>
      </p:pic>
      <p:pic>
        <p:nvPicPr>
          <p:cNvPr id="22" name="Picture 21" descr="Cambium Assessment Color Logo">
            <a:extLst>
              <a:ext uri="{FF2B5EF4-FFF2-40B4-BE49-F238E27FC236}">
                <a16:creationId xmlns:a16="http://schemas.microsoft.com/office/drawing/2014/main" id="{3C106A42-7FB7-8ED2-45C7-2ED3703AD0B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238874" y="4540875"/>
            <a:ext cx="1772502" cy="1518413"/>
          </a:xfrm>
          <a:prstGeom prst="rect">
            <a:avLst/>
          </a:prstGeom>
        </p:spPr>
      </p:pic>
      <p:pic>
        <p:nvPicPr>
          <p:cNvPr id="24" name="Picture 23">
            <a:extLst>
              <a:ext uri="{FF2B5EF4-FFF2-40B4-BE49-F238E27FC236}">
                <a16:creationId xmlns:a16="http://schemas.microsoft.com/office/drawing/2014/main" id="{7BD94B90-6EFE-1278-B296-594ED98F1C3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6314934"/>
            <a:ext cx="12259798" cy="584230"/>
          </a:xfrm>
          <a:prstGeom prst="rect">
            <a:avLst/>
          </a:prstGeom>
        </p:spPr>
      </p:pic>
      <p:sp>
        <p:nvSpPr>
          <p:cNvPr id="30" name="TextBox 29">
            <a:extLst>
              <a:ext uri="{FF2B5EF4-FFF2-40B4-BE49-F238E27FC236}">
                <a16:creationId xmlns:a16="http://schemas.microsoft.com/office/drawing/2014/main" id="{9634FE77-4DAD-9A07-1AD6-8D343130DACB}"/>
              </a:ext>
            </a:extLst>
          </p:cNvPr>
          <p:cNvSpPr txBox="1"/>
          <p:nvPr userDrawn="1"/>
        </p:nvSpPr>
        <p:spPr>
          <a:xfrm>
            <a:off x="2320119" y="6550925"/>
            <a:ext cx="9871881"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rPr>
              <a:t>Notice of Trademark: “Cambium Assessment, Inc.” is a registered trademark. All other brand, product, or company names are trademarks or registered trademarks of their respective owners.</a:t>
            </a:r>
          </a:p>
        </p:txBody>
      </p:sp>
    </p:spTree>
    <p:custDataLst>
      <p:tags r:id="rId1"/>
    </p:custDataLst>
    <p:extLst>
      <p:ext uri="{BB962C8B-B14F-4D97-AF65-F5344CB8AC3E}">
        <p14:creationId xmlns:p14="http://schemas.microsoft.com/office/powerpoint/2010/main" val="2178229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tags" Target="../tags/tag3.xml"/><Relationship Id="rId4" Type="http://schemas.openxmlformats.org/officeDocument/2006/relationships/slideLayout" Target="../slideLayouts/slideLayout2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0" r:id="rId18"/>
    <p:sldLayoutId id="2147483811" r:id="rId19"/>
    <p:sldLayoutId id="2147483812" r:id="rId20"/>
    <p:sldLayoutId id="2147483822" r:id="rId21"/>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74F4A6-3599-70E9-BDCA-30079CF39B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BEB646-41E0-DD6D-DF11-8C2C8BACC7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0"/>
    </p:custDataLst>
    <p:extLst>
      <p:ext uri="{BB962C8B-B14F-4D97-AF65-F5344CB8AC3E}">
        <p14:creationId xmlns:p14="http://schemas.microsoft.com/office/powerpoint/2010/main" val="1018459218"/>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60.png"/></Relationships>
</file>

<file path=ppt/slides/_rels/slide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0.xml"/><Relationship Id="rId1" Type="http://schemas.openxmlformats.org/officeDocument/2006/relationships/tags" Target="../tags/tag18.xml"/><Relationship Id="rId4" Type="http://schemas.openxmlformats.org/officeDocument/2006/relationships/image" Target="../media/image6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0.xml"/><Relationship Id="rId1" Type="http://schemas.openxmlformats.org/officeDocument/2006/relationships/tags" Target="../tags/tag19.xml"/><Relationship Id="rId5" Type="http://schemas.openxmlformats.org/officeDocument/2006/relationships/image" Target="../media/image63.png"/><Relationship Id="rId4" Type="http://schemas.openxmlformats.org/officeDocument/2006/relationships/image" Target="../media/image6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0.xml"/><Relationship Id="rId1" Type="http://schemas.openxmlformats.org/officeDocument/2006/relationships/tags" Target="../tags/tag20.xml"/><Relationship Id="rId4" Type="http://schemas.openxmlformats.org/officeDocument/2006/relationships/image" Target="../media/image64.png"/></Relationships>
</file>

<file path=ppt/slides/_rels/slide16.xml.rels><?xml version="1.0" encoding="UTF-8" standalone="yes"?>
<Relationships xmlns="http://schemas.openxmlformats.org/package/2006/relationships"><Relationship Id="rId3" Type="http://schemas.openxmlformats.org/officeDocument/2006/relationships/hyperlink" Target="mailto:wahelpdesk@cambiumassessment.com" TargetMode="External"/><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1.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48.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0.xml"/><Relationship Id="rId1" Type="http://schemas.openxmlformats.org/officeDocument/2006/relationships/tags" Target="../tags/tag14.xml"/><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0.xml"/><Relationship Id="rId1" Type="http://schemas.openxmlformats.org/officeDocument/2006/relationships/tags" Target="../tags/tag15.xml"/><Relationship Id="rId5" Type="http://schemas.openxmlformats.org/officeDocument/2006/relationships/image" Target="../media/image51.png"/><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0.xml"/><Relationship Id="rId1" Type="http://schemas.openxmlformats.org/officeDocument/2006/relationships/tags" Target="../tags/tag16.xml"/><Relationship Id="rId4" Type="http://schemas.openxmlformats.org/officeDocument/2006/relationships/image" Target="../media/image52.png"/></Relationships>
</file>

<file path=ppt/slides/_rels/slide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5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9.xml"/><Relationship Id="rId1" Type="http://schemas.openxmlformats.org/officeDocument/2006/relationships/tags" Target="../tags/tag17.xml"/><Relationship Id="rId5" Type="http://schemas.openxmlformats.org/officeDocument/2006/relationships/image" Target="../media/image56.png"/><Relationship Id="rId4" Type="http://schemas.openxmlformats.org/officeDocument/2006/relationships/image" Target="../media/image55.png"/></Relationships>
</file>

<file path=ppt/slides/_rels/slide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pPr algn="l"/>
            <a:r>
              <a:rPr lang="en-US" sz="4300" cap="none" dirty="0"/>
              <a:t>Online Testing System Assessment Viewing Application (AVA)</a:t>
            </a:r>
          </a:p>
        </p:txBody>
      </p:sp>
      <p:sp>
        <p:nvSpPr>
          <p:cNvPr id="3" name="Subtitle 2"/>
          <p:cNvSpPr>
            <a:spLocks noGrp="1"/>
          </p:cNvSpPr>
          <p:nvPr>
            <p:ph type="subTitle" idx="1"/>
          </p:nvPr>
        </p:nvSpPr>
        <p:spPr/>
        <p:txBody>
          <a:bodyPr>
            <a:normAutofit/>
          </a:bodyPr>
          <a:lstStyle/>
          <a:p>
            <a:r>
              <a:rPr lang="en-US" sz="2400" cap="none" dirty="0"/>
              <a:t>Training Module</a:t>
            </a:r>
          </a:p>
          <a:p>
            <a:r>
              <a:rPr lang="en-US" sz="2400" dirty="0"/>
              <a:t>2023–2024 </a:t>
            </a:r>
          </a:p>
        </p:txBody>
      </p:sp>
      <p:sp>
        <p:nvSpPr>
          <p:cNvPr id="5" name="Rectangle 4">
            <a:extLst>
              <a:ext uri="{FF2B5EF4-FFF2-40B4-BE49-F238E27FC236}">
                <a16:creationId xmlns:a16="http://schemas.microsoft.com/office/drawing/2014/main" id="{3000FB17-37B0-41DB-B14D-7E4D46D33834}"/>
              </a:ext>
            </a:extLst>
          </p:cNvPr>
          <p:cNvSpPr/>
          <p:nvPr/>
        </p:nvSpPr>
        <p:spPr>
          <a:xfrm>
            <a:off x="9184810" y="6461326"/>
            <a:ext cx="2634054" cy="215444"/>
          </a:xfrm>
          <a:prstGeom prst="rect">
            <a:avLst/>
          </a:prstGeom>
        </p:spPr>
        <p:txBody>
          <a:bodyPr wrap="none">
            <a:spAutoFit/>
          </a:bodyPr>
          <a:lstStyle/>
          <a:p>
            <a:r>
              <a:rPr lang="en-US" sz="800" dirty="0">
                <a:solidFill>
                  <a:schemeClr val="bg1"/>
                </a:solidFill>
              </a:rPr>
              <a:t>Copyright © Cambium Assessment, Inc. All rights reserved.</a:t>
            </a:r>
          </a:p>
        </p:txBody>
      </p:sp>
    </p:spTree>
    <p:custDataLst>
      <p:tags r:id="rId1"/>
    </p:custDataLst>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Responding to Items</a:t>
            </a:r>
          </a:p>
        </p:txBody>
      </p:sp>
      <p:pic>
        <p:nvPicPr>
          <p:cNvPr id="7" name="Picture 6" descr="Screenshot showing a sample test page with a passage on the left and a multiple choice question on the right. A red box highlights the Next button.">
            <a:extLst>
              <a:ext uri="{FF2B5EF4-FFF2-40B4-BE49-F238E27FC236}">
                <a16:creationId xmlns:a16="http://schemas.microsoft.com/office/drawing/2014/main" id="{C09883E5-FA05-4CAA-8605-FA7B35192A53}"/>
              </a:ext>
            </a:extLst>
          </p:cNvPr>
          <p:cNvPicPr>
            <a:picLocks noChangeAspect="1"/>
          </p:cNvPicPr>
          <p:nvPr/>
        </p:nvPicPr>
        <p:blipFill>
          <a:blip r:embed="rId3"/>
          <a:stretch>
            <a:fillRect/>
          </a:stretch>
        </p:blipFill>
        <p:spPr>
          <a:xfrm>
            <a:off x="1998448" y="877122"/>
            <a:ext cx="8195104" cy="5103756"/>
          </a:xfrm>
          <a:prstGeom prst="rect">
            <a:avLst/>
          </a:prstGeom>
        </p:spPr>
      </p:pic>
      <p:sp>
        <p:nvSpPr>
          <p:cNvPr id="2" name="Slide Number Placeholder 1">
            <a:extLst>
              <a:ext uri="{FF2B5EF4-FFF2-40B4-BE49-F238E27FC236}">
                <a16:creationId xmlns:a16="http://schemas.microsoft.com/office/drawing/2014/main" id="{0B273881-231B-4C71-9060-53F1FDDCA6FE}"/>
              </a:ext>
            </a:extLst>
          </p:cNvPr>
          <p:cNvSpPr>
            <a:spLocks noGrp="1"/>
          </p:cNvSpPr>
          <p:nvPr>
            <p:ph type="sldNum" sz="quarter" idx="10"/>
          </p:nvPr>
        </p:nvSpPr>
        <p:spPr/>
        <p:txBody>
          <a:bodyPr/>
          <a:lstStyle/>
          <a:p>
            <a:pPr algn="r"/>
            <a:fld id="{F3477EC8-074D-41C4-94AE-E9EA7CEEA348}" type="slidenum">
              <a:rPr lang="en-US" smtClean="0"/>
              <a:pPr algn="r"/>
              <a:t>10</a:t>
            </a:fld>
            <a:endParaRPr lang="en-US" dirty="0"/>
          </a:p>
        </p:txBody>
      </p:sp>
    </p:spTree>
    <p:extLst>
      <p:ext uri="{BB962C8B-B14F-4D97-AF65-F5344CB8AC3E}">
        <p14:creationId xmlns:p14="http://schemas.microsoft.com/office/powerpoint/2010/main" val="1433630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Navigating to Items</a:t>
            </a:r>
          </a:p>
        </p:txBody>
      </p:sp>
      <p:pic>
        <p:nvPicPr>
          <p:cNvPr id="7" name="Picture 6" descr="Screenshot showing a sample test page with the questions drop-down menu highlighted and enlarged. Next to the questions are symbols to show if the items was marked for review or was unanswered.">
            <a:extLst>
              <a:ext uri="{FF2B5EF4-FFF2-40B4-BE49-F238E27FC236}">
                <a16:creationId xmlns:a16="http://schemas.microsoft.com/office/drawing/2014/main" id="{1B021BC6-BA8B-DA32-882F-E2B002D0369C}"/>
              </a:ext>
            </a:extLst>
          </p:cNvPr>
          <p:cNvPicPr>
            <a:picLocks noChangeAspect="1"/>
          </p:cNvPicPr>
          <p:nvPr/>
        </p:nvPicPr>
        <p:blipFill rotWithShape="1">
          <a:blip r:embed="rId3"/>
          <a:srcRect b="7481"/>
          <a:stretch/>
        </p:blipFill>
        <p:spPr>
          <a:xfrm>
            <a:off x="1848208" y="913281"/>
            <a:ext cx="9097872" cy="5031438"/>
          </a:xfrm>
          <a:prstGeom prst="rect">
            <a:avLst/>
          </a:prstGeom>
          <a:effectLst>
            <a:outerShdw blurRad="50800" dist="38100" dir="2700000" algn="tl" rotWithShape="0">
              <a:prstClr val="black">
                <a:alpha val="40000"/>
              </a:prstClr>
            </a:outerShdw>
          </a:effectLst>
        </p:spPr>
      </p:pic>
      <p:sp>
        <p:nvSpPr>
          <p:cNvPr id="4" name="Arrow: Bent-Up 3">
            <a:extLst>
              <a:ext uri="{FF2B5EF4-FFF2-40B4-BE49-F238E27FC236}">
                <a16:creationId xmlns:a16="http://schemas.microsoft.com/office/drawing/2014/main" id="{CE82F818-A264-DAA0-4EEB-6E86FBB9C085}"/>
              </a:ext>
              <a:ext uri="{C183D7F6-B498-43B3-948B-1728B52AA6E4}">
                <adec:decorative xmlns:adec="http://schemas.microsoft.com/office/drawing/2017/decorative" val="1"/>
              </a:ext>
            </a:extLst>
          </p:cNvPr>
          <p:cNvSpPr/>
          <p:nvPr/>
        </p:nvSpPr>
        <p:spPr>
          <a:xfrm rot="10800000">
            <a:off x="1245920" y="953650"/>
            <a:ext cx="605894" cy="1500260"/>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EDB74431-827D-FE80-6F91-2E087AD1FE2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26231" y="2521173"/>
            <a:ext cx="11472390" cy="2475562"/>
          </a:xfrm>
          <a:prstGeom prst="rect">
            <a:avLst/>
          </a:prstGeom>
          <a:ln w="28575">
            <a:solidFill>
              <a:srgbClr val="FF0000"/>
            </a:solidFill>
          </a:ln>
          <a:effectLst>
            <a:outerShdw blurRad="50800" dist="38100" dir="2700000" algn="tl" rotWithShape="0">
              <a:prstClr val="black">
                <a:alpha val="40000"/>
              </a:prstClr>
            </a:outerShdw>
          </a:effectLst>
        </p:spPr>
      </p:pic>
      <p:sp>
        <p:nvSpPr>
          <p:cNvPr id="5" name="Slide Number Placeholder 4">
            <a:extLst>
              <a:ext uri="{FF2B5EF4-FFF2-40B4-BE49-F238E27FC236}">
                <a16:creationId xmlns:a16="http://schemas.microsoft.com/office/drawing/2014/main" id="{8DF20B29-38D5-4C06-A342-289EB450C233}"/>
              </a:ext>
            </a:extLst>
          </p:cNvPr>
          <p:cNvSpPr>
            <a:spLocks noGrp="1"/>
          </p:cNvSpPr>
          <p:nvPr>
            <p:ph type="sldNum" sz="quarter" idx="10"/>
          </p:nvPr>
        </p:nvSpPr>
        <p:spPr/>
        <p:txBody>
          <a:bodyPr/>
          <a:lstStyle/>
          <a:p>
            <a:pPr algn="r"/>
            <a:fld id="{F3477EC8-074D-41C4-94AE-E9EA7CEEA348}" type="slidenum">
              <a:rPr lang="en-US" smtClean="0"/>
              <a:pPr algn="r"/>
              <a:t>11</a:t>
            </a:fld>
            <a:endParaRPr lang="en-US" dirty="0"/>
          </a:p>
        </p:txBody>
      </p:sp>
    </p:spTree>
    <p:extLst>
      <p:ext uri="{BB962C8B-B14F-4D97-AF65-F5344CB8AC3E}">
        <p14:creationId xmlns:p14="http://schemas.microsoft.com/office/powerpoint/2010/main" val="425519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Pausing Tests</a:t>
            </a:r>
          </a:p>
        </p:txBody>
      </p:sp>
      <p:pic>
        <p:nvPicPr>
          <p:cNvPr id="19" name="Picture 18" descr="Picture of the pause test message that pops up when the test is paused, which states &quot;Warning: Are you sure you want to pause? Click Yes to log out or Enter More Data to go back to test selection.&quot; In the top right corner a red arrow points to the Pause button. At the bottom is a Yes, Enter More Data, and No buttons with an arrow pointing to the Yes button.">
            <a:extLst>
              <a:ext uri="{FF2B5EF4-FFF2-40B4-BE49-F238E27FC236}">
                <a16:creationId xmlns:a16="http://schemas.microsoft.com/office/drawing/2014/main" id="{EBA382B6-EB20-4EAB-9FAD-28D66E8A1937}"/>
              </a:ext>
            </a:extLst>
          </p:cNvPr>
          <p:cNvPicPr>
            <a:picLocks noChangeAspect="1"/>
          </p:cNvPicPr>
          <p:nvPr/>
        </p:nvPicPr>
        <p:blipFill>
          <a:blip r:embed="rId3"/>
          <a:stretch>
            <a:fillRect/>
          </a:stretch>
        </p:blipFill>
        <p:spPr>
          <a:xfrm>
            <a:off x="1647252" y="825499"/>
            <a:ext cx="9087996" cy="5207002"/>
          </a:xfrm>
          <a:prstGeom prst="rect">
            <a:avLst/>
          </a:prstGeom>
        </p:spPr>
      </p:pic>
      <p:sp>
        <p:nvSpPr>
          <p:cNvPr id="6" name="Slide Number Placeholder 5">
            <a:extLst>
              <a:ext uri="{FF2B5EF4-FFF2-40B4-BE49-F238E27FC236}">
                <a16:creationId xmlns:a16="http://schemas.microsoft.com/office/drawing/2014/main" id="{23EFC749-7176-4E2F-993F-A0D2E8EB0790}"/>
              </a:ext>
            </a:extLst>
          </p:cNvPr>
          <p:cNvSpPr>
            <a:spLocks noGrp="1"/>
          </p:cNvSpPr>
          <p:nvPr>
            <p:ph type="sldNum" sz="quarter" idx="10"/>
          </p:nvPr>
        </p:nvSpPr>
        <p:spPr/>
        <p:txBody>
          <a:bodyPr/>
          <a:lstStyle/>
          <a:p>
            <a:pPr algn="r"/>
            <a:fld id="{F3477EC8-074D-41C4-94AE-E9EA7CEEA348}" type="slidenum">
              <a:rPr lang="en-US" smtClean="0"/>
              <a:pPr algn="r"/>
              <a:t>12</a:t>
            </a:fld>
            <a:endParaRPr lang="en-US" dirty="0"/>
          </a:p>
        </p:txBody>
      </p:sp>
    </p:spTree>
    <p:extLst>
      <p:ext uri="{BB962C8B-B14F-4D97-AF65-F5344CB8AC3E}">
        <p14:creationId xmlns:p14="http://schemas.microsoft.com/office/powerpoint/2010/main" val="2150729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Reviewing Marked Items</a:t>
            </a:r>
          </a:p>
        </p:txBody>
      </p:sp>
      <p:pic>
        <p:nvPicPr>
          <p:cNvPr id="5" name="Picture 4" descr="Test review screen showing question numbers with any flags or warnings. The symbols show if the items was marked for review or was unanswered.">
            <a:extLst>
              <a:ext uri="{FF2B5EF4-FFF2-40B4-BE49-F238E27FC236}">
                <a16:creationId xmlns:a16="http://schemas.microsoft.com/office/drawing/2014/main" id="{FA93EBC7-6EA2-547E-5F70-0FB0C2AF1DD4}"/>
              </a:ext>
            </a:extLst>
          </p:cNvPr>
          <p:cNvPicPr>
            <a:picLocks noChangeAspect="1"/>
          </p:cNvPicPr>
          <p:nvPr/>
        </p:nvPicPr>
        <p:blipFill>
          <a:blip r:embed="rId4"/>
          <a:stretch>
            <a:fillRect/>
          </a:stretch>
        </p:blipFill>
        <p:spPr>
          <a:xfrm>
            <a:off x="1112342" y="874059"/>
            <a:ext cx="9967316" cy="5109882"/>
          </a:xfrm>
          <a:prstGeom prst="rect">
            <a:avLst/>
          </a:prstGeom>
          <a:effectLst>
            <a:outerShdw blurRad="50800" dist="38100" dir="2700000" algn="tl" rotWithShape="0">
              <a:prstClr val="black">
                <a:alpha val="40000"/>
              </a:prstClr>
            </a:outerShdw>
          </a:effectLst>
        </p:spPr>
      </p:pic>
      <p:sp>
        <p:nvSpPr>
          <p:cNvPr id="7" name="Slide Number Placeholder 6">
            <a:extLst>
              <a:ext uri="{FF2B5EF4-FFF2-40B4-BE49-F238E27FC236}">
                <a16:creationId xmlns:a16="http://schemas.microsoft.com/office/drawing/2014/main" id="{22A02458-566E-4450-9E08-A66B72B8A9AD}"/>
              </a:ext>
            </a:extLst>
          </p:cNvPr>
          <p:cNvSpPr>
            <a:spLocks noGrp="1"/>
          </p:cNvSpPr>
          <p:nvPr>
            <p:ph type="sldNum" sz="quarter" idx="10"/>
          </p:nvPr>
        </p:nvSpPr>
        <p:spPr/>
        <p:txBody>
          <a:bodyPr/>
          <a:lstStyle/>
          <a:p>
            <a:pPr algn="r"/>
            <a:fld id="{F3477EC8-074D-41C4-94AE-E9EA7CEEA348}" type="slidenum">
              <a:rPr lang="en-US" smtClean="0"/>
              <a:pPr algn="r"/>
              <a:t>13</a:t>
            </a:fld>
            <a:endParaRPr lang="en-US" dirty="0"/>
          </a:p>
        </p:txBody>
      </p:sp>
    </p:spTree>
    <p:custDataLst>
      <p:tags r:id="rId1"/>
    </p:custDataLst>
    <p:extLst>
      <p:ext uri="{BB962C8B-B14F-4D97-AF65-F5344CB8AC3E}">
        <p14:creationId xmlns:p14="http://schemas.microsoft.com/office/powerpoint/2010/main" val="1869997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9768" y="64008"/>
            <a:ext cx="11018520" cy="521208"/>
          </a:xfrm>
        </p:spPr>
        <p:txBody>
          <a:bodyPr>
            <a:normAutofit/>
          </a:bodyPr>
          <a:lstStyle/>
          <a:p>
            <a:r>
              <a:rPr lang="en-US" dirty="0"/>
              <a:t>Completing the Review</a:t>
            </a:r>
          </a:p>
        </p:txBody>
      </p:sp>
      <p:pic>
        <p:nvPicPr>
          <p:cNvPr id="5" name="Picture 4" descr="Test review screen showing question numbers with any flags or warnings and a  End Test button.">
            <a:extLst>
              <a:ext uri="{FF2B5EF4-FFF2-40B4-BE49-F238E27FC236}">
                <a16:creationId xmlns:a16="http://schemas.microsoft.com/office/drawing/2014/main" id="{87C364EF-1B50-0A4C-C1CB-B2AE48A8B41D}"/>
              </a:ext>
            </a:extLst>
          </p:cNvPr>
          <p:cNvPicPr>
            <a:picLocks noChangeAspect="1"/>
          </p:cNvPicPr>
          <p:nvPr/>
        </p:nvPicPr>
        <p:blipFill>
          <a:blip r:embed="rId4"/>
          <a:stretch>
            <a:fillRect/>
          </a:stretch>
        </p:blipFill>
        <p:spPr>
          <a:xfrm>
            <a:off x="1112342" y="874059"/>
            <a:ext cx="9967316" cy="5109882"/>
          </a:xfrm>
          <a:prstGeom prst="rect">
            <a:avLst/>
          </a:prstGeom>
          <a:effectLst>
            <a:outerShdw blurRad="50800" dist="38100" dir="2700000" algn="tl" rotWithShape="0">
              <a:prstClr val="black">
                <a:alpha val="40000"/>
              </a:prstClr>
            </a:outerShdw>
          </a:effectLst>
        </p:spPr>
      </p:pic>
      <p:pic>
        <p:nvPicPr>
          <p:cNvPr id="4" name="Picture 3" descr="Picture of the message that pops up when the End Test button is selected and states, &quot;Attention: You are about to end your test. If you are ready to end your test, check the box next to &quot;I agree&quot; and then select the Yes button. If you are not ready to end your test, click on the No button. with &quot;I agree&quot; and Yes and No buttons. A red arrow is pointing to the Yes button.">
            <a:extLst>
              <a:ext uri="{FF2B5EF4-FFF2-40B4-BE49-F238E27FC236}">
                <a16:creationId xmlns:a16="http://schemas.microsoft.com/office/drawing/2014/main" id="{A9472F1F-8FA8-FE8A-895F-B4913042F543}"/>
              </a:ext>
            </a:extLst>
          </p:cNvPr>
          <p:cNvPicPr>
            <a:picLocks noChangeAspect="1"/>
          </p:cNvPicPr>
          <p:nvPr/>
        </p:nvPicPr>
        <p:blipFill>
          <a:blip r:embed="rId5"/>
          <a:stretch>
            <a:fillRect/>
          </a:stretch>
        </p:blipFill>
        <p:spPr>
          <a:xfrm>
            <a:off x="2797370" y="2546215"/>
            <a:ext cx="6283316" cy="1765570"/>
          </a:xfrm>
          <a:prstGeom prst="rect">
            <a:avLst/>
          </a:prstGeom>
        </p:spPr>
      </p:pic>
      <p:sp>
        <p:nvSpPr>
          <p:cNvPr id="15" name="Arrow: Right 14">
            <a:extLst>
              <a:ext uri="{FF2B5EF4-FFF2-40B4-BE49-F238E27FC236}">
                <a16:creationId xmlns:a16="http://schemas.microsoft.com/office/drawing/2014/main" id="{B83F25CF-DB7E-5881-D5E8-1D4BE5861637}"/>
              </a:ext>
              <a:ext uri="{C183D7F6-B498-43B3-948B-1728B52AA6E4}">
                <adec:decorative xmlns:adec="http://schemas.microsoft.com/office/drawing/2017/decorative" val="1"/>
              </a:ext>
            </a:extLst>
          </p:cNvPr>
          <p:cNvSpPr/>
          <p:nvPr/>
        </p:nvSpPr>
        <p:spPr>
          <a:xfrm rot="16200000">
            <a:off x="4026089" y="4283314"/>
            <a:ext cx="503643" cy="336723"/>
          </a:xfrm>
          <a:prstGeom prst="rightArrow">
            <a:avLst>
              <a:gd name="adj1" fmla="val 40695"/>
              <a:gd name="adj2" fmla="val 7481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FAAC14D1-A3D9-44E2-9C83-8CF1E00CBE93}"/>
              </a:ext>
            </a:extLst>
          </p:cNvPr>
          <p:cNvSpPr>
            <a:spLocks noGrp="1"/>
          </p:cNvSpPr>
          <p:nvPr>
            <p:ph type="sldNum" sz="quarter" idx="10"/>
          </p:nvPr>
        </p:nvSpPr>
        <p:spPr/>
        <p:txBody>
          <a:bodyPr/>
          <a:lstStyle/>
          <a:p>
            <a:pPr algn="r"/>
            <a:fld id="{F3477EC8-074D-41C4-94AE-E9EA7CEEA348}" type="slidenum">
              <a:rPr lang="en-US" smtClean="0"/>
              <a:pPr algn="r"/>
              <a:t>14</a:t>
            </a:fld>
            <a:endParaRPr lang="en-US" dirty="0"/>
          </a:p>
        </p:txBody>
      </p:sp>
    </p:spTree>
    <p:custDataLst>
      <p:tags r:id="rId1"/>
    </p:custDataLst>
    <p:extLst>
      <p:ext uri="{BB962C8B-B14F-4D97-AF65-F5344CB8AC3E}">
        <p14:creationId xmlns:p14="http://schemas.microsoft.com/office/powerpoint/2010/main" val="3638697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9768" y="64008"/>
            <a:ext cx="11018520" cy="521208"/>
          </a:xfrm>
        </p:spPr>
        <p:txBody>
          <a:bodyPr/>
          <a:lstStyle/>
          <a:p>
            <a:r>
              <a:rPr lang="en-US" dirty="0"/>
              <a:t>Logging Out</a:t>
            </a:r>
          </a:p>
        </p:txBody>
      </p:sp>
      <p:pic>
        <p:nvPicPr>
          <p:cNvPr id="4" name="Picture 3" descr="Screenshot of the Done Reviewing Test page which states the test was submitted and provides details of Test Reviewed As, Test Name, and the Data Entry Completed On. Below the details it tells you to click Log Out to close the AVA. At the bottom of the page is the Log Out button.">
            <a:extLst>
              <a:ext uri="{FF2B5EF4-FFF2-40B4-BE49-F238E27FC236}">
                <a16:creationId xmlns:a16="http://schemas.microsoft.com/office/drawing/2014/main" id="{CBAF9E0C-E5E0-2D64-752E-AA4EE57BB32E}"/>
              </a:ext>
            </a:extLst>
          </p:cNvPr>
          <p:cNvPicPr>
            <a:picLocks noChangeAspect="1"/>
          </p:cNvPicPr>
          <p:nvPr/>
        </p:nvPicPr>
        <p:blipFill>
          <a:blip r:embed="rId4"/>
          <a:stretch>
            <a:fillRect/>
          </a:stretch>
        </p:blipFill>
        <p:spPr>
          <a:xfrm>
            <a:off x="2006600" y="781043"/>
            <a:ext cx="8178800" cy="5295914"/>
          </a:xfrm>
          <a:prstGeom prst="rect">
            <a:avLst/>
          </a:prstGeom>
          <a:effectLst>
            <a:outerShdw blurRad="50800" dist="38100" dir="2700000" algn="tl" rotWithShape="0">
              <a:prstClr val="black">
                <a:alpha val="40000"/>
              </a:prstClr>
            </a:outerShdw>
          </a:effectLst>
        </p:spPr>
      </p:pic>
      <p:sp>
        <p:nvSpPr>
          <p:cNvPr id="7" name="Arrow: Right 6">
            <a:extLst>
              <a:ext uri="{FF2B5EF4-FFF2-40B4-BE49-F238E27FC236}">
                <a16:creationId xmlns:a16="http://schemas.microsoft.com/office/drawing/2014/main" id="{62C7235A-F848-42BA-A65E-A95DE3DF3C91}"/>
              </a:ext>
              <a:ext uri="{C183D7F6-B498-43B3-948B-1728B52AA6E4}">
                <adec:decorative xmlns:adec="http://schemas.microsoft.com/office/drawing/2017/decorative" val="1"/>
              </a:ext>
            </a:extLst>
          </p:cNvPr>
          <p:cNvSpPr/>
          <p:nvPr/>
        </p:nvSpPr>
        <p:spPr>
          <a:xfrm>
            <a:off x="4779424" y="5708110"/>
            <a:ext cx="700585" cy="323896"/>
          </a:xfrm>
          <a:prstGeom prst="rightArrow">
            <a:avLst>
              <a:gd name="adj1" fmla="val 40695"/>
              <a:gd name="adj2" fmla="val 7481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EEB14C3D-6C55-457A-8CD7-9172ECDC9139}"/>
              </a:ext>
            </a:extLst>
          </p:cNvPr>
          <p:cNvSpPr>
            <a:spLocks noGrp="1"/>
          </p:cNvSpPr>
          <p:nvPr>
            <p:ph type="sldNum" sz="quarter" idx="10"/>
          </p:nvPr>
        </p:nvSpPr>
        <p:spPr/>
        <p:txBody>
          <a:bodyPr/>
          <a:lstStyle/>
          <a:p>
            <a:pPr algn="r"/>
            <a:fld id="{F3477EC8-074D-41C4-94AE-E9EA7CEEA348}" type="slidenum">
              <a:rPr lang="en-US" smtClean="0"/>
              <a:pPr algn="r"/>
              <a:t>15</a:t>
            </a:fld>
            <a:endParaRPr lang="en-US" dirty="0"/>
          </a:p>
        </p:txBody>
      </p:sp>
    </p:spTree>
    <p:custDataLst>
      <p:tags r:id="rId1"/>
    </p:custDataLst>
    <p:extLst>
      <p:ext uri="{BB962C8B-B14F-4D97-AF65-F5344CB8AC3E}">
        <p14:creationId xmlns:p14="http://schemas.microsoft.com/office/powerpoint/2010/main" val="916565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More Help</a:t>
            </a:r>
          </a:p>
        </p:txBody>
      </p:sp>
      <p:sp>
        <p:nvSpPr>
          <p:cNvPr id="3" name="Content Placeholder 2"/>
          <p:cNvSpPr>
            <a:spLocks noGrp="1"/>
          </p:cNvSpPr>
          <p:nvPr>
            <p:ph idx="1"/>
          </p:nvPr>
        </p:nvSpPr>
        <p:spPr>
          <a:xfrm>
            <a:off x="426231" y="1365854"/>
            <a:ext cx="11537504" cy="761738"/>
          </a:xfrm>
        </p:spPr>
        <p:txBody>
          <a:bodyPr rtlCol="0">
            <a:noAutofit/>
          </a:bodyPr>
          <a:lstStyle/>
          <a:p>
            <a:pPr marL="0" indent="0" algn="ctr" eaLnBrk="1" fontAlgn="auto" hangingPunct="1">
              <a:buNone/>
              <a:defRPr/>
            </a:pPr>
            <a:r>
              <a:rPr lang="en-US" sz="2800" i="1" dirty="0">
                <a:solidFill>
                  <a:schemeClr val="tx1">
                    <a:lumMod val="50000"/>
                  </a:schemeClr>
                </a:solidFill>
              </a:rPr>
              <a:t>Assessment Viewing Application User Guide</a:t>
            </a:r>
          </a:p>
        </p:txBody>
      </p:sp>
      <p:sp>
        <p:nvSpPr>
          <p:cNvPr id="5" name="Rectangle 4" descr="WCAP Helpdesk can be reached by:&#10;Toll-Free Phone Support: 1.844.560.7366&#10;&#10;Email Support: &#10;wahelpdesk@cambiumassessment.com">
            <a:extLst>
              <a:ext uri="{FF2B5EF4-FFF2-40B4-BE49-F238E27FC236}">
                <a16:creationId xmlns:a16="http://schemas.microsoft.com/office/drawing/2014/main" id="{FDE00F38-F0B7-4B8B-9394-B0B73FE6E268}"/>
              </a:ext>
            </a:extLst>
          </p:cNvPr>
          <p:cNvSpPr/>
          <p:nvPr/>
        </p:nvSpPr>
        <p:spPr>
          <a:xfrm>
            <a:off x="2243470" y="2232837"/>
            <a:ext cx="7655442" cy="3423684"/>
          </a:xfrm>
          <a:prstGeom prst="rect">
            <a:avLst/>
          </a:prstGeom>
          <a:solidFill>
            <a:schemeClr val="bg1">
              <a:lumMod val="95000"/>
            </a:schemeClr>
          </a:solidFill>
          <a:ln>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2"/>
                </a:solidFill>
              </a:rPr>
              <a:t>WCAP Helpdesk</a:t>
            </a:r>
          </a:p>
          <a:p>
            <a:pPr algn="ctr"/>
            <a:endParaRPr lang="en-US" sz="2800" dirty="0">
              <a:solidFill>
                <a:schemeClr val="tx2"/>
              </a:solidFill>
            </a:endParaRPr>
          </a:p>
          <a:p>
            <a:pPr algn="ctr"/>
            <a:r>
              <a:rPr lang="en-US" sz="2800" dirty="0">
                <a:solidFill>
                  <a:schemeClr val="tx2"/>
                </a:solidFill>
              </a:rPr>
              <a:t>Toll-Free Phone Support: </a:t>
            </a:r>
          </a:p>
          <a:p>
            <a:pPr algn="ctr"/>
            <a:r>
              <a:rPr lang="en-US" sz="2800" dirty="0">
                <a:solidFill>
                  <a:schemeClr val="tx2"/>
                </a:solidFill>
                <a:effectLst/>
                <a:ea typeface="Calibri" panose="020F0502020204030204" pitchFamily="34" charset="0"/>
              </a:rPr>
              <a:t>1.844.560.7366</a:t>
            </a:r>
            <a:endParaRPr lang="en-US" sz="2800" dirty="0">
              <a:solidFill>
                <a:schemeClr val="tx2"/>
              </a:solidFill>
            </a:endParaRPr>
          </a:p>
          <a:p>
            <a:pPr algn="ctr"/>
            <a:endParaRPr lang="en-US" sz="2800" dirty="0">
              <a:solidFill>
                <a:schemeClr val="tx2"/>
              </a:solidFill>
            </a:endParaRPr>
          </a:p>
          <a:p>
            <a:pPr algn="ctr"/>
            <a:r>
              <a:rPr lang="en-US" sz="2800" dirty="0">
                <a:solidFill>
                  <a:schemeClr val="tx2"/>
                </a:solidFill>
              </a:rPr>
              <a:t>Email Support: </a:t>
            </a:r>
          </a:p>
          <a:p>
            <a:pPr algn="ctr"/>
            <a:r>
              <a:rPr lang="en-US" sz="2800" u="sng" dirty="0">
                <a:solidFill>
                  <a:srgbClr val="0000FF"/>
                </a:solidFill>
                <a:effectLst/>
                <a:ea typeface="Calibri" panose="020F0502020204030204" pitchFamily="34" charset="0"/>
                <a:hlinkClick r:id="rId3"/>
              </a:rPr>
              <a:t>wahelpdesk@cambiumassessment.com</a:t>
            </a:r>
            <a:endParaRPr lang="en-US" sz="2800" u="sng" dirty="0">
              <a:solidFill>
                <a:srgbClr val="0000FF"/>
              </a:solidFill>
              <a:effectLst/>
              <a:ea typeface="Calibri" panose="020F0502020204030204" pitchFamily="34" charset="0"/>
            </a:endParaRPr>
          </a:p>
          <a:p>
            <a:pPr algn="ctr"/>
            <a:endParaRPr lang="en-US" sz="2800" dirty="0">
              <a:solidFill>
                <a:schemeClr val="tx2"/>
              </a:solidFill>
            </a:endParaRPr>
          </a:p>
        </p:txBody>
      </p:sp>
      <p:sp>
        <p:nvSpPr>
          <p:cNvPr id="4" name="Slide Number Placeholder 2">
            <a:extLst>
              <a:ext uri="{FF2B5EF4-FFF2-40B4-BE49-F238E27FC236}">
                <a16:creationId xmlns:a16="http://schemas.microsoft.com/office/drawing/2014/main" id="{934A5FCF-0872-4AB4-B5EA-E3A6E63DE1EF}"/>
              </a:ext>
            </a:extLst>
          </p:cNvPr>
          <p:cNvSpPr>
            <a:spLocks noGrp="1"/>
          </p:cNvSpPr>
          <p:nvPr>
            <p:ph type="sldNum" sz="quarter" idx="10"/>
          </p:nvPr>
        </p:nvSpPr>
        <p:spPr>
          <a:xfrm>
            <a:off x="11257078" y="6464155"/>
            <a:ext cx="706657" cy="278820"/>
          </a:xfrm>
        </p:spPr>
        <p:txBody>
          <a:bodyPr/>
          <a:lstStyle/>
          <a:p>
            <a:pPr algn="r"/>
            <a:r>
              <a:rPr lang="en-US" dirty="0">
                <a:latin typeface="+mn-lt"/>
              </a:rPr>
              <a:t>10</a:t>
            </a:r>
          </a:p>
        </p:txBody>
      </p:sp>
    </p:spTree>
    <p:extLst>
      <p:ext uri="{BB962C8B-B14F-4D97-AF65-F5344CB8AC3E}">
        <p14:creationId xmlns:p14="http://schemas.microsoft.com/office/powerpoint/2010/main" val="483536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A2CCD4-BBA0-139F-35A0-156CCA545BEF}"/>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Thank You</a:t>
            </a:r>
          </a:p>
        </p:txBody>
      </p:sp>
    </p:spTree>
    <p:custDataLst>
      <p:tags r:id="rId1"/>
    </p:custDataLst>
    <p:extLst>
      <p:ext uri="{BB962C8B-B14F-4D97-AF65-F5344CB8AC3E}">
        <p14:creationId xmlns:p14="http://schemas.microsoft.com/office/powerpoint/2010/main" val="108972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Objectives</a:t>
            </a:r>
          </a:p>
        </p:txBody>
      </p:sp>
      <p:sp>
        <p:nvSpPr>
          <p:cNvPr id="9" name="Content Placeholder 1"/>
          <p:cNvSpPr>
            <a:spLocks noGrp="1"/>
          </p:cNvSpPr>
          <p:nvPr>
            <p:ph idx="1"/>
          </p:nvPr>
        </p:nvSpPr>
        <p:spPr>
          <a:xfrm>
            <a:off x="426231" y="1088551"/>
            <a:ext cx="10752317" cy="3732737"/>
          </a:xfrm>
        </p:spPr>
        <p:txBody>
          <a:bodyPr>
            <a:normAutofit/>
          </a:bodyPr>
          <a:lstStyle/>
          <a:p>
            <a:r>
              <a:rPr lang="en-US" sz="3200" b="1" dirty="0">
                <a:solidFill>
                  <a:srgbClr val="53565A"/>
                </a:solidFill>
              </a:rPr>
              <a:t>After viewing this presentation, you should understand how to </a:t>
            </a:r>
          </a:p>
          <a:p>
            <a:pPr marL="573088" lvl="1" indent="-342900"/>
            <a:r>
              <a:rPr lang="en-US" sz="2800" dirty="0">
                <a:solidFill>
                  <a:srgbClr val="53565A"/>
                </a:solidFill>
              </a:rPr>
              <a:t>Log in to AVA;</a:t>
            </a:r>
          </a:p>
          <a:p>
            <a:pPr marL="573088" lvl="1" indent="-342900"/>
            <a:r>
              <a:rPr lang="en-US" sz="2800" dirty="0">
                <a:solidFill>
                  <a:srgbClr val="53565A"/>
                </a:solidFill>
              </a:rPr>
              <a:t>Access the assessments; and</a:t>
            </a:r>
          </a:p>
          <a:p>
            <a:pPr marL="573088" lvl="1" indent="-342900"/>
            <a:r>
              <a:rPr lang="en-US" sz="2800" dirty="0">
                <a:solidFill>
                  <a:srgbClr val="53565A"/>
                </a:solidFill>
              </a:rPr>
              <a:t>Navigate through the test.</a:t>
            </a:r>
          </a:p>
          <a:p>
            <a:pPr eaLnBrk="1" fontAlgn="auto" hangingPunct="1">
              <a:buFont typeface="Arial" pitchFamily="34" charset="0"/>
              <a:buChar char="•"/>
              <a:defRPr/>
            </a:pPr>
            <a:endParaRPr lang="en-US" dirty="0"/>
          </a:p>
          <a:p>
            <a:endParaRPr lang="en-US" dirty="0"/>
          </a:p>
        </p:txBody>
      </p:sp>
      <p:sp>
        <p:nvSpPr>
          <p:cNvPr id="4" name="Slide Number Placeholder 3">
            <a:extLst>
              <a:ext uri="{FF2B5EF4-FFF2-40B4-BE49-F238E27FC236}">
                <a16:creationId xmlns:a16="http://schemas.microsoft.com/office/drawing/2014/main" id="{64F7D955-BA24-454C-BD6A-E22FDA4B3BF9}"/>
              </a:ext>
            </a:extLst>
          </p:cNvPr>
          <p:cNvSpPr>
            <a:spLocks noGrp="1"/>
          </p:cNvSpPr>
          <p:nvPr>
            <p:ph type="sldNum" sz="quarter" idx="10"/>
          </p:nvPr>
        </p:nvSpPr>
        <p:spPr/>
        <p:txBody>
          <a:bodyPr/>
          <a:lstStyle/>
          <a:p>
            <a:pPr algn="r"/>
            <a:fld id="{F3477EC8-074D-41C4-94AE-E9EA7CEEA348}" type="slidenum">
              <a:rPr lang="en-US" smtClean="0"/>
              <a:pPr algn="r"/>
              <a:t>2</a:t>
            </a:fld>
            <a:endParaRPr lang="en-US" dirty="0"/>
          </a:p>
        </p:txBody>
      </p:sp>
    </p:spTree>
    <p:custDataLst>
      <p:tags r:id="rId1"/>
    </p:custDataLst>
    <p:extLst>
      <p:ext uri="{BB962C8B-B14F-4D97-AF65-F5344CB8AC3E}">
        <p14:creationId xmlns:p14="http://schemas.microsoft.com/office/powerpoint/2010/main" val="3617686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0"/>
              </a:ext>
            </a:extLst>
          </p:cNvPr>
          <p:cNvSpPr>
            <a:spLocks noGrp="1"/>
          </p:cNvSpPr>
          <p:nvPr>
            <p:ph type="title"/>
          </p:nvPr>
        </p:nvSpPr>
        <p:spPr/>
        <p:txBody>
          <a:bodyPr/>
          <a:lstStyle/>
          <a:p>
            <a:r>
              <a:rPr lang="en-US" dirty="0"/>
              <a:t>Logging in to AVA</a:t>
            </a:r>
          </a:p>
        </p:txBody>
      </p:sp>
      <p:pic>
        <p:nvPicPr>
          <p:cNvPr id="11" name="Picture 10" descr="Interim Smarter Balanced ELA and Math Assessments on the portal with the descriptive text, &quot;Interim tests allow teachers to provide students the opportunity to interact with test item types prior to summative testing.&quot;">
            <a:extLst>
              <a:ext uri="{FF2B5EF4-FFF2-40B4-BE49-F238E27FC236}">
                <a16:creationId xmlns:a16="http://schemas.microsoft.com/office/drawing/2014/main" id="{158F4458-3128-458D-9CE7-E4FAF8EC1E94}"/>
              </a:ext>
            </a:extLst>
          </p:cNvPr>
          <p:cNvPicPr/>
          <p:nvPr/>
        </p:nvPicPr>
        <p:blipFill>
          <a:blip r:embed="rId3">
            <a:extLst>
              <a:ext uri="{28A0092B-C50C-407E-A947-70E740481C1C}">
                <a14:useLocalDpi xmlns:a14="http://schemas.microsoft.com/office/drawing/2010/main" val="0"/>
              </a:ext>
            </a:extLst>
          </a:blip>
          <a:stretch>
            <a:fillRect/>
          </a:stretch>
        </p:blipFill>
        <p:spPr>
          <a:xfrm>
            <a:off x="275510" y="869997"/>
            <a:ext cx="7066584" cy="1644603"/>
          </a:xfrm>
          <a:prstGeom prst="rect">
            <a:avLst/>
          </a:prstGeom>
        </p:spPr>
      </p:pic>
      <p:pic>
        <p:nvPicPr>
          <p:cNvPr id="13" name="Picture 12" descr="Assessment Viewing Application (AVA) card on the portal with the descriptive text, &quot;View ELA and math interim assessment questions.&quot;">
            <a:extLst>
              <a:ext uri="{FF2B5EF4-FFF2-40B4-BE49-F238E27FC236}">
                <a16:creationId xmlns:a16="http://schemas.microsoft.com/office/drawing/2014/main" id="{7F18F385-5FD8-4407-BBF6-6121D2C1389D}"/>
              </a:ext>
            </a:extLst>
          </p:cNvPr>
          <p:cNvPicPr/>
          <p:nvPr/>
        </p:nvPicPr>
        <p:blipFill>
          <a:blip r:embed="rId4">
            <a:extLst>
              <a:ext uri="{28A0092B-C50C-407E-A947-70E740481C1C}">
                <a14:useLocalDpi xmlns:a14="http://schemas.microsoft.com/office/drawing/2010/main" val="0"/>
              </a:ext>
            </a:extLst>
          </a:blip>
          <a:stretch>
            <a:fillRect/>
          </a:stretch>
        </p:blipFill>
        <p:spPr>
          <a:xfrm>
            <a:off x="2134283" y="2724584"/>
            <a:ext cx="3695017" cy="2736416"/>
          </a:xfrm>
          <a:prstGeom prst="rect">
            <a:avLst/>
          </a:prstGeom>
          <a:ln w="12700" cap="sq">
            <a:solidFill>
              <a:schemeClr val="bg1">
                <a:lumMod val="50000"/>
              </a:schemeClr>
            </a:solidFill>
            <a:prstDash val="solid"/>
            <a:miter lim="800000"/>
          </a:ln>
          <a:effectLst>
            <a:outerShdw blurRad="50800" dist="38100" dir="2700000" algn="tl" rotWithShape="0">
              <a:srgbClr val="000000">
                <a:alpha val="43000"/>
              </a:srgbClr>
            </a:outerShdw>
          </a:effectLst>
        </p:spPr>
      </p:pic>
      <p:pic>
        <p:nvPicPr>
          <p:cNvPr id="12" name="Picture 11" descr="Login screen, with a field for email address and password, and the Secure Login button.">
            <a:extLst>
              <a:ext uri="{FF2B5EF4-FFF2-40B4-BE49-F238E27FC236}">
                <a16:creationId xmlns:a16="http://schemas.microsoft.com/office/drawing/2014/main" id="{6C0FDE5E-8BD5-45C8-8E84-1B1DD88E7F0A}"/>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2702" y="2724584"/>
            <a:ext cx="4154515" cy="272610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7" name="Slide Number Placeholder 6">
            <a:extLst>
              <a:ext uri="{FF2B5EF4-FFF2-40B4-BE49-F238E27FC236}">
                <a16:creationId xmlns:a16="http://schemas.microsoft.com/office/drawing/2014/main" id="{DDA0AD51-4BCA-4189-9256-68CEFB75894D}"/>
              </a:ext>
              <a:ext uri="{C183D7F6-B498-43B3-948B-1728B52AA6E4}">
                <adec:decorative xmlns:adec="http://schemas.microsoft.com/office/drawing/2017/decorative" val="0"/>
              </a:ext>
            </a:extLst>
          </p:cNvPr>
          <p:cNvSpPr>
            <a:spLocks noGrp="1"/>
          </p:cNvSpPr>
          <p:nvPr>
            <p:ph type="sldNum" sz="quarter" idx="10"/>
          </p:nvPr>
        </p:nvSpPr>
        <p:spPr/>
        <p:txBody>
          <a:bodyPr/>
          <a:lstStyle/>
          <a:p>
            <a:pPr algn="r"/>
            <a:fld id="{F3477EC8-074D-41C4-94AE-E9EA7CEEA348}" type="slidenum">
              <a:rPr lang="en-US" smtClean="0"/>
              <a:pPr algn="r"/>
              <a:t>3</a:t>
            </a:fld>
            <a:endParaRPr lang="en-US" dirty="0"/>
          </a:p>
        </p:txBody>
      </p:sp>
    </p:spTree>
    <p:extLst>
      <p:ext uri="{BB962C8B-B14F-4D97-AF65-F5344CB8AC3E}">
        <p14:creationId xmlns:p14="http://schemas.microsoft.com/office/powerpoint/2010/main" val="3218657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411EE4-671A-47B7-8993-20BADE4843BF}"/>
              </a:ext>
            </a:extLst>
          </p:cNvPr>
          <p:cNvSpPr>
            <a:spLocks noGrp="1"/>
          </p:cNvSpPr>
          <p:nvPr>
            <p:ph type="title"/>
          </p:nvPr>
        </p:nvSpPr>
        <p:spPr>
          <a:xfrm>
            <a:off x="429768" y="64008"/>
            <a:ext cx="11018520" cy="521208"/>
          </a:xfrm>
        </p:spPr>
        <p:txBody>
          <a:bodyPr/>
          <a:lstStyle/>
          <a:p>
            <a:r>
              <a:rPr lang="en-US" dirty="0"/>
              <a:t>Logging in to AVA (continued)</a:t>
            </a:r>
          </a:p>
        </p:txBody>
      </p:sp>
      <p:pic>
        <p:nvPicPr>
          <p:cNvPr id="5" name="Picture 4" descr="Enter Code page, with a field to enter emailed code, and the Submit and Resend Code buttons.">
            <a:extLst>
              <a:ext uri="{FF2B5EF4-FFF2-40B4-BE49-F238E27FC236}">
                <a16:creationId xmlns:a16="http://schemas.microsoft.com/office/drawing/2014/main" id="{10FDA08E-5B34-4AC2-8B7F-97F594F619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976" y="1470421"/>
            <a:ext cx="4023690" cy="377486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1" name="Content Placeholder 14">
            <a:extLst>
              <a:ext uri="{FF2B5EF4-FFF2-40B4-BE49-F238E27FC236}">
                <a16:creationId xmlns:a16="http://schemas.microsoft.com/office/drawing/2014/main" id="{E87B4974-855F-4B21-8EC3-A647C7517BC6}"/>
              </a:ext>
            </a:extLst>
          </p:cNvPr>
          <p:cNvSpPr>
            <a:spLocks noGrp="1"/>
          </p:cNvSpPr>
          <p:nvPr>
            <p:ph idx="1"/>
          </p:nvPr>
        </p:nvSpPr>
        <p:spPr>
          <a:xfrm>
            <a:off x="5444022" y="1398916"/>
            <a:ext cx="6211683" cy="4060168"/>
          </a:xfrm>
        </p:spPr>
        <p:txBody>
          <a:bodyPr>
            <a:noAutofit/>
          </a:bodyPr>
          <a:lstStyle/>
          <a:p>
            <a:pPr>
              <a:lnSpc>
                <a:spcPct val="100000"/>
              </a:lnSpc>
              <a:spcBef>
                <a:spcPts val="600"/>
              </a:spcBef>
            </a:pPr>
            <a:r>
              <a:rPr lang="en-US" sz="2400" dirty="0">
                <a:solidFill>
                  <a:srgbClr val="53565A"/>
                </a:solidFill>
              </a:rPr>
              <a:t>The system has an authentication process that will be triggered when you log in from a different device or browser, or after clearing your browser’s cache. </a:t>
            </a:r>
          </a:p>
          <a:p>
            <a:pPr>
              <a:lnSpc>
                <a:spcPct val="100000"/>
              </a:lnSpc>
              <a:spcBef>
                <a:spcPts val="600"/>
              </a:spcBef>
            </a:pPr>
            <a:r>
              <a:rPr lang="en-US" sz="2400" dirty="0">
                <a:solidFill>
                  <a:srgbClr val="53565A"/>
                </a:solidFill>
              </a:rPr>
              <a:t>If you see this screen, an email containing the code will have been sent automatically to your email address.</a:t>
            </a:r>
          </a:p>
          <a:p>
            <a:pPr>
              <a:lnSpc>
                <a:spcPct val="100000"/>
              </a:lnSpc>
              <a:spcBef>
                <a:spcPts val="600"/>
              </a:spcBef>
            </a:pPr>
            <a:r>
              <a:rPr lang="en-US" sz="2400" dirty="0">
                <a:solidFill>
                  <a:srgbClr val="53565A"/>
                </a:solidFill>
              </a:rPr>
              <a:t>Enter the code and select </a:t>
            </a:r>
            <a:r>
              <a:rPr lang="en-US" sz="2400" b="1" dirty="0">
                <a:solidFill>
                  <a:srgbClr val="53565A"/>
                </a:solidFill>
              </a:rPr>
              <a:t>Submit</a:t>
            </a:r>
            <a:r>
              <a:rPr lang="en-US" sz="2400" dirty="0">
                <a:solidFill>
                  <a:srgbClr val="53565A"/>
                </a:solidFill>
              </a:rPr>
              <a:t>.</a:t>
            </a:r>
          </a:p>
          <a:p>
            <a:pPr>
              <a:lnSpc>
                <a:spcPct val="100000"/>
              </a:lnSpc>
              <a:spcBef>
                <a:spcPts val="600"/>
              </a:spcBef>
            </a:pPr>
            <a:r>
              <a:rPr lang="en-US" sz="2400" dirty="0">
                <a:solidFill>
                  <a:srgbClr val="53565A"/>
                </a:solidFill>
              </a:rPr>
              <a:t>If you need the code resent, select </a:t>
            </a:r>
            <a:r>
              <a:rPr lang="en-US" sz="2400" b="1" dirty="0">
                <a:solidFill>
                  <a:srgbClr val="53565A"/>
                </a:solidFill>
              </a:rPr>
              <a:t>Resend Code</a:t>
            </a:r>
            <a:r>
              <a:rPr lang="en-US" sz="2400" dirty="0">
                <a:solidFill>
                  <a:srgbClr val="53565A"/>
                </a:solidFill>
              </a:rPr>
              <a:t>.</a:t>
            </a:r>
          </a:p>
        </p:txBody>
      </p:sp>
      <p:sp>
        <p:nvSpPr>
          <p:cNvPr id="6" name="Slide Number Placeholder 5">
            <a:extLst>
              <a:ext uri="{FF2B5EF4-FFF2-40B4-BE49-F238E27FC236}">
                <a16:creationId xmlns:a16="http://schemas.microsoft.com/office/drawing/2014/main" id="{CEC7D81E-A4ED-4B8D-AF97-EAFBEAA4B1B1}"/>
              </a:ext>
            </a:extLst>
          </p:cNvPr>
          <p:cNvSpPr>
            <a:spLocks noGrp="1"/>
          </p:cNvSpPr>
          <p:nvPr>
            <p:ph type="sldNum" sz="quarter" idx="10"/>
          </p:nvPr>
        </p:nvSpPr>
        <p:spPr/>
        <p:txBody>
          <a:bodyPr/>
          <a:lstStyle/>
          <a:p>
            <a:pPr algn="r"/>
            <a:fld id="{F3477EC8-074D-41C4-94AE-E9EA7CEEA348}" type="slidenum">
              <a:rPr lang="en-US" smtClean="0"/>
              <a:pPr algn="r"/>
              <a:t>4</a:t>
            </a:fld>
            <a:endParaRPr lang="en-US" dirty="0"/>
          </a:p>
        </p:txBody>
      </p:sp>
    </p:spTree>
    <p:custDataLst>
      <p:tags r:id="rId1"/>
    </p:custDataLst>
    <p:extLst>
      <p:ext uri="{BB962C8B-B14F-4D97-AF65-F5344CB8AC3E}">
        <p14:creationId xmlns:p14="http://schemas.microsoft.com/office/powerpoint/2010/main" val="89226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79C776-B27C-4462-9759-5E6CB3554F0F}"/>
              </a:ext>
            </a:extLst>
          </p:cNvPr>
          <p:cNvSpPr>
            <a:spLocks noGrp="1"/>
          </p:cNvSpPr>
          <p:nvPr>
            <p:ph type="title"/>
          </p:nvPr>
        </p:nvSpPr>
        <p:spPr>
          <a:xfrm>
            <a:off x="429768" y="64008"/>
            <a:ext cx="11018520" cy="521208"/>
          </a:xfrm>
        </p:spPr>
        <p:txBody>
          <a:bodyPr/>
          <a:lstStyle/>
          <a:p>
            <a:r>
              <a:rPr lang="en-US" dirty="0"/>
              <a:t>Resetting Your Password</a:t>
            </a:r>
          </a:p>
        </p:txBody>
      </p:sp>
      <p:grpSp>
        <p:nvGrpSpPr>
          <p:cNvPr id="6" name="Group 5" descr="Login card with a spot for email address and password, and a secure login button&#10;">
            <a:extLst>
              <a:ext uri="{FF2B5EF4-FFF2-40B4-BE49-F238E27FC236}">
                <a16:creationId xmlns:a16="http://schemas.microsoft.com/office/drawing/2014/main" id="{7EA7843D-F0EB-D7BB-CB42-6D5DA29C4FED}"/>
              </a:ext>
            </a:extLst>
          </p:cNvPr>
          <p:cNvGrpSpPr/>
          <p:nvPr/>
        </p:nvGrpSpPr>
        <p:grpSpPr>
          <a:xfrm>
            <a:off x="764807" y="1710680"/>
            <a:ext cx="4924555" cy="4199060"/>
            <a:chOff x="764807" y="1710680"/>
            <a:chExt cx="4924555" cy="4199060"/>
          </a:xfrm>
        </p:grpSpPr>
        <p:pic>
          <p:nvPicPr>
            <p:cNvPr id="2" name="Picture 1">
              <a:extLst>
                <a:ext uri="{FF2B5EF4-FFF2-40B4-BE49-F238E27FC236}">
                  <a16:creationId xmlns:a16="http://schemas.microsoft.com/office/drawing/2014/main" id="{F818C243-167F-4B76-A233-68EC5C6798A5}"/>
                </a:ext>
              </a:extLst>
            </p:cNvPr>
            <p:cNvPicPr>
              <a:picLocks noChangeAspect="1"/>
            </p:cNvPicPr>
            <p:nvPr/>
          </p:nvPicPr>
          <p:blipFill rotWithShape="1">
            <a:blip r:embed="rId4"/>
            <a:srcRect l="5837" t="20476" r="4330"/>
            <a:stretch/>
          </p:blipFill>
          <p:spPr>
            <a:xfrm>
              <a:off x="764807" y="1710680"/>
              <a:ext cx="4924555" cy="3324075"/>
            </a:xfrm>
            <a:prstGeom prst="rect">
              <a:avLst/>
            </a:prstGeom>
            <a:ln>
              <a:noFill/>
            </a:ln>
            <a:effectLst>
              <a:outerShdw blurRad="292100" dist="139700" dir="2700000" algn="tl" rotWithShape="0">
                <a:srgbClr val="333333">
                  <a:alpha val="65000"/>
                </a:srgbClr>
              </a:outerShdw>
            </a:effectLst>
          </p:spPr>
        </p:pic>
        <p:sp>
          <p:nvSpPr>
            <p:cNvPr id="9" name="Arrow: Up 8">
              <a:extLst>
                <a:ext uri="{FF2B5EF4-FFF2-40B4-BE49-F238E27FC236}">
                  <a16:creationId xmlns:a16="http://schemas.microsoft.com/office/drawing/2014/main" id="{6DA6BF30-0629-4502-9BE1-0B80B69CA0CB}"/>
                </a:ext>
              </a:extLst>
            </p:cNvPr>
            <p:cNvSpPr/>
            <p:nvPr/>
          </p:nvSpPr>
          <p:spPr>
            <a:xfrm>
              <a:off x="2891182" y="4862762"/>
              <a:ext cx="671804" cy="1046978"/>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5" name="Group 4" descr="Reset password page, with a field to enter  e-mail address and a Submit button.">
            <a:extLst>
              <a:ext uri="{FF2B5EF4-FFF2-40B4-BE49-F238E27FC236}">
                <a16:creationId xmlns:a16="http://schemas.microsoft.com/office/drawing/2014/main" id="{511D93B3-BA78-473E-9D94-57141F1A5CCE}"/>
              </a:ext>
            </a:extLst>
          </p:cNvPr>
          <p:cNvGrpSpPr/>
          <p:nvPr/>
        </p:nvGrpSpPr>
        <p:grpSpPr>
          <a:xfrm>
            <a:off x="6485713" y="1710680"/>
            <a:ext cx="4912382" cy="3324075"/>
            <a:chOff x="6485713" y="1710680"/>
            <a:chExt cx="4912382" cy="3324075"/>
          </a:xfrm>
        </p:grpSpPr>
        <p:pic>
          <p:nvPicPr>
            <p:cNvPr id="8" name="Picture 7">
              <a:extLst>
                <a:ext uri="{FF2B5EF4-FFF2-40B4-BE49-F238E27FC236}">
                  <a16:creationId xmlns:a16="http://schemas.microsoft.com/office/drawing/2014/main" id="{826DE626-1ECD-4120-826D-E3F8F08EB98D}"/>
                </a:ext>
              </a:extLst>
            </p:cNvPr>
            <p:cNvPicPr>
              <a:picLocks noChangeAspect="1"/>
            </p:cNvPicPr>
            <p:nvPr/>
          </p:nvPicPr>
          <p:blipFill>
            <a:blip r:embed="rId5"/>
            <a:stretch>
              <a:fillRect/>
            </a:stretch>
          </p:blipFill>
          <p:spPr>
            <a:xfrm>
              <a:off x="6502639" y="1710680"/>
              <a:ext cx="4895456" cy="3324075"/>
            </a:xfrm>
            <a:prstGeom prst="rect">
              <a:avLst/>
            </a:prstGeom>
            <a:ln>
              <a:solidFill>
                <a:srgbClr val="C00000"/>
              </a:solid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58213427-49E2-4869-9E2E-3BB0D7583688}"/>
                </a:ext>
              </a:extLst>
            </p:cNvPr>
            <p:cNvSpPr/>
            <p:nvPr/>
          </p:nvSpPr>
          <p:spPr>
            <a:xfrm>
              <a:off x="6485713" y="1710681"/>
              <a:ext cx="4895455" cy="332407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0" name="Slide Number Placeholder 9">
            <a:extLst>
              <a:ext uri="{FF2B5EF4-FFF2-40B4-BE49-F238E27FC236}">
                <a16:creationId xmlns:a16="http://schemas.microsoft.com/office/drawing/2014/main" id="{A3AC6F16-C480-4BB2-A7E2-C4B3FB329238}"/>
              </a:ext>
            </a:extLst>
          </p:cNvPr>
          <p:cNvSpPr>
            <a:spLocks noGrp="1"/>
          </p:cNvSpPr>
          <p:nvPr>
            <p:ph type="sldNum" sz="quarter" idx="10"/>
          </p:nvPr>
        </p:nvSpPr>
        <p:spPr/>
        <p:txBody>
          <a:bodyPr/>
          <a:lstStyle/>
          <a:p>
            <a:pPr algn="r"/>
            <a:fld id="{F3477EC8-074D-41C4-94AE-E9EA7CEEA348}" type="slidenum">
              <a:rPr lang="en-US" smtClean="0"/>
              <a:pPr algn="r"/>
              <a:t>5</a:t>
            </a:fld>
            <a:endParaRPr lang="en-US" dirty="0"/>
          </a:p>
        </p:txBody>
      </p:sp>
    </p:spTree>
    <p:custDataLst>
      <p:tags r:id="rId1"/>
    </p:custDataLst>
    <p:extLst>
      <p:ext uri="{BB962C8B-B14F-4D97-AF65-F5344CB8AC3E}">
        <p14:creationId xmlns:p14="http://schemas.microsoft.com/office/powerpoint/2010/main" val="3584181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7759AE-728F-4BAF-9B83-7331B0BB0F69}"/>
              </a:ext>
            </a:extLst>
          </p:cNvPr>
          <p:cNvSpPr>
            <a:spLocks noGrp="1"/>
          </p:cNvSpPr>
          <p:nvPr>
            <p:ph type="title"/>
          </p:nvPr>
        </p:nvSpPr>
        <p:spPr/>
        <p:txBody>
          <a:bodyPr/>
          <a:lstStyle/>
          <a:p>
            <a:r>
              <a:rPr lang="en-US" dirty="0"/>
              <a:t>Resetting Your Password (continued)</a:t>
            </a:r>
          </a:p>
        </p:txBody>
      </p:sp>
      <p:pic>
        <p:nvPicPr>
          <p:cNvPr id="5" name="Picture 4" descr="Create a new password page, with fields to enter the new and confirmed password, and a Submit button.">
            <a:extLst>
              <a:ext uri="{FF2B5EF4-FFF2-40B4-BE49-F238E27FC236}">
                <a16:creationId xmlns:a16="http://schemas.microsoft.com/office/drawing/2014/main" id="{CEE43F06-0764-4926-9A2D-73215107FE8F}"/>
              </a:ext>
            </a:extLst>
          </p:cNvPr>
          <p:cNvPicPr/>
          <p:nvPr/>
        </p:nvPicPr>
        <p:blipFill rotWithShape="1">
          <a:blip r:embed="rId4">
            <a:extLst>
              <a:ext uri="{28A0092B-C50C-407E-A947-70E740481C1C}">
                <a14:useLocalDpi xmlns:a14="http://schemas.microsoft.com/office/drawing/2010/main" val="0"/>
              </a:ext>
            </a:extLst>
          </a:blip>
          <a:srcRect r="4731"/>
          <a:stretch/>
        </p:blipFill>
        <p:spPr>
          <a:xfrm>
            <a:off x="991056" y="1545929"/>
            <a:ext cx="3579455" cy="337209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8DFD9F9F-BB74-4970-852E-2C5B0285EB4A}"/>
              </a:ext>
            </a:extLst>
          </p:cNvPr>
          <p:cNvSpPr txBox="1"/>
          <p:nvPr/>
        </p:nvSpPr>
        <p:spPr>
          <a:xfrm>
            <a:off x="5150734" y="1563257"/>
            <a:ext cx="6829063" cy="4093428"/>
          </a:xfrm>
          <a:prstGeom prst="rect">
            <a:avLst/>
          </a:prstGeom>
          <a:noFill/>
        </p:spPr>
        <p:txBody>
          <a:bodyPr wrap="square" rtlCol="0">
            <a:spAutoFit/>
          </a:bodyPr>
          <a:lstStyle/>
          <a:p>
            <a:r>
              <a:rPr lang="en-US" sz="2800" dirty="0">
                <a:solidFill>
                  <a:srgbClr val="53565A"/>
                </a:solidFill>
              </a:rPr>
              <a:t>Passwords must meet the following conditions:</a:t>
            </a:r>
          </a:p>
          <a:p>
            <a:pPr marL="800100" lvl="1" indent="-342900">
              <a:buFont typeface="Arial" panose="020B0604020202020204" pitchFamily="34" charset="0"/>
              <a:buChar char="•"/>
            </a:pPr>
            <a:r>
              <a:rPr lang="en-US" sz="2400" dirty="0">
                <a:solidFill>
                  <a:srgbClr val="53565A"/>
                </a:solidFill>
              </a:rPr>
              <a:t>Be at least eight characters long</a:t>
            </a:r>
            <a:endParaRPr lang="en-US" sz="2400" strike="sngStrike" dirty="0">
              <a:solidFill>
                <a:srgbClr val="FF0000"/>
              </a:solidFill>
            </a:endParaRPr>
          </a:p>
          <a:p>
            <a:pPr marL="800100" lvl="1" indent="-342900">
              <a:buFont typeface="Arial" panose="020B0604020202020204" pitchFamily="34" charset="0"/>
              <a:buChar char="•"/>
            </a:pPr>
            <a:r>
              <a:rPr lang="en-US" sz="2400" dirty="0">
                <a:solidFill>
                  <a:srgbClr val="53565A"/>
                </a:solidFill>
              </a:rPr>
              <a:t>Contain at least one lowercase alphabetic character</a:t>
            </a:r>
            <a:endParaRPr lang="en-US" sz="2400" strike="sngStrike" dirty="0">
              <a:solidFill>
                <a:srgbClr val="FF0000"/>
              </a:solidFill>
            </a:endParaRPr>
          </a:p>
          <a:p>
            <a:pPr marL="800100" lvl="1" indent="-342900">
              <a:buFont typeface="Arial" panose="020B0604020202020204" pitchFamily="34" charset="0"/>
              <a:buChar char="•"/>
            </a:pPr>
            <a:r>
              <a:rPr lang="en-US" sz="2400" dirty="0">
                <a:solidFill>
                  <a:srgbClr val="53565A"/>
                </a:solidFill>
              </a:rPr>
              <a:t>Contain at least one uppercase alphabetic</a:t>
            </a:r>
            <a:r>
              <a:rPr lang="en-US" sz="2400" dirty="0">
                <a:solidFill>
                  <a:srgbClr val="FF0000"/>
                </a:solidFill>
              </a:rPr>
              <a:t> </a:t>
            </a:r>
            <a:r>
              <a:rPr lang="en-US" sz="2400" dirty="0">
                <a:solidFill>
                  <a:srgbClr val="53565A"/>
                </a:solidFill>
              </a:rPr>
              <a:t>character</a:t>
            </a:r>
            <a:endParaRPr lang="en-US" sz="2400" strike="sngStrike" dirty="0">
              <a:solidFill>
                <a:srgbClr val="FF0000"/>
              </a:solidFill>
            </a:endParaRPr>
          </a:p>
          <a:p>
            <a:pPr marL="800100" lvl="1" indent="-342900">
              <a:buFont typeface="Arial" panose="020B0604020202020204" pitchFamily="34" charset="0"/>
              <a:buChar char="•"/>
            </a:pPr>
            <a:r>
              <a:rPr lang="en-US" sz="2400" dirty="0">
                <a:solidFill>
                  <a:srgbClr val="53565A"/>
                </a:solidFill>
              </a:rPr>
              <a:t>Contain at least one number</a:t>
            </a:r>
            <a:endParaRPr lang="en-US" sz="2400" strike="sngStrike" dirty="0">
              <a:solidFill>
                <a:srgbClr val="FF0000"/>
              </a:solidFill>
            </a:endParaRPr>
          </a:p>
          <a:p>
            <a:pPr marL="800100" lvl="1" indent="-342900">
              <a:buFont typeface="Arial" panose="020B0604020202020204" pitchFamily="34" charset="0"/>
              <a:buChar char="•"/>
            </a:pPr>
            <a:r>
              <a:rPr lang="en-US" sz="2400" dirty="0">
                <a:solidFill>
                  <a:srgbClr val="53565A"/>
                </a:solidFill>
              </a:rPr>
              <a:t>Contain at least one special character</a:t>
            </a:r>
            <a:endParaRPr lang="en-US" sz="2400" strike="sngStrike" dirty="0">
              <a:solidFill>
                <a:srgbClr val="FF0000"/>
              </a:solidFill>
            </a:endParaRP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2" name="Slide Number Placeholder 1">
            <a:extLst>
              <a:ext uri="{FF2B5EF4-FFF2-40B4-BE49-F238E27FC236}">
                <a16:creationId xmlns:a16="http://schemas.microsoft.com/office/drawing/2014/main" id="{05D3E911-E512-4A16-86B6-1989FF60BEBA}"/>
              </a:ext>
            </a:extLst>
          </p:cNvPr>
          <p:cNvSpPr>
            <a:spLocks noGrp="1"/>
          </p:cNvSpPr>
          <p:nvPr>
            <p:ph type="sldNum" sz="quarter" idx="10"/>
          </p:nvPr>
        </p:nvSpPr>
        <p:spPr/>
        <p:txBody>
          <a:bodyPr/>
          <a:lstStyle/>
          <a:p>
            <a:pPr algn="r"/>
            <a:fld id="{F3477EC8-074D-41C4-94AE-E9EA7CEEA348}" type="slidenum">
              <a:rPr lang="en-US" smtClean="0"/>
              <a:pPr algn="r"/>
              <a:t>6</a:t>
            </a:fld>
            <a:endParaRPr lang="en-US" dirty="0"/>
          </a:p>
        </p:txBody>
      </p:sp>
    </p:spTree>
    <p:custDataLst>
      <p:tags r:id="rId1"/>
    </p:custDataLst>
    <p:extLst>
      <p:ext uri="{BB962C8B-B14F-4D97-AF65-F5344CB8AC3E}">
        <p14:creationId xmlns:p14="http://schemas.microsoft.com/office/powerpoint/2010/main" val="1844097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26232" y="0"/>
            <a:ext cx="11016200" cy="518012"/>
          </a:xfrm>
        </p:spPr>
        <p:txBody>
          <a:bodyPr/>
          <a:lstStyle/>
          <a:p>
            <a:r>
              <a:rPr lang="en-US" dirty="0"/>
              <a:t>Choosing a Grade and Test</a:t>
            </a:r>
          </a:p>
        </p:txBody>
      </p:sp>
      <p:pic>
        <p:nvPicPr>
          <p:cNvPr id="10" name="Picture 9" descr="Screenshot of the Choose a Test Grade page, which opens a drop down menu to select the grade.">
            <a:extLst>
              <a:ext uri="{FF2B5EF4-FFF2-40B4-BE49-F238E27FC236}">
                <a16:creationId xmlns:a16="http://schemas.microsoft.com/office/drawing/2014/main" id="{46A14CE4-BDF5-4F1D-8735-BBF85E0D23A7}"/>
              </a:ext>
            </a:extLst>
          </p:cNvPr>
          <p:cNvPicPr>
            <a:picLocks noChangeAspect="1"/>
          </p:cNvPicPr>
          <p:nvPr/>
        </p:nvPicPr>
        <p:blipFill>
          <a:blip r:embed="rId3"/>
          <a:stretch>
            <a:fillRect/>
          </a:stretch>
        </p:blipFill>
        <p:spPr>
          <a:xfrm>
            <a:off x="990000" y="1081697"/>
            <a:ext cx="5778791" cy="4299034"/>
          </a:xfrm>
          <a:prstGeom prst="rect">
            <a:avLst/>
          </a:prstGeom>
          <a:ln>
            <a:solidFill>
              <a:schemeClr val="tx1"/>
            </a:solidFill>
          </a:ln>
        </p:spPr>
      </p:pic>
      <p:pic>
        <p:nvPicPr>
          <p:cNvPr id="18" name="Picture 17" descr="Screenshot of the test tree, with names of tests that are available. ">
            <a:extLst>
              <a:ext uri="{FF2B5EF4-FFF2-40B4-BE49-F238E27FC236}">
                <a16:creationId xmlns:a16="http://schemas.microsoft.com/office/drawing/2014/main" id="{CE59FBBA-63C6-4295-808C-976C77989EF6}"/>
              </a:ext>
            </a:extLst>
          </p:cNvPr>
          <p:cNvPicPr>
            <a:picLocks noChangeAspect="1"/>
          </p:cNvPicPr>
          <p:nvPr/>
        </p:nvPicPr>
        <p:blipFill>
          <a:blip r:embed="rId4"/>
          <a:stretch>
            <a:fillRect/>
          </a:stretch>
        </p:blipFill>
        <p:spPr>
          <a:xfrm>
            <a:off x="5453449" y="1569308"/>
            <a:ext cx="5748551" cy="4299034"/>
          </a:xfrm>
          <a:prstGeom prst="rect">
            <a:avLst/>
          </a:prstGeom>
          <a:ln>
            <a:solidFill>
              <a:schemeClr val="tx1"/>
            </a:solidFill>
          </a:ln>
        </p:spPr>
      </p:pic>
      <p:sp>
        <p:nvSpPr>
          <p:cNvPr id="2" name="Slide Number Placeholder 1">
            <a:extLst>
              <a:ext uri="{FF2B5EF4-FFF2-40B4-BE49-F238E27FC236}">
                <a16:creationId xmlns:a16="http://schemas.microsoft.com/office/drawing/2014/main" id="{FB762C95-3CC0-4D85-B209-A81CDAE7016D}"/>
              </a:ext>
            </a:extLst>
          </p:cNvPr>
          <p:cNvSpPr>
            <a:spLocks noGrp="1"/>
          </p:cNvSpPr>
          <p:nvPr>
            <p:ph type="sldNum" sz="quarter" idx="10"/>
          </p:nvPr>
        </p:nvSpPr>
        <p:spPr/>
        <p:txBody>
          <a:bodyPr/>
          <a:lstStyle/>
          <a:p>
            <a:pPr algn="r"/>
            <a:fld id="{F3477EC8-074D-41C4-94AE-E9EA7CEEA348}" type="slidenum">
              <a:rPr lang="en-US" smtClean="0"/>
              <a:pPr algn="r"/>
              <a:t>7</a:t>
            </a:fld>
            <a:endParaRPr lang="en-US" dirty="0"/>
          </a:p>
        </p:txBody>
      </p:sp>
    </p:spTree>
    <p:extLst>
      <p:ext uri="{BB962C8B-B14F-4D97-AF65-F5344CB8AC3E}">
        <p14:creationId xmlns:p14="http://schemas.microsoft.com/office/powerpoint/2010/main" val="2357274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Audio Playback Check</a:t>
            </a:r>
          </a:p>
        </p:txBody>
      </p:sp>
      <p:pic>
        <p:nvPicPr>
          <p:cNvPr id="4" name="Picture 3" descr="Audio Playback Check Page">
            <a:extLst>
              <a:ext uri="{FF2B5EF4-FFF2-40B4-BE49-F238E27FC236}">
                <a16:creationId xmlns:a16="http://schemas.microsoft.com/office/drawing/2014/main" id="{C0116A85-A97A-52B9-F546-814C0D1647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701" y="1052277"/>
            <a:ext cx="7390476" cy="276190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11" name="Group 10" descr="Red arrows pointing to speaker icon and 'I heard the sound' button&#10;">
            <a:extLst>
              <a:ext uri="{FF2B5EF4-FFF2-40B4-BE49-F238E27FC236}">
                <a16:creationId xmlns:a16="http://schemas.microsoft.com/office/drawing/2014/main" id="{136188FC-2DBF-4F84-ACFE-3946F1636AD5}"/>
              </a:ext>
            </a:extLst>
          </p:cNvPr>
          <p:cNvGrpSpPr/>
          <p:nvPr/>
        </p:nvGrpSpPr>
        <p:grpSpPr>
          <a:xfrm>
            <a:off x="127000" y="1847275"/>
            <a:ext cx="2647750" cy="1680249"/>
            <a:chOff x="-332924" y="872940"/>
            <a:chExt cx="2344884" cy="1488051"/>
          </a:xfrm>
        </p:grpSpPr>
        <p:sp>
          <p:nvSpPr>
            <p:cNvPr id="12" name="Arrow: Right 11">
              <a:extLst>
                <a:ext uri="{FF2B5EF4-FFF2-40B4-BE49-F238E27FC236}">
                  <a16:creationId xmlns:a16="http://schemas.microsoft.com/office/drawing/2014/main" id="{012CC9C7-A70A-422D-BD52-40385BC3495E}"/>
                </a:ext>
              </a:extLst>
            </p:cNvPr>
            <p:cNvSpPr/>
            <p:nvPr/>
          </p:nvSpPr>
          <p:spPr>
            <a:xfrm>
              <a:off x="-332924" y="872940"/>
              <a:ext cx="838200" cy="4572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id="{23F86151-EA01-4175-A285-54A3A8892627}"/>
                </a:ext>
              </a:extLst>
            </p:cNvPr>
            <p:cNvSpPr/>
            <p:nvPr/>
          </p:nvSpPr>
          <p:spPr>
            <a:xfrm>
              <a:off x="1173760" y="1903791"/>
              <a:ext cx="838200" cy="4572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descr="Sound Check: Audio Problem Page&#10;">
            <a:extLst>
              <a:ext uri="{FF2B5EF4-FFF2-40B4-BE49-F238E27FC236}">
                <a16:creationId xmlns:a16="http://schemas.microsoft.com/office/drawing/2014/main" id="{849B4F6B-0EEF-C6FF-63CF-D9E5E25BDA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8534" y="3382323"/>
            <a:ext cx="5390476" cy="255238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18" name="Group 17" descr="Blue arrows pointing to &quot;I did not hear the sound&quot; and &quot;Try Again&quot; buttons&#10;">
            <a:extLst>
              <a:ext uri="{FF2B5EF4-FFF2-40B4-BE49-F238E27FC236}">
                <a16:creationId xmlns:a16="http://schemas.microsoft.com/office/drawing/2014/main" id="{CF1642EF-E2B2-4020-8D69-C8D5D13B6BCD}"/>
              </a:ext>
            </a:extLst>
          </p:cNvPr>
          <p:cNvGrpSpPr/>
          <p:nvPr/>
        </p:nvGrpSpPr>
        <p:grpSpPr>
          <a:xfrm>
            <a:off x="5058481" y="3530296"/>
            <a:ext cx="3312455" cy="2169108"/>
            <a:chOff x="4994969" y="3530296"/>
            <a:chExt cx="3312455" cy="2169108"/>
          </a:xfrm>
        </p:grpSpPr>
        <p:sp>
          <p:nvSpPr>
            <p:cNvPr id="19" name="Arrow: Right 18">
              <a:extLst>
                <a:ext uri="{FF2B5EF4-FFF2-40B4-BE49-F238E27FC236}">
                  <a16:creationId xmlns:a16="http://schemas.microsoft.com/office/drawing/2014/main" id="{505A1CB5-CA12-48B6-A7EC-23CD0865F5BA}"/>
                </a:ext>
              </a:extLst>
            </p:cNvPr>
            <p:cNvSpPr/>
            <p:nvPr/>
          </p:nvSpPr>
          <p:spPr>
            <a:xfrm>
              <a:off x="7360962" y="5183152"/>
              <a:ext cx="946462" cy="516252"/>
            </a:xfrm>
            <a:prstGeom prst="rightArrow">
              <a:avLst/>
            </a:prstGeom>
            <a:solidFill>
              <a:srgbClr val="006298"/>
            </a:solidFill>
            <a:ln>
              <a:solidFill>
                <a:srgbClr val="0062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row: Right 19">
              <a:extLst>
                <a:ext uri="{FF2B5EF4-FFF2-40B4-BE49-F238E27FC236}">
                  <a16:creationId xmlns:a16="http://schemas.microsoft.com/office/drawing/2014/main" id="{A65ACBA5-F4DF-436F-AB47-007B9680F3C9}"/>
                </a:ext>
              </a:extLst>
            </p:cNvPr>
            <p:cNvSpPr/>
            <p:nvPr/>
          </p:nvSpPr>
          <p:spPr>
            <a:xfrm rot="16200000">
              <a:off x="4779864" y="3745401"/>
              <a:ext cx="946462" cy="516252"/>
            </a:xfrm>
            <a:prstGeom prst="rightArrow">
              <a:avLst/>
            </a:prstGeom>
            <a:solidFill>
              <a:srgbClr val="006298"/>
            </a:solidFill>
            <a:ln>
              <a:solidFill>
                <a:srgbClr val="0062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Slide Number Placeholder 4">
            <a:extLst>
              <a:ext uri="{FF2B5EF4-FFF2-40B4-BE49-F238E27FC236}">
                <a16:creationId xmlns:a16="http://schemas.microsoft.com/office/drawing/2014/main" id="{3DC54E0D-9D57-4F16-9773-2819702728D9}"/>
              </a:ext>
            </a:extLst>
          </p:cNvPr>
          <p:cNvSpPr>
            <a:spLocks noGrp="1"/>
          </p:cNvSpPr>
          <p:nvPr>
            <p:ph type="sldNum" sz="quarter" idx="10"/>
          </p:nvPr>
        </p:nvSpPr>
        <p:spPr/>
        <p:txBody>
          <a:bodyPr/>
          <a:lstStyle/>
          <a:p>
            <a:pPr algn="r"/>
            <a:fld id="{F3477EC8-074D-41C4-94AE-E9EA7CEEA348}" type="slidenum">
              <a:rPr lang="en-US" smtClean="0"/>
              <a:pPr algn="r"/>
              <a:t>8</a:t>
            </a:fld>
            <a:endParaRPr lang="en-US" dirty="0"/>
          </a:p>
        </p:txBody>
      </p:sp>
    </p:spTree>
    <p:custDataLst>
      <p:tags r:id="rId1"/>
    </p:custDataLst>
    <p:extLst>
      <p:ext uri="{BB962C8B-B14F-4D97-AF65-F5344CB8AC3E}">
        <p14:creationId xmlns:p14="http://schemas.microsoft.com/office/powerpoint/2010/main" val="2799529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Understanding the Test Page</a:t>
            </a:r>
          </a:p>
        </p:txBody>
      </p:sp>
      <p:pic>
        <p:nvPicPr>
          <p:cNvPr id="13" name="Picture 12" descr="Screenshot showing a sample test page with a passage on the left and two questions to the right. Highlighted in a red box on the right is the context menu icon with expanded context menu. The top banner with the global tools buttons is highlighted with a red box. On the top left there are the Back button, Next button, and Save button. On the top right, there are the Line Reader, and Zoom in and Zoom out buttons. The Pause button is in the upper right of the screen, next to the question mark button.">
            <a:extLst>
              <a:ext uri="{FF2B5EF4-FFF2-40B4-BE49-F238E27FC236}">
                <a16:creationId xmlns:a16="http://schemas.microsoft.com/office/drawing/2014/main" id="{478FE637-7BED-4EE8-ACB2-B008B4B2AD26}"/>
              </a:ext>
            </a:extLst>
          </p:cNvPr>
          <p:cNvPicPr>
            <a:picLocks noChangeAspect="1"/>
          </p:cNvPicPr>
          <p:nvPr/>
        </p:nvPicPr>
        <p:blipFill>
          <a:blip r:embed="rId3"/>
          <a:stretch>
            <a:fillRect/>
          </a:stretch>
        </p:blipFill>
        <p:spPr>
          <a:xfrm>
            <a:off x="1333500" y="825026"/>
            <a:ext cx="8802855" cy="5004274"/>
          </a:xfrm>
          <a:prstGeom prst="rect">
            <a:avLst/>
          </a:prstGeom>
        </p:spPr>
      </p:pic>
      <p:sp>
        <p:nvSpPr>
          <p:cNvPr id="2" name="Slide Number Placeholder 1">
            <a:extLst>
              <a:ext uri="{FF2B5EF4-FFF2-40B4-BE49-F238E27FC236}">
                <a16:creationId xmlns:a16="http://schemas.microsoft.com/office/drawing/2014/main" id="{543B1E90-2437-44A9-BFF8-D7001006CECA}"/>
              </a:ext>
            </a:extLst>
          </p:cNvPr>
          <p:cNvSpPr>
            <a:spLocks noGrp="1"/>
          </p:cNvSpPr>
          <p:nvPr>
            <p:ph type="sldNum" sz="quarter" idx="10"/>
          </p:nvPr>
        </p:nvSpPr>
        <p:spPr/>
        <p:txBody>
          <a:bodyPr/>
          <a:lstStyle/>
          <a:p>
            <a:pPr algn="r"/>
            <a:fld id="{F3477EC8-074D-41C4-94AE-E9EA7CEEA348}" type="slidenum">
              <a:rPr lang="en-US" smtClean="0"/>
              <a:pPr algn="r"/>
              <a:t>9</a:t>
            </a:fld>
            <a:endParaRPr lang="en-US" dirty="0"/>
          </a:p>
        </p:txBody>
      </p:sp>
    </p:spTree>
    <p:extLst>
      <p:ext uri="{BB962C8B-B14F-4D97-AF65-F5344CB8AC3E}">
        <p14:creationId xmlns:p14="http://schemas.microsoft.com/office/powerpoint/2010/main" val="40225535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AMBIUM ASSESSMENT PPT" val="8Y8LWZpK"/>
  <p:tag name="ARTICULATE_DESIGN_ID_ANIMATED CA PRESENTATION LAYOUT - BLUES" val="Oa1B4CbT"/>
  <p:tag name="ARTICULATE_PROJECT_OPEN" val="0"/>
  <p:tag name="ARTICULATE_SLIDE_COUNT" val="2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Animated CA Presentation Layout - Blues">
  <a:themeElements>
    <a:clrScheme name="Cambium Color Palette">
      <a:dk1>
        <a:srgbClr val="53565A"/>
      </a:dk1>
      <a:lt1>
        <a:srgbClr val="FFFFFF"/>
      </a:lt1>
      <a:dk2>
        <a:srgbClr val="000000"/>
      </a:dk2>
      <a:lt2>
        <a:srgbClr val="DAE9F6"/>
      </a:lt2>
      <a:accent1>
        <a:srgbClr val="005E9E"/>
      </a:accent1>
      <a:accent2>
        <a:srgbClr val="2C9ED9"/>
      </a:accent2>
      <a:accent3>
        <a:srgbClr val="4C9237"/>
      </a:accent3>
      <a:accent4>
        <a:srgbClr val="C05100"/>
      </a:accent4>
      <a:accent5>
        <a:srgbClr val="EAAA00"/>
      </a:accent5>
      <a:accent6>
        <a:srgbClr val="00A3E0"/>
      </a:accent6>
      <a:hlink>
        <a:srgbClr val="0563C1"/>
      </a:hlink>
      <a:folHlink>
        <a:srgbClr val="954F72"/>
      </a:folHlink>
    </a:clrScheme>
    <a:fontScheme name="Cambium Fonts">
      <a:majorFont>
        <a:latin typeface="Cera Pro"/>
        <a:ea typeface=""/>
        <a:cs typeface=""/>
      </a:majorFont>
      <a:minorFont>
        <a:latin typeface="Cera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EAC94F-0CB7-47E2-B1CC-A0F105248E94}">
  <ds:schemaRefs>
    <ds:schemaRef ds:uri="http://schemas.microsoft.com/office/2006/documentManagement/types"/>
    <ds:schemaRef ds:uri="http://purl.org/dc/terms/"/>
    <ds:schemaRef ds:uri="3c8d6406-deae-4a0d-a95e-fe53ed4a1ace"/>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60b788f9-dbc8-42fd-99f2-081ed83a52df"/>
    <ds:schemaRef ds:uri="http://www.w3.org/XML/1998/namespace"/>
    <ds:schemaRef ds:uri="http://purl.org/dc/dcmitype/"/>
  </ds:schemaRefs>
</ds:datastoreItem>
</file>

<file path=customXml/itemProps2.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3C77B6-D79C-4692-AE58-9EB660BFA0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2018 AIR PPT</Template>
  <TotalTime>14922</TotalTime>
  <Words>1512</Words>
  <Application>Microsoft Office PowerPoint</Application>
  <PresentationFormat>Widescreen</PresentationFormat>
  <Paragraphs>152</Paragraphs>
  <Slides>17</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vt:lpstr>
      <vt:lpstr>Arial Narrow</vt:lpstr>
      <vt:lpstr>Calibri</vt:lpstr>
      <vt:lpstr>Cera Pro</vt:lpstr>
      <vt:lpstr>Franklin Gothic Book</vt:lpstr>
      <vt:lpstr>Franklin Gothic Medium</vt:lpstr>
      <vt:lpstr>Gill Sans MT</vt:lpstr>
      <vt:lpstr>Times New Roman</vt:lpstr>
      <vt:lpstr>Cambium Assessment PPT</vt:lpstr>
      <vt:lpstr>Animated CA Presentation Layout - Blues</vt:lpstr>
      <vt:lpstr>Online Testing System Assessment Viewing Application (AVA)</vt:lpstr>
      <vt:lpstr>Objectives</vt:lpstr>
      <vt:lpstr>Logging in to AVA</vt:lpstr>
      <vt:lpstr>Logging in to AVA (continued)</vt:lpstr>
      <vt:lpstr>Resetting Your Password</vt:lpstr>
      <vt:lpstr>Resetting Your Password (continued)</vt:lpstr>
      <vt:lpstr>Choosing a Grade and Test</vt:lpstr>
      <vt:lpstr>Audio Playback Check</vt:lpstr>
      <vt:lpstr>Understanding the Test Page</vt:lpstr>
      <vt:lpstr>Responding to Items</vt:lpstr>
      <vt:lpstr>Navigating to Items</vt:lpstr>
      <vt:lpstr>Pausing Tests</vt:lpstr>
      <vt:lpstr>Reviewing Marked Items</vt:lpstr>
      <vt:lpstr>Completing the Review</vt:lpstr>
      <vt:lpstr>Logging Out</vt:lpstr>
      <vt:lpstr>More Help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Wendy Nucci</cp:lastModifiedBy>
  <cp:revision>163</cp:revision>
  <cp:lastPrinted>2017-10-19T00:36:21Z</cp:lastPrinted>
  <dcterms:created xsi:type="dcterms:W3CDTF">2020-02-03T21:37:34Z</dcterms:created>
  <dcterms:modified xsi:type="dcterms:W3CDTF">2023-11-07T21:25:32Z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y fmtid="{D5CDD505-2E9C-101B-9397-08002B2CF9AE}" pid="5" name="ArticulateGUID">
    <vt:lpwstr>D80CCE9B-83C7-4A9F-AFEF-50646774FA08</vt:lpwstr>
  </property>
  <property fmtid="{D5CDD505-2E9C-101B-9397-08002B2CF9AE}" pid="6" name="ArticulatePath">
    <vt:lpwstr>AVA Module_2022-2023_Final</vt:lpwstr>
  </property>
</Properties>
</file>