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13" r:id="rId5"/>
    <p:sldMasterId id="2147483725" r:id="rId6"/>
    <p:sldMasterId id="2147483765" r:id="rId7"/>
    <p:sldMasterId id="2147483744" r:id="rId8"/>
    <p:sldMasterId id="2147483766" r:id="rId9"/>
    <p:sldMasterId id="2147483743" r:id="rId10"/>
  </p:sldMasterIdLst>
  <p:notesMasterIdLst>
    <p:notesMasterId r:id="rId49"/>
  </p:notesMasterIdLst>
  <p:sldIdLst>
    <p:sldId id="257" r:id="rId11"/>
    <p:sldId id="258" r:id="rId12"/>
    <p:sldId id="281" r:id="rId13"/>
    <p:sldId id="1462" r:id="rId14"/>
    <p:sldId id="310" r:id="rId15"/>
    <p:sldId id="1554" r:id="rId16"/>
    <p:sldId id="1555" r:id="rId17"/>
    <p:sldId id="1557" r:id="rId18"/>
    <p:sldId id="1560" r:id="rId19"/>
    <p:sldId id="1561" r:id="rId20"/>
    <p:sldId id="1386" r:id="rId21"/>
    <p:sldId id="1531" r:id="rId22"/>
    <p:sldId id="1535" r:id="rId23"/>
    <p:sldId id="1533" r:id="rId24"/>
    <p:sldId id="1534" r:id="rId25"/>
    <p:sldId id="1532" r:id="rId26"/>
    <p:sldId id="1464" r:id="rId27"/>
    <p:sldId id="1475" r:id="rId28"/>
    <p:sldId id="1472" r:id="rId29"/>
    <p:sldId id="1540" r:id="rId30"/>
    <p:sldId id="1537" r:id="rId31"/>
    <p:sldId id="1538" r:id="rId32"/>
    <p:sldId id="1539" r:id="rId33"/>
    <p:sldId id="1530" r:id="rId34"/>
    <p:sldId id="1550" r:id="rId35"/>
    <p:sldId id="1549" r:id="rId36"/>
    <p:sldId id="1548" r:id="rId37"/>
    <p:sldId id="1547" r:id="rId38"/>
    <p:sldId id="1546" r:id="rId39"/>
    <p:sldId id="1545" r:id="rId40"/>
    <p:sldId id="262" r:id="rId41"/>
    <p:sldId id="1552" r:id="rId42"/>
    <p:sldId id="1543" r:id="rId43"/>
    <p:sldId id="1544" r:id="rId44"/>
    <p:sldId id="1541" r:id="rId45"/>
    <p:sldId id="1382" r:id="rId46"/>
    <p:sldId id="266" r:id="rId47"/>
    <p:sldId id="26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67549A-AFFA-8150-C162-AFC861AE3C43}" name="Anton Jackson" initials="AJ" userId="S::Anton.Jackson@k12.wa.us::4f2f3172-411c-40b7-9178-cc7ca66f16e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ra Todd" initials="KT" lastIdx="42" clrIdx="0">
    <p:extLst>
      <p:ext uri="{19B8F6BF-5375-455C-9EA6-DF929625EA0E}">
        <p15:presenceInfo xmlns:p15="http://schemas.microsoft.com/office/powerpoint/2012/main" userId="S::kara.todd@k12.wa.us::7733c5f3-cac4-4860-bb49-ef9b868596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ABAB"/>
    <a:srgbClr val="FF4747"/>
    <a:srgbClr val="FFFFFF"/>
    <a:srgbClr val="8CB5AA"/>
    <a:srgbClr val="FBC639"/>
    <a:srgbClr val="F7F5EB"/>
    <a:srgbClr val="0D57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E22772-143F-4B0E-A330-DE7FD2EAB6C2}" v="121" dt="2023-09-21T17:52:53.744"/>
    <p1510:client id="{57B13C56-E87F-9A35-E03D-BD7B3398DF1D}" v="9" dt="2023-09-20T21:17:43.760"/>
    <p1510:client id="{7E3E30E6-0667-414C-A1F2-18E1EC5F0520}" v="1" dt="2023-09-20T21:44:31.459"/>
    <p1510:client id="{971966D9-88FF-4696-B1C6-64D0B8EF90BB}" v="132" dt="2023-09-21T17:54:28.107"/>
    <p1510:client id="{E0084AB6-56FE-4CBB-AC88-8ACAE5B1B7C0}" v="938" vWet="940" dt="2023-09-20T22:11:02.062"/>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notesMaster" Target="notesMasters/notesMaster1.xml"/><Relationship Id="rId57" Type="http://schemas.microsoft.com/office/2018/10/relationships/authors" Target="authors.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oi Williams" userId="07f55d18-71f7-4c1f-887f-2fa827c2f3a9" providerId="ADAL" clId="{4A7630FF-0C9A-4005-9B78-2556F6BF7D96}"/>
    <pc:docChg chg="custSel modMainMaster">
      <pc:chgData name="Troi Williams" userId="07f55d18-71f7-4c1f-887f-2fa827c2f3a9" providerId="ADAL" clId="{4A7630FF-0C9A-4005-9B78-2556F6BF7D96}" dt="2023-09-13T16:24:41.081" v="15" actId="20577"/>
      <pc:docMkLst>
        <pc:docMk/>
      </pc:docMkLst>
      <pc:sldMasterChg chg="modSldLayout">
        <pc:chgData name="Troi Williams" userId="07f55d18-71f7-4c1f-887f-2fa827c2f3a9" providerId="ADAL" clId="{4A7630FF-0C9A-4005-9B78-2556F6BF7D96}" dt="2023-09-13T16:24:41.081" v="15" actId="20577"/>
        <pc:sldMasterMkLst>
          <pc:docMk/>
          <pc:sldMasterMk cId="2644064507" sldId="2147483672"/>
        </pc:sldMasterMkLst>
        <pc:sldLayoutChg chg="modSp mod">
          <pc:chgData name="Troi Williams" userId="07f55d18-71f7-4c1f-887f-2fa827c2f3a9" providerId="ADAL" clId="{4A7630FF-0C9A-4005-9B78-2556F6BF7D96}" dt="2023-09-13T16:24:41.081" v="15" actId="20577"/>
          <pc:sldLayoutMkLst>
            <pc:docMk/>
            <pc:sldMasterMk cId="2644064507" sldId="2147483672"/>
            <pc:sldLayoutMk cId="3336405632" sldId="2147483671"/>
          </pc:sldLayoutMkLst>
          <pc:spChg chg="mod">
            <ac:chgData name="Troi Williams" userId="07f55d18-71f7-4c1f-887f-2fa827c2f3a9" providerId="ADAL" clId="{4A7630FF-0C9A-4005-9B78-2556F6BF7D96}" dt="2023-09-13T16:24:41.081" v="15" actId="20577"/>
            <ac:spMkLst>
              <pc:docMk/>
              <pc:sldMasterMk cId="2644064507" sldId="2147483672"/>
              <pc:sldLayoutMk cId="3336405632" sldId="2147483671"/>
              <ac:spMk id="23" creationId="{00000000-0000-0000-0000-000000000000}"/>
            </ac:spMkLst>
          </pc:spChg>
        </pc:sldLayoutChg>
      </pc:sldMasterChg>
      <pc:sldMasterChg chg="modSldLayout">
        <pc:chgData name="Troi Williams" userId="07f55d18-71f7-4c1f-887f-2fa827c2f3a9" providerId="ADAL" clId="{4A7630FF-0C9A-4005-9B78-2556F6BF7D96}" dt="2023-09-13T16:23:58.293" v="7" actId="20577"/>
        <pc:sldMasterMkLst>
          <pc:docMk/>
          <pc:sldMasterMk cId="3848392337" sldId="2147483725"/>
        </pc:sldMasterMkLst>
        <pc:sldLayoutChg chg="modSp mod">
          <pc:chgData name="Troi Williams" userId="07f55d18-71f7-4c1f-887f-2fa827c2f3a9" providerId="ADAL" clId="{4A7630FF-0C9A-4005-9B78-2556F6BF7D96}" dt="2023-09-13T16:23:58.293" v="7" actId="20577"/>
          <pc:sldLayoutMkLst>
            <pc:docMk/>
            <pc:sldMasterMk cId="3848392337" sldId="2147483725"/>
            <pc:sldLayoutMk cId="3722993456" sldId="2147483742"/>
          </pc:sldLayoutMkLst>
          <pc:spChg chg="mod">
            <ac:chgData name="Troi Williams" userId="07f55d18-71f7-4c1f-887f-2fa827c2f3a9" providerId="ADAL" clId="{4A7630FF-0C9A-4005-9B78-2556F6BF7D96}" dt="2023-09-13T16:23:58.293" v="7" actId="20577"/>
            <ac:spMkLst>
              <pc:docMk/>
              <pc:sldMasterMk cId="3848392337" sldId="2147483725"/>
              <pc:sldLayoutMk cId="3722993456" sldId="2147483742"/>
              <ac:spMk id="32" creationId="{A567E3C5-2A3D-284D-C2C8-C5782BBBA4DB}"/>
            </ac:spMkLst>
          </pc:spChg>
        </pc:sldLayoutChg>
      </pc:sldMasterChg>
    </pc:docChg>
  </pc:docChgLst>
  <pc:docChgLst>
    <pc:chgData name="Christopher Hanczrik" userId="S::christopher.hanczrik@k12.wa.us::f90691ef-f85e-4f2e-8bab-66682360d366" providerId="AD" clId="Web-{C200F3AA-700D-452C-A56C-69F44BDD0470}"/>
    <pc:docChg chg="addSld delSld modSld sldOrd">
      <pc:chgData name="Christopher Hanczrik" userId="S::christopher.hanczrik@k12.wa.us::f90691ef-f85e-4f2e-8bab-66682360d366" providerId="AD" clId="Web-{C200F3AA-700D-452C-A56C-69F44BDD0470}" dt="2023-09-20T02:06:00.731" v="430"/>
      <pc:docMkLst>
        <pc:docMk/>
      </pc:docMkLst>
      <pc:sldChg chg="modNotes">
        <pc:chgData name="Christopher Hanczrik" userId="S::christopher.hanczrik@k12.wa.us::f90691ef-f85e-4f2e-8bab-66682360d366" providerId="AD" clId="Web-{C200F3AA-700D-452C-A56C-69F44BDD0470}" dt="2023-09-20T02:03:56.274" v="422"/>
        <pc:sldMkLst>
          <pc:docMk/>
          <pc:sldMk cId="1711113861" sldId="258"/>
        </pc:sldMkLst>
      </pc:sldChg>
      <pc:sldChg chg="modSp">
        <pc:chgData name="Christopher Hanczrik" userId="S::christopher.hanczrik@k12.wa.us::f90691ef-f85e-4f2e-8bab-66682360d366" providerId="AD" clId="Web-{C200F3AA-700D-452C-A56C-69F44BDD0470}" dt="2023-09-20T02:05:06.104" v="428" actId="20577"/>
        <pc:sldMkLst>
          <pc:docMk/>
          <pc:sldMk cId="259550624" sldId="1462"/>
        </pc:sldMkLst>
        <pc:spChg chg="mod">
          <ac:chgData name="Christopher Hanczrik" userId="S::christopher.hanczrik@k12.wa.us::f90691ef-f85e-4f2e-8bab-66682360d366" providerId="AD" clId="Web-{C200F3AA-700D-452C-A56C-69F44BDD0470}" dt="2023-09-20T02:05:06.104" v="428" actId="20577"/>
          <ac:spMkLst>
            <pc:docMk/>
            <pc:sldMk cId="259550624" sldId="1462"/>
            <ac:spMk id="7" creationId="{00000000-0000-0000-0000-000000000000}"/>
          </ac:spMkLst>
        </pc:spChg>
      </pc:sldChg>
      <pc:sldChg chg="new add del ord">
        <pc:chgData name="Christopher Hanczrik" userId="S::christopher.hanczrik@k12.wa.us::f90691ef-f85e-4f2e-8bab-66682360d366" providerId="AD" clId="Web-{C200F3AA-700D-452C-A56C-69F44BDD0470}" dt="2023-09-20T02:06:00.731" v="430"/>
        <pc:sldMkLst>
          <pc:docMk/>
          <pc:sldMk cId="2783343280" sldId="1551"/>
        </pc:sldMkLst>
      </pc:sldChg>
      <pc:sldChg chg="modSp new">
        <pc:chgData name="Christopher Hanczrik" userId="S::christopher.hanczrik@k12.wa.us::f90691ef-f85e-4f2e-8bab-66682360d366" providerId="AD" clId="Web-{C200F3AA-700D-452C-A56C-69F44BDD0470}" dt="2023-09-20T01:56:09.633" v="413" actId="20577"/>
        <pc:sldMkLst>
          <pc:docMk/>
          <pc:sldMk cId="1812049410" sldId="1552"/>
        </pc:sldMkLst>
        <pc:spChg chg="mod">
          <ac:chgData name="Christopher Hanczrik" userId="S::christopher.hanczrik@k12.wa.us::f90691ef-f85e-4f2e-8bab-66682360d366" providerId="AD" clId="Web-{C200F3AA-700D-452C-A56C-69F44BDD0470}" dt="2023-09-20T01:45:52.331" v="27" actId="20577"/>
          <ac:spMkLst>
            <pc:docMk/>
            <pc:sldMk cId="1812049410" sldId="1552"/>
            <ac:spMk id="2" creationId="{357B017C-530C-61E5-3639-D6EA37191327}"/>
          </ac:spMkLst>
        </pc:spChg>
        <pc:spChg chg="mod">
          <ac:chgData name="Christopher Hanczrik" userId="S::christopher.hanczrik@k12.wa.us::f90691ef-f85e-4f2e-8bab-66682360d366" providerId="AD" clId="Web-{C200F3AA-700D-452C-A56C-69F44BDD0470}" dt="2023-09-20T01:56:09.633" v="413" actId="20577"/>
          <ac:spMkLst>
            <pc:docMk/>
            <pc:sldMk cId="1812049410" sldId="1552"/>
            <ac:spMk id="3" creationId="{225FC4BA-A084-F0BB-296E-64D643F1B854}"/>
          </ac:spMkLst>
        </pc:spChg>
      </pc:sldChg>
    </pc:docChg>
  </pc:docChgLst>
  <pc:docChgLst>
    <pc:chgData name="Jolynn Engellant" userId="0b427f9e-9c97-497e-b965-7ca816df34af" providerId="ADAL" clId="{2C3CBC65-F65D-47DA-B114-79DF5E69EF6D}"/>
    <pc:docChg chg="modSld">
      <pc:chgData name="Jolynn Engellant" userId="0b427f9e-9c97-497e-b965-7ca816df34af" providerId="ADAL" clId="{2C3CBC65-F65D-47DA-B114-79DF5E69EF6D}" dt="2023-09-05T23:10:08.670" v="1" actId="20577"/>
      <pc:docMkLst>
        <pc:docMk/>
      </pc:docMkLst>
      <pc:sldChg chg="modSp mod">
        <pc:chgData name="Jolynn Engellant" userId="0b427f9e-9c97-497e-b965-7ca816df34af" providerId="ADAL" clId="{2C3CBC65-F65D-47DA-B114-79DF5E69EF6D}" dt="2023-09-05T23:10:08.670" v="1" actId="20577"/>
        <pc:sldMkLst>
          <pc:docMk/>
          <pc:sldMk cId="259550624" sldId="1462"/>
        </pc:sldMkLst>
        <pc:spChg chg="mod">
          <ac:chgData name="Jolynn Engellant" userId="0b427f9e-9c97-497e-b965-7ca816df34af" providerId="ADAL" clId="{2C3CBC65-F65D-47DA-B114-79DF5E69EF6D}" dt="2023-09-05T23:10:08.670" v="1" actId="20577"/>
          <ac:spMkLst>
            <pc:docMk/>
            <pc:sldMk cId="259550624" sldId="1462"/>
            <ac:spMk id="7" creationId="{00000000-0000-0000-0000-000000000000}"/>
          </ac:spMkLst>
        </pc:spChg>
      </pc:sldChg>
    </pc:docChg>
  </pc:docChgLst>
  <pc:docChgLst>
    <pc:chgData name="Susan Seegers" userId="S::susan.seegers@k12.wa.us::f4c05fce-353d-4a1f-8c85-aa7b325babd8" providerId="AD" clId="Web-{9E9E4190-74EB-45ED-A51E-8A41F371441F}"/>
    <pc:docChg chg="addSld modSld addMainMaster modMainMaster">
      <pc:chgData name="Susan Seegers" userId="S::susan.seegers@k12.wa.us::f4c05fce-353d-4a1f-8c85-aa7b325babd8" providerId="AD" clId="Web-{9E9E4190-74EB-45ED-A51E-8A41F371441F}" dt="2023-09-18T21:27:36.736" v="14" actId="20577"/>
      <pc:docMkLst>
        <pc:docMk/>
      </pc:docMkLst>
      <pc:sldChg chg="modSp">
        <pc:chgData name="Susan Seegers" userId="S::susan.seegers@k12.wa.us::f4c05fce-353d-4a1f-8c85-aa7b325babd8" providerId="AD" clId="Web-{9E9E4190-74EB-45ED-A51E-8A41F371441F}" dt="2023-09-18T21:27:36.736" v="14" actId="20577"/>
        <pc:sldMkLst>
          <pc:docMk/>
          <pc:sldMk cId="259550624" sldId="1462"/>
        </pc:sldMkLst>
        <pc:spChg chg="mod">
          <ac:chgData name="Susan Seegers" userId="S::susan.seegers@k12.wa.us::f4c05fce-353d-4a1f-8c85-aa7b325babd8" providerId="AD" clId="Web-{9E9E4190-74EB-45ED-A51E-8A41F371441F}" dt="2023-09-18T21:27:36.736" v="14" actId="20577"/>
          <ac:spMkLst>
            <pc:docMk/>
            <pc:sldMk cId="259550624" sldId="1462"/>
            <ac:spMk id="7" creationId="{00000000-0000-0000-0000-000000000000}"/>
          </ac:spMkLst>
        </pc:spChg>
      </pc:sldChg>
      <pc:sldChg chg="add">
        <pc:chgData name="Susan Seegers" userId="S::susan.seegers@k12.wa.us::f4c05fce-353d-4a1f-8c85-aa7b325babd8" providerId="AD" clId="Web-{9E9E4190-74EB-45ED-A51E-8A41F371441F}" dt="2023-09-18T21:26:05.857" v="0"/>
        <pc:sldMkLst>
          <pc:docMk/>
          <pc:sldMk cId="131912647" sldId="1541"/>
        </pc:sldMkLst>
      </pc:sldChg>
      <pc:sldChg chg="add">
        <pc:chgData name="Susan Seegers" userId="S::susan.seegers@k12.wa.us::f4c05fce-353d-4a1f-8c85-aa7b325babd8" providerId="AD" clId="Web-{9E9E4190-74EB-45ED-A51E-8A41F371441F}" dt="2023-09-18T21:26:05.935" v="1"/>
        <pc:sldMkLst>
          <pc:docMk/>
          <pc:sldMk cId="34948294" sldId="1542"/>
        </pc:sldMkLst>
      </pc:sldChg>
      <pc:sldChg chg="add">
        <pc:chgData name="Susan Seegers" userId="S::susan.seegers@k12.wa.us::f4c05fce-353d-4a1f-8c85-aa7b325babd8" providerId="AD" clId="Web-{9E9E4190-74EB-45ED-A51E-8A41F371441F}" dt="2023-09-18T21:26:06.029" v="2"/>
        <pc:sldMkLst>
          <pc:docMk/>
          <pc:sldMk cId="2391217448" sldId="1543"/>
        </pc:sldMkLst>
      </pc:sldChg>
      <pc:sldMasterChg chg="modSldLayout">
        <pc:chgData name="Susan Seegers" userId="S::susan.seegers@k12.wa.us::f4c05fce-353d-4a1f-8c85-aa7b325babd8" providerId="AD" clId="Web-{9E9E4190-74EB-45ED-A51E-8A41F371441F}" dt="2023-09-18T21:26:05.857" v="0"/>
        <pc:sldMasterMkLst>
          <pc:docMk/>
          <pc:sldMasterMk cId="3848392337" sldId="2147483725"/>
        </pc:sldMasterMkLst>
        <pc:sldLayoutChg chg="replId">
          <pc:chgData name="Susan Seegers" userId="S::susan.seegers@k12.wa.us::f4c05fce-353d-4a1f-8c85-aa7b325babd8" providerId="AD" clId="Web-{9E9E4190-74EB-45ED-A51E-8A41F371441F}" dt="2023-09-18T21:26:05.857" v="0"/>
          <pc:sldLayoutMkLst>
            <pc:docMk/>
            <pc:sldMasterMk cId="3848392337" sldId="2147483725"/>
            <pc:sldLayoutMk cId="4180684915" sldId="2147483764"/>
          </pc:sldLayoutMkLst>
        </pc:sldLayoutChg>
      </pc:sldMasterChg>
      <pc:sldMasterChg chg="modSldLayout">
        <pc:chgData name="Susan Seegers" userId="S::susan.seegers@k12.wa.us::f4c05fce-353d-4a1f-8c85-aa7b325babd8" providerId="AD" clId="Web-{9E9E4190-74EB-45ED-A51E-8A41F371441F}" dt="2023-09-18T21:26:05.857" v="0"/>
        <pc:sldMasterMkLst>
          <pc:docMk/>
          <pc:sldMasterMk cId="2031592902" sldId="2147483743"/>
        </pc:sldMasterMkLst>
        <pc:sldLayoutChg chg="replId">
          <pc:chgData name="Susan Seegers" userId="S::susan.seegers@k12.wa.us::f4c05fce-353d-4a1f-8c85-aa7b325babd8" providerId="AD" clId="Web-{9E9E4190-74EB-45ED-A51E-8A41F371441F}" dt="2023-09-18T21:26:05.857" v="0"/>
          <pc:sldLayoutMkLst>
            <pc:docMk/>
            <pc:sldMasterMk cId="2031592902" sldId="2147483743"/>
            <pc:sldLayoutMk cId="928054428" sldId="2147483761"/>
          </pc:sldLayoutMkLst>
        </pc:sldLayoutChg>
        <pc:sldLayoutChg chg="replId">
          <pc:chgData name="Susan Seegers" userId="S::susan.seegers@k12.wa.us::f4c05fce-353d-4a1f-8c85-aa7b325babd8" providerId="AD" clId="Web-{9E9E4190-74EB-45ED-A51E-8A41F371441F}" dt="2023-09-18T21:26:05.857" v="0"/>
          <pc:sldLayoutMkLst>
            <pc:docMk/>
            <pc:sldMasterMk cId="2031592902" sldId="2147483743"/>
            <pc:sldLayoutMk cId="753103759" sldId="2147483762"/>
          </pc:sldLayoutMkLst>
        </pc:sldLayoutChg>
        <pc:sldLayoutChg chg="replId">
          <pc:chgData name="Susan Seegers" userId="S::susan.seegers@k12.wa.us::f4c05fce-353d-4a1f-8c85-aa7b325babd8" providerId="AD" clId="Web-{9E9E4190-74EB-45ED-A51E-8A41F371441F}" dt="2023-09-18T21:26:05.857" v="0"/>
          <pc:sldLayoutMkLst>
            <pc:docMk/>
            <pc:sldMasterMk cId="2031592902" sldId="2147483743"/>
            <pc:sldLayoutMk cId="2047111949" sldId="2147483763"/>
          </pc:sldLayoutMkLst>
        </pc:sldLayoutChg>
      </pc:sldMasterChg>
      <pc:sldMasterChg chg="add addSldLayout">
        <pc:chgData name="Susan Seegers" userId="S::susan.seegers@k12.wa.us::f4c05fce-353d-4a1f-8c85-aa7b325babd8" providerId="AD" clId="Web-{9E9E4190-74EB-45ED-A51E-8A41F371441F}" dt="2023-09-18T21:26:05.857" v="0"/>
        <pc:sldMasterMkLst>
          <pc:docMk/>
          <pc:sldMasterMk cId="185364960" sldId="2147483744"/>
        </pc:sldMasterMkLst>
        <pc:sldLayoutChg chg="add">
          <pc:chgData name="Susan Seegers" userId="S::susan.seegers@k12.wa.us::f4c05fce-353d-4a1f-8c85-aa7b325babd8" providerId="AD" clId="Web-{9E9E4190-74EB-45ED-A51E-8A41F371441F}" dt="2023-09-18T21:26:05.857" v="0"/>
          <pc:sldLayoutMkLst>
            <pc:docMk/>
            <pc:sldMasterMk cId="185364960" sldId="2147483744"/>
            <pc:sldLayoutMk cId="2177890004" sldId="2147483745"/>
          </pc:sldLayoutMkLst>
        </pc:sldLayoutChg>
        <pc:sldLayoutChg chg="add">
          <pc:chgData name="Susan Seegers" userId="S::susan.seegers@k12.wa.us::f4c05fce-353d-4a1f-8c85-aa7b325babd8" providerId="AD" clId="Web-{9E9E4190-74EB-45ED-A51E-8A41F371441F}" dt="2023-09-18T21:26:05.857" v="0"/>
          <pc:sldLayoutMkLst>
            <pc:docMk/>
            <pc:sldMasterMk cId="185364960" sldId="2147483744"/>
            <pc:sldLayoutMk cId="3316765498" sldId="2147483746"/>
          </pc:sldLayoutMkLst>
        </pc:sldLayoutChg>
        <pc:sldLayoutChg chg="add">
          <pc:chgData name="Susan Seegers" userId="S::susan.seegers@k12.wa.us::f4c05fce-353d-4a1f-8c85-aa7b325babd8" providerId="AD" clId="Web-{9E9E4190-74EB-45ED-A51E-8A41F371441F}" dt="2023-09-18T21:26:05.857" v="0"/>
          <pc:sldLayoutMkLst>
            <pc:docMk/>
            <pc:sldMasterMk cId="185364960" sldId="2147483744"/>
            <pc:sldLayoutMk cId="1449604917" sldId="2147483747"/>
          </pc:sldLayoutMkLst>
        </pc:sldLayoutChg>
        <pc:sldLayoutChg chg="add">
          <pc:chgData name="Susan Seegers" userId="S::susan.seegers@k12.wa.us::f4c05fce-353d-4a1f-8c85-aa7b325babd8" providerId="AD" clId="Web-{9E9E4190-74EB-45ED-A51E-8A41F371441F}" dt="2023-09-18T21:26:05.857" v="0"/>
          <pc:sldLayoutMkLst>
            <pc:docMk/>
            <pc:sldMasterMk cId="185364960" sldId="2147483744"/>
            <pc:sldLayoutMk cId="3333736760" sldId="2147483748"/>
          </pc:sldLayoutMkLst>
        </pc:sldLayoutChg>
      </pc:sldMasterChg>
      <pc:sldMasterChg chg="replId">
        <pc:chgData name="Susan Seegers" userId="S::susan.seegers@k12.wa.us::f4c05fce-353d-4a1f-8c85-aa7b325babd8" providerId="AD" clId="Web-{9E9E4190-74EB-45ED-A51E-8A41F371441F}" dt="2023-09-18T21:26:05.857" v="0"/>
        <pc:sldMasterMkLst>
          <pc:docMk/>
          <pc:sldMasterMk cId="1365431979" sldId="2147483765"/>
        </pc:sldMasterMkLst>
      </pc:sldMasterChg>
      <pc:sldMasterChg chg="add addSldLayout">
        <pc:chgData name="Susan Seegers" userId="S::susan.seegers@k12.wa.us::f4c05fce-353d-4a1f-8c85-aa7b325babd8" providerId="AD" clId="Web-{9E9E4190-74EB-45ED-A51E-8A41F371441F}" dt="2023-09-18T21:26:05.935" v="1"/>
        <pc:sldMasterMkLst>
          <pc:docMk/>
          <pc:sldMasterMk cId="2031592902" sldId="2147483766"/>
        </pc:sldMasterMkLst>
        <pc:sldLayoutChg chg="add">
          <pc:chgData name="Susan Seegers" userId="S::susan.seegers@k12.wa.us::f4c05fce-353d-4a1f-8c85-aa7b325babd8" providerId="AD" clId="Web-{9E9E4190-74EB-45ED-A51E-8A41F371441F}" dt="2023-09-18T21:26:05.935" v="1"/>
          <pc:sldLayoutMkLst>
            <pc:docMk/>
            <pc:sldMasterMk cId="2031592902" sldId="2147483766"/>
            <pc:sldLayoutMk cId="928054428" sldId="2147483767"/>
          </pc:sldLayoutMkLst>
        </pc:sldLayoutChg>
        <pc:sldLayoutChg chg="add">
          <pc:chgData name="Susan Seegers" userId="S::susan.seegers@k12.wa.us::f4c05fce-353d-4a1f-8c85-aa7b325babd8" providerId="AD" clId="Web-{9E9E4190-74EB-45ED-A51E-8A41F371441F}" dt="2023-09-18T21:26:05.935" v="1"/>
          <pc:sldLayoutMkLst>
            <pc:docMk/>
            <pc:sldMasterMk cId="2031592902" sldId="2147483766"/>
            <pc:sldLayoutMk cId="753103759" sldId="2147483768"/>
          </pc:sldLayoutMkLst>
        </pc:sldLayoutChg>
        <pc:sldLayoutChg chg="add">
          <pc:chgData name="Susan Seegers" userId="S::susan.seegers@k12.wa.us::f4c05fce-353d-4a1f-8c85-aa7b325babd8" providerId="AD" clId="Web-{9E9E4190-74EB-45ED-A51E-8A41F371441F}" dt="2023-09-18T21:26:05.935" v="1"/>
          <pc:sldLayoutMkLst>
            <pc:docMk/>
            <pc:sldMasterMk cId="2031592902" sldId="2147483766"/>
            <pc:sldLayoutMk cId="2047111949" sldId="2147483769"/>
          </pc:sldLayoutMkLst>
        </pc:sldLayoutChg>
      </pc:sldMasterChg>
    </pc:docChg>
  </pc:docChgLst>
  <pc:docChgLst>
    <pc:chgData name="Toni Wheeler" userId="S::toni.wheeler@k12.wa.us::745224ae-b064-43ef-ad02-18d4a1dd41b0" providerId="AD" clId="Web-{41BDC1D2-F9A5-9FA4-460E-4940C651DFE2}"/>
    <pc:docChg chg="addSld modSld">
      <pc:chgData name="Toni Wheeler" userId="S::toni.wheeler@k12.wa.us::745224ae-b064-43ef-ad02-18d4a1dd41b0" providerId="AD" clId="Web-{41BDC1D2-F9A5-9FA4-460E-4940C651DFE2}" dt="2023-09-13T22:32:18.981" v="147" actId="20577"/>
      <pc:docMkLst>
        <pc:docMk/>
      </pc:docMkLst>
      <pc:sldChg chg="modSp new">
        <pc:chgData name="Toni Wheeler" userId="S::toni.wheeler@k12.wa.us::745224ae-b064-43ef-ad02-18d4a1dd41b0" providerId="AD" clId="Web-{41BDC1D2-F9A5-9FA4-460E-4940C651DFE2}" dt="2023-09-13T22:32:18.981" v="147" actId="20577"/>
        <pc:sldMkLst>
          <pc:docMk/>
          <pc:sldMk cId="1071081578" sldId="1535"/>
        </pc:sldMkLst>
        <pc:spChg chg="mod">
          <ac:chgData name="Toni Wheeler" userId="S::toni.wheeler@k12.wa.us::745224ae-b064-43ef-ad02-18d4a1dd41b0" providerId="AD" clId="Web-{41BDC1D2-F9A5-9FA4-460E-4940C651DFE2}" dt="2023-09-13T22:28:53.350" v="14" actId="20577"/>
          <ac:spMkLst>
            <pc:docMk/>
            <pc:sldMk cId="1071081578" sldId="1535"/>
            <ac:spMk id="2" creationId="{C1BBDB13-EE29-BD19-D43C-E8FA95644355}"/>
          </ac:spMkLst>
        </pc:spChg>
        <pc:spChg chg="mod">
          <ac:chgData name="Toni Wheeler" userId="S::toni.wheeler@k12.wa.us::745224ae-b064-43ef-ad02-18d4a1dd41b0" providerId="AD" clId="Web-{41BDC1D2-F9A5-9FA4-460E-4940C651DFE2}" dt="2023-09-13T22:32:18.981" v="147" actId="20577"/>
          <ac:spMkLst>
            <pc:docMk/>
            <pc:sldMk cId="1071081578" sldId="1535"/>
            <ac:spMk id="3" creationId="{D3DD5029-0335-2793-BEAD-DD91E6CBB45E}"/>
          </ac:spMkLst>
        </pc:spChg>
      </pc:sldChg>
    </pc:docChg>
  </pc:docChgLst>
  <pc:docChgLst>
    <pc:chgData name="Toni Wheeler" userId="S::toni.wheeler@k12.wa.us::745224ae-b064-43ef-ad02-18d4a1dd41b0" providerId="AD" clId="Web-{7E3E30E6-0667-414C-A1F2-18E1EC5F0520}"/>
    <pc:docChg chg="sldOrd">
      <pc:chgData name="Toni Wheeler" userId="S::toni.wheeler@k12.wa.us::745224ae-b064-43ef-ad02-18d4a1dd41b0" providerId="AD" clId="Web-{7E3E30E6-0667-414C-A1F2-18E1EC5F0520}" dt="2023-09-20T21:44:31.459" v="0"/>
      <pc:docMkLst>
        <pc:docMk/>
      </pc:docMkLst>
      <pc:sldChg chg="ord">
        <pc:chgData name="Toni Wheeler" userId="S::toni.wheeler@k12.wa.us::745224ae-b064-43ef-ad02-18d4a1dd41b0" providerId="AD" clId="Web-{7E3E30E6-0667-414C-A1F2-18E1EC5F0520}" dt="2023-09-20T21:44:31.459" v="0"/>
        <pc:sldMkLst>
          <pc:docMk/>
          <pc:sldMk cId="2938616481" sldId="1534"/>
        </pc:sldMkLst>
      </pc:sldChg>
    </pc:docChg>
  </pc:docChgLst>
  <pc:docChgLst>
    <pc:chgData name="Kara Todd" userId="7733c5f3-cac4-4860-bb49-ef9b8685960e" providerId="ADAL" clId="{E0084AB6-56FE-4CBB-AC88-8ACAE5B1B7C0}"/>
    <pc:docChg chg="undo custSel addSld delSld modSld">
      <pc:chgData name="Kara Todd" userId="7733c5f3-cac4-4860-bb49-ef9b8685960e" providerId="ADAL" clId="{E0084AB6-56FE-4CBB-AC88-8ACAE5B1B7C0}" dt="2023-09-20T21:24:42.812" v="4950" actId="14100"/>
      <pc:docMkLst>
        <pc:docMk/>
      </pc:docMkLst>
      <pc:sldChg chg="modSp mod">
        <pc:chgData name="Kara Todd" userId="7733c5f3-cac4-4860-bb49-ef9b8685960e" providerId="ADAL" clId="{E0084AB6-56FE-4CBB-AC88-8ACAE5B1B7C0}" dt="2023-09-18T17:51:21.322" v="73" actId="20577"/>
        <pc:sldMkLst>
          <pc:docMk/>
          <pc:sldMk cId="259550624" sldId="1462"/>
        </pc:sldMkLst>
        <pc:spChg chg="mod">
          <ac:chgData name="Kara Todd" userId="7733c5f3-cac4-4860-bb49-ef9b8685960e" providerId="ADAL" clId="{E0084AB6-56FE-4CBB-AC88-8ACAE5B1B7C0}" dt="2023-09-18T17:51:21.322" v="73" actId="20577"/>
          <ac:spMkLst>
            <pc:docMk/>
            <pc:sldMk cId="259550624" sldId="1462"/>
            <ac:spMk id="7" creationId="{00000000-0000-0000-0000-000000000000}"/>
          </ac:spMkLst>
        </pc:spChg>
      </pc:sldChg>
      <pc:sldChg chg="modNotesTx">
        <pc:chgData name="Kara Todd" userId="7733c5f3-cac4-4860-bb49-ef9b8685960e" providerId="ADAL" clId="{E0084AB6-56FE-4CBB-AC88-8ACAE5B1B7C0}" dt="2023-09-18T17:53:42.559" v="326" actId="20577"/>
        <pc:sldMkLst>
          <pc:docMk/>
          <pc:sldMk cId="1952128622" sldId="1464"/>
        </pc:sldMkLst>
      </pc:sldChg>
      <pc:sldChg chg="modSp mod modNotesTx">
        <pc:chgData name="Kara Todd" userId="7733c5f3-cac4-4860-bb49-ef9b8685960e" providerId="ADAL" clId="{E0084AB6-56FE-4CBB-AC88-8ACAE5B1B7C0}" dt="2023-09-20T21:22:51.950" v="4932" actId="15"/>
        <pc:sldMkLst>
          <pc:docMk/>
          <pc:sldMk cId="3902340681" sldId="1472"/>
        </pc:sldMkLst>
        <pc:spChg chg="mod">
          <ac:chgData name="Kara Todd" userId="7733c5f3-cac4-4860-bb49-ef9b8685960e" providerId="ADAL" clId="{E0084AB6-56FE-4CBB-AC88-8ACAE5B1B7C0}" dt="2023-09-20T21:22:51.950" v="4932" actId="15"/>
          <ac:spMkLst>
            <pc:docMk/>
            <pc:sldMk cId="3902340681" sldId="1472"/>
            <ac:spMk id="6" creationId="{D1F8FE2F-1513-5908-BAF1-CDD18B7602E4}"/>
          </ac:spMkLst>
        </pc:spChg>
      </pc:sldChg>
      <pc:sldChg chg="modSp mod modNotesTx">
        <pc:chgData name="Kara Todd" userId="7733c5f3-cac4-4860-bb49-ef9b8685960e" providerId="ADAL" clId="{E0084AB6-56FE-4CBB-AC88-8ACAE5B1B7C0}" dt="2023-09-20T21:21:14.637" v="4843" actId="20577"/>
        <pc:sldMkLst>
          <pc:docMk/>
          <pc:sldMk cId="4159924441" sldId="1475"/>
        </pc:sldMkLst>
        <pc:spChg chg="mod">
          <ac:chgData name="Kara Todd" userId="7733c5f3-cac4-4860-bb49-ef9b8685960e" providerId="ADAL" clId="{E0084AB6-56FE-4CBB-AC88-8ACAE5B1B7C0}" dt="2023-09-20T21:21:14.637" v="4843" actId="20577"/>
          <ac:spMkLst>
            <pc:docMk/>
            <pc:sldMk cId="4159924441" sldId="1475"/>
            <ac:spMk id="6" creationId="{70F15900-970E-85AD-C6E3-1C83C7460165}"/>
          </ac:spMkLst>
        </pc:spChg>
      </pc:sldChg>
      <pc:sldChg chg="addSp modSp new del mod">
        <pc:chgData name="Kara Todd" userId="7733c5f3-cac4-4860-bb49-ef9b8685960e" providerId="ADAL" clId="{E0084AB6-56FE-4CBB-AC88-8ACAE5B1B7C0}" dt="2023-09-18T18:21:06.261" v="911" actId="2696"/>
        <pc:sldMkLst>
          <pc:docMk/>
          <pc:sldMk cId="3193199973" sldId="1536"/>
        </pc:sldMkLst>
        <pc:spChg chg="mod">
          <ac:chgData name="Kara Todd" userId="7733c5f3-cac4-4860-bb49-ef9b8685960e" providerId="ADAL" clId="{E0084AB6-56FE-4CBB-AC88-8ACAE5B1B7C0}" dt="2023-09-18T17:57:26.671" v="361" actId="20577"/>
          <ac:spMkLst>
            <pc:docMk/>
            <pc:sldMk cId="3193199973" sldId="1536"/>
            <ac:spMk id="2" creationId="{2FE3A256-2BCD-53CF-74A3-447B57BD99D5}"/>
          </ac:spMkLst>
        </pc:spChg>
        <pc:spChg chg="mod">
          <ac:chgData name="Kara Todd" userId="7733c5f3-cac4-4860-bb49-ef9b8685960e" providerId="ADAL" clId="{E0084AB6-56FE-4CBB-AC88-8ACAE5B1B7C0}" dt="2023-09-18T18:09:48.307" v="804" actId="14100"/>
          <ac:spMkLst>
            <pc:docMk/>
            <pc:sldMk cId="3193199973" sldId="1536"/>
            <ac:spMk id="3" creationId="{02129EA9-FC2E-F735-2A41-2BD2381CE9B8}"/>
          </ac:spMkLst>
        </pc:spChg>
        <pc:picChg chg="add mod">
          <ac:chgData name="Kara Todd" userId="7733c5f3-cac4-4860-bb49-ef9b8685960e" providerId="ADAL" clId="{E0084AB6-56FE-4CBB-AC88-8ACAE5B1B7C0}" dt="2023-09-18T18:10:00.026" v="806" actId="1076"/>
          <ac:picMkLst>
            <pc:docMk/>
            <pc:sldMk cId="3193199973" sldId="1536"/>
            <ac:picMk id="8" creationId="{B8226759-E65E-18B4-BD2F-EFD6EC6522F3}"/>
          </ac:picMkLst>
        </pc:picChg>
      </pc:sldChg>
      <pc:sldChg chg="addSp delSp modSp mod modNotesTx">
        <pc:chgData name="Kara Todd" userId="7733c5f3-cac4-4860-bb49-ef9b8685960e" providerId="ADAL" clId="{E0084AB6-56FE-4CBB-AC88-8ACAE5B1B7C0}" dt="2023-09-20T00:21:47.909" v="3988" actId="20577"/>
        <pc:sldMkLst>
          <pc:docMk/>
          <pc:sldMk cId="1899695139" sldId="1537"/>
        </pc:sldMkLst>
        <pc:spChg chg="mod">
          <ac:chgData name="Kara Todd" userId="7733c5f3-cac4-4860-bb49-ef9b8685960e" providerId="ADAL" clId="{E0084AB6-56FE-4CBB-AC88-8ACAE5B1B7C0}" dt="2023-09-18T18:04:10.095" v="616" actId="20577"/>
          <ac:spMkLst>
            <pc:docMk/>
            <pc:sldMk cId="1899695139" sldId="1537"/>
            <ac:spMk id="2" creationId="{4BA557B7-0597-6C42-373D-A69AE4CE4F89}"/>
          </ac:spMkLst>
        </pc:spChg>
        <pc:spChg chg="mod">
          <ac:chgData name="Kara Todd" userId="7733c5f3-cac4-4860-bb49-ef9b8685960e" providerId="ADAL" clId="{E0084AB6-56FE-4CBB-AC88-8ACAE5B1B7C0}" dt="2023-09-18T18:29:56.899" v="1389" actId="20577"/>
          <ac:spMkLst>
            <pc:docMk/>
            <pc:sldMk cId="1899695139" sldId="1537"/>
            <ac:spMk id="3" creationId="{47588B2A-F65C-BB80-4EB5-7567C4B94245}"/>
          </ac:spMkLst>
        </pc:spChg>
        <pc:graphicFrameChg chg="add del">
          <ac:chgData name="Kara Todd" userId="7733c5f3-cac4-4860-bb49-ef9b8685960e" providerId="ADAL" clId="{E0084AB6-56FE-4CBB-AC88-8ACAE5B1B7C0}" dt="2023-09-18T18:04:29.553" v="619" actId="478"/>
          <ac:graphicFrameMkLst>
            <pc:docMk/>
            <pc:sldMk cId="1899695139" sldId="1537"/>
            <ac:graphicFrameMk id="7" creationId="{2F9D4410-9FBA-674B-3246-FB17A5E092B0}"/>
          </ac:graphicFrameMkLst>
        </pc:graphicFrameChg>
      </pc:sldChg>
      <pc:sldChg chg="addSp modSp add mod modNotesTx">
        <pc:chgData name="Kara Todd" userId="7733c5f3-cac4-4860-bb49-ef9b8685960e" providerId="ADAL" clId="{E0084AB6-56FE-4CBB-AC88-8ACAE5B1B7C0}" dt="2023-09-20T21:24:42.812" v="4950" actId="14100"/>
        <pc:sldMkLst>
          <pc:docMk/>
          <pc:sldMk cId="2368475218" sldId="1538"/>
        </pc:sldMkLst>
        <pc:spChg chg="mod">
          <ac:chgData name="Kara Todd" userId="7733c5f3-cac4-4860-bb49-ef9b8685960e" providerId="ADAL" clId="{E0084AB6-56FE-4CBB-AC88-8ACAE5B1B7C0}" dt="2023-09-18T18:07:02.940" v="708" actId="20577"/>
          <ac:spMkLst>
            <pc:docMk/>
            <pc:sldMk cId="2368475218" sldId="1538"/>
            <ac:spMk id="2" creationId="{4BA557B7-0597-6C42-373D-A69AE4CE4F89}"/>
          </ac:spMkLst>
        </pc:spChg>
        <pc:spChg chg="mod">
          <ac:chgData name="Kara Todd" userId="7733c5f3-cac4-4860-bb49-ef9b8685960e" providerId="ADAL" clId="{E0084AB6-56FE-4CBB-AC88-8ACAE5B1B7C0}" dt="2023-09-20T00:23:28.711" v="4020" actId="20577"/>
          <ac:spMkLst>
            <pc:docMk/>
            <pc:sldMk cId="2368475218" sldId="1538"/>
            <ac:spMk id="3" creationId="{47588B2A-F65C-BB80-4EB5-7567C4B94245}"/>
          </ac:spMkLst>
        </pc:spChg>
        <pc:spChg chg="add mod">
          <ac:chgData name="Kara Todd" userId="7733c5f3-cac4-4860-bb49-ef9b8685960e" providerId="ADAL" clId="{E0084AB6-56FE-4CBB-AC88-8ACAE5B1B7C0}" dt="2023-09-20T21:24:42.812" v="4950" actId="14100"/>
          <ac:spMkLst>
            <pc:docMk/>
            <pc:sldMk cId="2368475218" sldId="1538"/>
            <ac:spMk id="7" creationId="{40E45073-1DB4-C448-684E-7D41C0D78A81}"/>
          </ac:spMkLst>
        </pc:spChg>
        <pc:spChg chg="add mod">
          <ac:chgData name="Kara Todd" userId="7733c5f3-cac4-4860-bb49-ef9b8685960e" providerId="ADAL" clId="{E0084AB6-56FE-4CBB-AC88-8ACAE5B1B7C0}" dt="2023-09-20T21:24:26.188" v="4947" actId="1076"/>
          <ac:spMkLst>
            <pc:docMk/>
            <pc:sldMk cId="2368475218" sldId="1538"/>
            <ac:spMk id="9" creationId="{17F240EB-1F76-3434-54BE-C5F332058DB5}"/>
          </ac:spMkLst>
        </pc:spChg>
        <pc:spChg chg="add mod">
          <ac:chgData name="Kara Todd" userId="7733c5f3-cac4-4860-bb49-ef9b8685960e" providerId="ADAL" clId="{E0084AB6-56FE-4CBB-AC88-8ACAE5B1B7C0}" dt="2023-09-20T21:24:37.051" v="4949" actId="1076"/>
          <ac:spMkLst>
            <pc:docMk/>
            <pc:sldMk cId="2368475218" sldId="1538"/>
            <ac:spMk id="11" creationId="{E8D5F097-3860-6758-37E8-9B01BC33820F}"/>
          </ac:spMkLst>
        </pc:spChg>
        <pc:picChg chg="add mod">
          <ac:chgData name="Kara Todd" userId="7733c5f3-cac4-4860-bb49-ef9b8685960e" providerId="ADAL" clId="{E0084AB6-56FE-4CBB-AC88-8ACAE5B1B7C0}" dt="2023-09-20T21:23:58.377" v="4940" actId="1076"/>
          <ac:picMkLst>
            <pc:docMk/>
            <pc:sldMk cId="2368475218" sldId="1538"/>
            <ac:picMk id="8" creationId="{CF782B69-83DE-5AF5-F7E0-DD62C4B8FBA1}"/>
          </ac:picMkLst>
        </pc:picChg>
        <pc:picChg chg="add mod">
          <ac:chgData name="Kara Todd" userId="7733c5f3-cac4-4860-bb49-ef9b8685960e" providerId="ADAL" clId="{E0084AB6-56FE-4CBB-AC88-8ACAE5B1B7C0}" dt="2023-09-20T00:23:27.021" v="4019" actId="1076"/>
          <ac:picMkLst>
            <pc:docMk/>
            <pc:sldMk cId="2368475218" sldId="1538"/>
            <ac:picMk id="10" creationId="{06911C59-696F-215E-4398-6A38D6756567}"/>
          </ac:picMkLst>
        </pc:picChg>
        <pc:picChg chg="add mod">
          <ac:chgData name="Kara Todd" userId="7733c5f3-cac4-4860-bb49-ef9b8685960e" providerId="ADAL" clId="{E0084AB6-56FE-4CBB-AC88-8ACAE5B1B7C0}" dt="2023-09-20T00:23:31.733" v="4021" actId="1076"/>
          <ac:picMkLst>
            <pc:docMk/>
            <pc:sldMk cId="2368475218" sldId="1538"/>
            <ac:picMk id="12" creationId="{9F6FB19A-1178-C67F-788B-4CC5CCFF0FDB}"/>
          </ac:picMkLst>
        </pc:picChg>
      </pc:sldChg>
      <pc:sldChg chg="modSp new mod modNotesTx">
        <pc:chgData name="Kara Todd" userId="7733c5f3-cac4-4860-bb49-ef9b8685960e" providerId="ADAL" clId="{E0084AB6-56FE-4CBB-AC88-8ACAE5B1B7C0}" dt="2023-09-20T01:54:25.842" v="4841" actId="20577"/>
        <pc:sldMkLst>
          <pc:docMk/>
          <pc:sldMk cId="360677100" sldId="1539"/>
        </pc:sldMkLst>
        <pc:spChg chg="mod">
          <ac:chgData name="Kara Todd" userId="7733c5f3-cac4-4860-bb49-ef9b8685960e" providerId="ADAL" clId="{E0084AB6-56FE-4CBB-AC88-8ACAE5B1B7C0}" dt="2023-09-18T18:08:26.654" v="760" actId="20577"/>
          <ac:spMkLst>
            <pc:docMk/>
            <pc:sldMk cId="360677100" sldId="1539"/>
            <ac:spMk id="2" creationId="{8BF5FD90-39CA-B047-CE8E-AE174F665C32}"/>
          </ac:spMkLst>
        </pc:spChg>
        <pc:spChg chg="mod">
          <ac:chgData name="Kara Todd" userId="7733c5f3-cac4-4860-bb49-ef9b8685960e" providerId="ADAL" clId="{E0084AB6-56FE-4CBB-AC88-8ACAE5B1B7C0}" dt="2023-09-18T18:35:45.974" v="1490" actId="20577"/>
          <ac:spMkLst>
            <pc:docMk/>
            <pc:sldMk cId="360677100" sldId="1539"/>
            <ac:spMk id="3" creationId="{850688A2-492A-1362-9CF1-1D928FDCEC7F}"/>
          </ac:spMkLst>
        </pc:spChg>
      </pc:sldChg>
      <pc:sldChg chg="addSp modSp mod modNotesTx">
        <pc:chgData name="Kara Todd" userId="7733c5f3-cac4-4860-bb49-ef9b8685960e" providerId="ADAL" clId="{E0084AB6-56FE-4CBB-AC88-8ACAE5B1B7C0}" dt="2023-09-20T00:16:23.441" v="3418" actId="20577"/>
        <pc:sldMkLst>
          <pc:docMk/>
          <pc:sldMk cId="4065906575" sldId="1540"/>
        </pc:sldMkLst>
        <pc:spChg chg="mod">
          <ac:chgData name="Kara Todd" userId="7733c5f3-cac4-4860-bb49-ef9b8685960e" providerId="ADAL" clId="{E0084AB6-56FE-4CBB-AC88-8ACAE5B1B7C0}" dt="2023-09-18T18:15:50.782" v="885" actId="27636"/>
          <ac:spMkLst>
            <pc:docMk/>
            <pc:sldMk cId="4065906575" sldId="1540"/>
            <ac:spMk id="4" creationId="{74E0DAEF-23C9-8C49-DCC1-CE0D8CD2195A}"/>
          </ac:spMkLst>
        </pc:spChg>
        <pc:spChg chg="mod">
          <ac:chgData name="Kara Todd" userId="7733c5f3-cac4-4860-bb49-ef9b8685960e" providerId="ADAL" clId="{E0084AB6-56FE-4CBB-AC88-8ACAE5B1B7C0}" dt="2023-09-18T18:16:20.098" v="891" actId="20577"/>
          <ac:spMkLst>
            <pc:docMk/>
            <pc:sldMk cId="4065906575" sldId="1540"/>
            <ac:spMk id="5" creationId="{F0A46AF0-4C37-6162-E691-4903C622A80C}"/>
          </ac:spMkLst>
        </pc:spChg>
        <pc:spChg chg="mod">
          <ac:chgData name="Kara Todd" userId="7733c5f3-cac4-4860-bb49-ef9b8685960e" providerId="ADAL" clId="{E0084AB6-56FE-4CBB-AC88-8ACAE5B1B7C0}" dt="2023-09-18T18:15:50.784" v="886" actId="27636"/>
          <ac:spMkLst>
            <pc:docMk/>
            <pc:sldMk cId="4065906575" sldId="1540"/>
            <ac:spMk id="6" creationId="{1C2C0A5D-8EF9-FB27-AA72-EAADF814206C}"/>
          </ac:spMkLst>
        </pc:spChg>
        <pc:spChg chg="mod">
          <ac:chgData name="Kara Todd" userId="7733c5f3-cac4-4860-bb49-ef9b8685960e" providerId="ADAL" clId="{E0084AB6-56FE-4CBB-AC88-8ACAE5B1B7C0}" dt="2023-09-18T18:17:04.927" v="898" actId="20577"/>
          <ac:spMkLst>
            <pc:docMk/>
            <pc:sldMk cId="4065906575" sldId="1540"/>
            <ac:spMk id="7" creationId="{2BCC5A18-6C3D-F5C3-CC81-807BEF6B941B}"/>
          </ac:spMkLst>
        </pc:spChg>
        <pc:picChg chg="add mod">
          <ac:chgData name="Kara Todd" userId="7733c5f3-cac4-4860-bb49-ef9b8685960e" providerId="ADAL" clId="{E0084AB6-56FE-4CBB-AC88-8ACAE5B1B7C0}" dt="2023-09-20T00:13:50.785" v="3020" actId="962"/>
          <ac:picMkLst>
            <pc:docMk/>
            <pc:sldMk cId="4065906575" sldId="1540"/>
            <ac:picMk id="10" creationId="{68696FE6-431E-C7B5-6D2F-F68DD2DA3D57}"/>
          </ac:picMkLst>
        </pc:picChg>
        <pc:picChg chg="add mod">
          <ac:chgData name="Kara Todd" userId="7733c5f3-cac4-4860-bb49-ef9b8685960e" providerId="ADAL" clId="{E0084AB6-56FE-4CBB-AC88-8ACAE5B1B7C0}" dt="2023-09-20T00:10:43.182" v="2301" actId="962"/>
          <ac:picMkLst>
            <pc:docMk/>
            <pc:sldMk cId="4065906575" sldId="1540"/>
            <ac:picMk id="12" creationId="{EA132D0B-A076-DC2D-A319-884AA2BC505F}"/>
          </ac:picMkLst>
        </pc:picChg>
        <pc:picChg chg="add mod">
          <ac:chgData name="Kara Todd" userId="7733c5f3-cac4-4860-bb49-ef9b8685960e" providerId="ADAL" clId="{E0084AB6-56FE-4CBB-AC88-8ACAE5B1B7C0}" dt="2023-09-20T00:11:26.703" v="2513" actId="962"/>
          <ac:picMkLst>
            <pc:docMk/>
            <pc:sldMk cId="4065906575" sldId="1540"/>
            <ac:picMk id="14" creationId="{12524E90-11B3-20AB-08B2-857D263F119D}"/>
          </ac:picMkLst>
        </pc:picChg>
      </pc:sldChg>
    </pc:docChg>
  </pc:docChgLst>
  <pc:docChgLst>
    <pc:chgData name="Toni Wheeler" userId="S::toni.wheeler@k12.wa.us::745224ae-b064-43ef-ad02-18d4a1dd41b0" providerId="AD" clId="Web-{778F5040-8DCF-4487-91FC-C639C49273D3}"/>
    <pc:docChg chg="addSld modSld addMainMaster">
      <pc:chgData name="Toni Wheeler" userId="S::toni.wheeler@k12.wa.us::745224ae-b064-43ef-ad02-18d4a1dd41b0" providerId="AD" clId="Web-{778F5040-8DCF-4487-91FC-C639C49273D3}" dt="2023-09-06T16:05:35.775" v="68" actId="20577"/>
      <pc:docMkLst>
        <pc:docMk/>
      </pc:docMkLst>
      <pc:sldChg chg="modSp add">
        <pc:chgData name="Toni Wheeler" userId="S::toni.wheeler@k12.wa.us::745224ae-b064-43ef-ad02-18d4a1dd41b0" providerId="AD" clId="Web-{778F5040-8DCF-4487-91FC-C639C49273D3}" dt="2023-09-06T16:05:35.775" v="68" actId="20577"/>
        <pc:sldMkLst>
          <pc:docMk/>
          <pc:sldMk cId="542093698" sldId="1532"/>
        </pc:sldMkLst>
        <pc:spChg chg="mod">
          <ac:chgData name="Toni Wheeler" userId="S::toni.wheeler@k12.wa.us::745224ae-b064-43ef-ad02-18d4a1dd41b0" providerId="AD" clId="Web-{778F5040-8DCF-4487-91FC-C639C49273D3}" dt="2023-09-06T16:05:35.775" v="68" actId="20577"/>
          <ac:spMkLst>
            <pc:docMk/>
            <pc:sldMk cId="542093698" sldId="1532"/>
            <ac:spMk id="3" creationId="{E9A8FEFD-F4E5-9763-6842-100D512ECF87}"/>
          </ac:spMkLst>
        </pc:spChg>
      </pc:sldChg>
      <pc:sldChg chg="add">
        <pc:chgData name="Toni Wheeler" userId="S::toni.wheeler@k12.wa.us::745224ae-b064-43ef-ad02-18d4a1dd41b0" providerId="AD" clId="Web-{778F5040-8DCF-4487-91FC-C639C49273D3}" dt="2023-09-06T15:04:27.001" v="1"/>
        <pc:sldMkLst>
          <pc:docMk/>
          <pc:sldMk cId="2062490909" sldId="1533"/>
        </pc:sldMkLst>
      </pc:sldChg>
      <pc:sldChg chg="modSp add">
        <pc:chgData name="Toni Wheeler" userId="S::toni.wheeler@k12.wa.us::745224ae-b064-43ef-ad02-18d4a1dd41b0" providerId="AD" clId="Web-{778F5040-8DCF-4487-91FC-C639C49273D3}" dt="2023-09-06T16:04:53.493" v="62" actId="20577"/>
        <pc:sldMkLst>
          <pc:docMk/>
          <pc:sldMk cId="2938616481" sldId="1534"/>
        </pc:sldMkLst>
        <pc:spChg chg="mod">
          <ac:chgData name="Toni Wheeler" userId="S::toni.wheeler@k12.wa.us::745224ae-b064-43ef-ad02-18d4a1dd41b0" providerId="AD" clId="Web-{778F5040-8DCF-4487-91FC-C639C49273D3}" dt="2023-09-06T16:04:53.493" v="62" actId="20577"/>
          <ac:spMkLst>
            <pc:docMk/>
            <pc:sldMk cId="2938616481" sldId="1534"/>
            <ac:spMk id="3" creationId="{3BBAB174-D344-9570-0BCC-1B31464FE661}"/>
          </ac:spMkLst>
        </pc:spChg>
      </pc:sldChg>
      <pc:sldMasterChg chg="add addSldLayout">
        <pc:chgData name="Toni Wheeler" userId="S::toni.wheeler@k12.wa.us::745224ae-b064-43ef-ad02-18d4a1dd41b0" providerId="AD" clId="Web-{778F5040-8DCF-4487-91FC-C639C49273D3}" dt="2023-09-06T15:04:26.923" v="0"/>
        <pc:sldMasterMkLst>
          <pc:docMk/>
          <pc:sldMasterMk cId="2031592902" sldId="2147483743"/>
        </pc:sldMasterMkLst>
        <pc:sldLayoutChg chg="add">
          <pc:chgData name="Toni Wheeler" userId="S::toni.wheeler@k12.wa.us::745224ae-b064-43ef-ad02-18d4a1dd41b0" providerId="AD" clId="Web-{778F5040-8DCF-4487-91FC-C639C49273D3}" dt="2023-09-06T15:04:26.923" v="0"/>
          <pc:sldLayoutMkLst>
            <pc:docMk/>
            <pc:sldMasterMk cId="2031592902" sldId="2147483743"/>
            <pc:sldLayoutMk cId="683594786" sldId="2147483723"/>
          </pc:sldLayoutMkLst>
        </pc:sldLayoutChg>
        <pc:sldLayoutChg chg="add">
          <pc:chgData name="Toni Wheeler" userId="S::toni.wheeler@k12.wa.us::745224ae-b064-43ef-ad02-18d4a1dd41b0" providerId="AD" clId="Web-{778F5040-8DCF-4487-91FC-C639C49273D3}" dt="2023-09-06T15:04:26.923" v="0"/>
          <pc:sldLayoutMkLst>
            <pc:docMk/>
            <pc:sldMasterMk cId="2031592902" sldId="2147483743"/>
            <pc:sldLayoutMk cId="928054428" sldId="2147483761"/>
          </pc:sldLayoutMkLst>
        </pc:sldLayoutChg>
        <pc:sldLayoutChg chg="add">
          <pc:chgData name="Toni Wheeler" userId="S::toni.wheeler@k12.wa.us::745224ae-b064-43ef-ad02-18d4a1dd41b0" providerId="AD" clId="Web-{778F5040-8DCF-4487-91FC-C639C49273D3}" dt="2023-09-06T15:04:26.923" v="0"/>
          <pc:sldLayoutMkLst>
            <pc:docMk/>
            <pc:sldMasterMk cId="2031592902" sldId="2147483743"/>
            <pc:sldLayoutMk cId="753103759" sldId="2147483762"/>
          </pc:sldLayoutMkLst>
        </pc:sldLayoutChg>
        <pc:sldLayoutChg chg="add">
          <pc:chgData name="Toni Wheeler" userId="S::toni.wheeler@k12.wa.us::745224ae-b064-43ef-ad02-18d4a1dd41b0" providerId="AD" clId="Web-{778F5040-8DCF-4487-91FC-C639C49273D3}" dt="2023-09-06T15:04:26.923" v="0"/>
          <pc:sldLayoutMkLst>
            <pc:docMk/>
            <pc:sldMasterMk cId="2031592902" sldId="2147483743"/>
            <pc:sldLayoutMk cId="2047111949" sldId="2147483763"/>
          </pc:sldLayoutMkLst>
        </pc:sldLayoutChg>
      </pc:sldMasterChg>
    </pc:docChg>
  </pc:docChgLst>
  <pc:docChgLst>
    <pc:chgData name="Toni Wheeler" userId="S::toni.wheeler@k12.wa.us::745224ae-b064-43ef-ad02-18d4a1dd41b0" providerId="AD" clId="Web-{04A11E01-F3B5-5D17-84F0-15512758FA14}"/>
    <pc:docChg chg="addSld delSld modSld">
      <pc:chgData name="Toni Wheeler" userId="S::toni.wheeler@k12.wa.us::745224ae-b064-43ef-ad02-18d4a1dd41b0" providerId="AD" clId="Web-{04A11E01-F3B5-5D17-84F0-15512758FA14}" dt="2023-09-13T17:18:26.301" v="28"/>
      <pc:docMkLst>
        <pc:docMk/>
      </pc:docMkLst>
      <pc:sldChg chg="modSp new del">
        <pc:chgData name="Toni Wheeler" userId="S::toni.wheeler@k12.wa.us::745224ae-b064-43ef-ad02-18d4a1dd41b0" providerId="AD" clId="Web-{04A11E01-F3B5-5D17-84F0-15512758FA14}" dt="2023-09-13T17:18:26.301" v="28"/>
        <pc:sldMkLst>
          <pc:docMk/>
          <pc:sldMk cId="2174844268" sldId="1535"/>
        </pc:sldMkLst>
        <pc:spChg chg="mod">
          <ac:chgData name="Toni Wheeler" userId="S::toni.wheeler@k12.wa.us::745224ae-b064-43ef-ad02-18d4a1dd41b0" providerId="AD" clId="Web-{04A11E01-F3B5-5D17-84F0-15512758FA14}" dt="2023-09-13T17:18:21.613" v="27" actId="20577"/>
          <ac:spMkLst>
            <pc:docMk/>
            <pc:sldMk cId="2174844268" sldId="1535"/>
            <ac:spMk id="2" creationId="{9054928A-C668-C701-AB9F-013329756BD4}"/>
          </ac:spMkLst>
        </pc:spChg>
      </pc:sldChg>
      <pc:sldChg chg="new del">
        <pc:chgData name="Toni Wheeler" userId="S::toni.wheeler@k12.wa.us::745224ae-b064-43ef-ad02-18d4a1dd41b0" providerId="AD" clId="Web-{04A11E01-F3B5-5D17-84F0-15512758FA14}" dt="2023-09-13T17:17:50.440" v="1"/>
        <pc:sldMkLst>
          <pc:docMk/>
          <pc:sldMk cId="3097225921" sldId="1535"/>
        </pc:sldMkLst>
      </pc:sldChg>
    </pc:docChg>
  </pc:docChgLst>
  <pc:docChgLst>
    <pc:chgData name="Susan Seegers" userId="S::susan.seegers@k12.wa.us::f4c05fce-353d-4a1f-8c85-aa7b325babd8" providerId="AD" clId="Web-{4E343791-E508-468C-B711-5F1BDA472D88}"/>
    <pc:docChg chg="addSld delSld modSld">
      <pc:chgData name="Susan Seegers" userId="S::susan.seegers@k12.wa.us::f4c05fce-353d-4a1f-8c85-aa7b325babd8" providerId="AD" clId="Web-{4E343791-E508-468C-B711-5F1BDA472D88}" dt="2023-09-19T20:19:43.036" v="2"/>
      <pc:docMkLst>
        <pc:docMk/>
      </pc:docMkLst>
      <pc:sldChg chg="addSp delSp modSp del">
        <pc:chgData name="Susan Seegers" userId="S::susan.seegers@k12.wa.us::f4c05fce-353d-4a1f-8c85-aa7b325babd8" providerId="AD" clId="Web-{4E343791-E508-468C-B711-5F1BDA472D88}" dt="2023-09-19T20:19:43.036" v="2"/>
        <pc:sldMkLst>
          <pc:docMk/>
          <pc:sldMk cId="34948294" sldId="1542"/>
        </pc:sldMkLst>
        <pc:spChg chg="add mod">
          <ac:chgData name="Susan Seegers" userId="S::susan.seegers@k12.wa.us::f4c05fce-353d-4a1f-8c85-aa7b325babd8" providerId="AD" clId="Web-{4E343791-E508-468C-B711-5F1BDA472D88}" dt="2023-09-19T20:15:40.133" v="0"/>
          <ac:spMkLst>
            <pc:docMk/>
            <pc:sldMk cId="34948294" sldId="1542"/>
            <ac:spMk id="7" creationId="{ECD4E210-545B-E6FE-D5C8-02D098F8495F}"/>
          </ac:spMkLst>
        </pc:spChg>
        <pc:picChg chg="del">
          <ac:chgData name="Susan Seegers" userId="S::susan.seegers@k12.wa.us::f4c05fce-353d-4a1f-8c85-aa7b325babd8" providerId="AD" clId="Web-{4E343791-E508-468C-B711-5F1BDA472D88}" dt="2023-09-19T20:15:40.133" v="0"/>
          <ac:picMkLst>
            <pc:docMk/>
            <pc:sldMk cId="34948294" sldId="1542"/>
            <ac:picMk id="9" creationId="{2C26B02E-694A-0EF5-6BDE-48E755FE8272}"/>
          </ac:picMkLst>
        </pc:picChg>
      </pc:sldChg>
      <pc:sldChg chg="add">
        <pc:chgData name="Susan Seegers" userId="S::susan.seegers@k12.wa.us::f4c05fce-353d-4a1f-8c85-aa7b325babd8" providerId="AD" clId="Web-{4E343791-E508-468C-B711-5F1BDA472D88}" dt="2023-09-19T20:19:38.896" v="1"/>
        <pc:sldMkLst>
          <pc:docMk/>
          <pc:sldMk cId="3999888818" sldId="1544"/>
        </pc:sldMkLst>
      </pc:sldChg>
    </pc:docChg>
  </pc:docChgLst>
  <pc:docChgLst>
    <pc:chgData name="Christopher Hanczrik" userId="S::christopher.hanczrik@k12.wa.us::f90691ef-f85e-4f2e-8bab-66682360d366" providerId="AD" clId="Web-{44E22772-143F-4B0E-A330-DE7FD2EAB6C2}"/>
    <pc:docChg chg="modSld">
      <pc:chgData name="Christopher Hanczrik" userId="S::christopher.hanczrik@k12.wa.us::f90691ef-f85e-4f2e-8bab-66682360d366" providerId="AD" clId="Web-{44E22772-143F-4B0E-A330-DE7FD2EAB6C2}" dt="2023-09-21T17:52:53.744" v="121" actId="20577"/>
      <pc:docMkLst>
        <pc:docMk/>
      </pc:docMkLst>
      <pc:sldChg chg="modSp">
        <pc:chgData name="Christopher Hanczrik" userId="S::christopher.hanczrik@k12.wa.us::f90691ef-f85e-4f2e-8bab-66682360d366" providerId="AD" clId="Web-{44E22772-143F-4B0E-A330-DE7FD2EAB6C2}" dt="2023-09-21T17:52:53.744" v="121" actId="20577"/>
        <pc:sldMkLst>
          <pc:docMk/>
          <pc:sldMk cId="1812049410" sldId="1552"/>
        </pc:sldMkLst>
        <pc:spChg chg="mod">
          <ac:chgData name="Christopher Hanczrik" userId="S::christopher.hanczrik@k12.wa.us::f90691ef-f85e-4f2e-8bab-66682360d366" providerId="AD" clId="Web-{44E22772-143F-4B0E-A330-DE7FD2EAB6C2}" dt="2023-09-21T17:52:53.744" v="121" actId="20577"/>
          <ac:spMkLst>
            <pc:docMk/>
            <pc:sldMk cId="1812049410" sldId="1552"/>
            <ac:spMk id="3" creationId="{225FC4BA-A084-F0BB-296E-64D643F1B854}"/>
          </ac:spMkLst>
        </pc:spChg>
      </pc:sldChg>
    </pc:docChg>
  </pc:docChgLst>
  <pc:docChgLst>
    <pc:chgData name="Shelby Johnson" userId="S::shelby.johnson@k12.wa.us::3b3dbba1-ce3c-4dbb-8bcd-04988811f00b" providerId="AD" clId="Web-{57B13C56-E87F-9A35-E03D-BD7B3398DF1D}"/>
    <pc:docChg chg="modSld">
      <pc:chgData name="Shelby Johnson" userId="S::shelby.johnson@k12.wa.us::3b3dbba1-ce3c-4dbb-8bcd-04988811f00b" providerId="AD" clId="Web-{57B13C56-E87F-9A35-E03D-BD7B3398DF1D}" dt="2023-09-20T21:17:42.932" v="6" actId="20577"/>
      <pc:docMkLst>
        <pc:docMk/>
      </pc:docMkLst>
      <pc:sldChg chg="modSp">
        <pc:chgData name="Shelby Johnson" userId="S::shelby.johnson@k12.wa.us::3b3dbba1-ce3c-4dbb-8bcd-04988811f00b" providerId="AD" clId="Web-{57B13C56-E87F-9A35-E03D-BD7B3398DF1D}" dt="2023-09-20T21:17:42.932" v="6" actId="20577"/>
        <pc:sldMkLst>
          <pc:docMk/>
          <pc:sldMk cId="1454108780" sldId="1546"/>
        </pc:sldMkLst>
        <pc:spChg chg="mod">
          <ac:chgData name="Shelby Johnson" userId="S::shelby.johnson@k12.wa.us::3b3dbba1-ce3c-4dbb-8bcd-04988811f00b" providerId="AD" clId="Web-{57B13C56-E87F-9A35-E03D-BD7B3398DF1D}" dt="2023-09-20T21:17:42.932" v="6" actId="20577"/>
          <ac:spMkLst>
            <pc:docMk/>
            <pc:sldMk cId="1454108780" sldId="1546"/>
            <ac:spMk id="3" creationId="{00000000-0000-0000-0000-000000000000}"/>
          </ac:spMkLst>
        </pc:spChg>
      </pc:sldChg>
      <pc:sldChg chg="modSp">
        <pc:chgData name="Shelby Johnson" userId="S::shelby.johnson@k12.wa.us::3b3dbba1-ce3c-4dbb-8bcd-04988811f00b" providerId="AD" clId="Web-{57B13C56-E87F-9A35-E03D-BD7B3398DF1D}" dt="2023-09-20T21:17:36.025" v="4" actId="20577"/>
        <pc:sldMkLst>
          <pc:docMk/>
          <pc:sldMk cId="1615716275" sldId="1548"/>
        </pc:sldMkLst>
        <pc:spChg chg="mod">
          <ac:chgData name="Shelby Johnson" userId="S::shelby.johnson@k12.wa.us::3b3dbba1-ce3c-4dbb-8bcd-04988811f00b" providerId="AD" clId="Web-{57B13C56-E87F-9A35-E03D-BD7B3398DF1D}" dt="2023-09-20T21:17:36.025" v="4" actId="20577"/>
          <ac:spMkLst>
            <pc:docMk/>
            <pc:sldMk cId="1615716275" sldId="1548"/>
            <ac:spMk id="3" creationId="{00000000-0000-0000-0000-000000000000}"/>
          </ac:spMkLst>
        </pc:spChg>
      </pc:sldChg>
    </pc:docChg>
  </pc:docChgLst>
  <pc:docChgLst>
    <pc:chgData name="Yoona Park" userId="S::yoona.park@k12.wa.us::173f86b7-14fc-400d-a1f4-80b08d7dc894" providerId="AD" clId="Web-{CD56932D-204E-CC84-6274-69C2F8B99721}"/>
    <pc:docChg chg="addSld delSld modSld sldOrd">
      <pc:chgData name="Yoona Park" userId="S::yoona.park@k12.wa.us::173f86b7-14fc-400d-a1f4-80b08d7dc894" providerId="AD" clId="Web-{CD56932D-204E-CC84-6274-69C2F8B99721}" dt="2023-09-20T03:30:45.750" v="460" actId="20577"/>
      <pc:docMkLst>
        <pc:docMk/>
      </pc:docMkLst>
      <pc:sldChg chg="modSp">
        <pc:chgData name="Yoona Park" userId="S::yoona.park@k12.wa.us::173f86b7-14fc-400d-a1f4-80b08d7dc894" providerId="AD" clId="Web-{CD56932D-204E-CC84-6274-69C2F8B99721}" dt="2023-09-20T03:14:46.636" v="103" actId="20577"/>
        <pc:sldMkLst>
          <pc:docMk/>
          <pc:sldMk cId="259550624" sldId="1462"/>
        </pc:sldMkLst>
        <pc:spChg chg="mod">
          <ac:chgData name="Yoona Park" userId="S::yoona.park@k12.wa.us::173f86b7-14fc-400d-a1f4-80b08d7dc894" providerId="AD" clId="Web-{CD56932D-204E-CC84-6274-69C2F8B99721}" dt="2023-09-20T03:14:46.636" v="103" actId="20577"/>
          <ac:spMkLst>
            <pc:docMk/>
            <pc:sldMk cId="259550624" sldId="1462"/>
            <ac:spMk id="7" creationId="{00000000-0000-0000-0000-000000000000}"/>
          </ac:spMkLst>
        </pc:spChg>
      </pc:sldChg>
      <pc:sldChg chg="new del">
        <pc:chgData name="Yoona Park" userId="S::yoona.park@k12.wa.us::173f86b7-14fc-400d-a1f4-80b08d7dc894" providerId="AD" clId="Web-{CD56932D-204E-CC84-6274-69C2F8B99721}" dt="2023-09-20T02:59:15.601" v="9"/>
        <pc:sldMkLst>
          <pc:docMk/>
          <pc:sldMk cId="3317638501" sldId="1553"/>
        </pc:sldMkLst>
      </pc:sldChg>
      <pc:sldChg chg="modSp new">
        <pc:chgData name="Yoona Park" userId="S::yoona.park@k12.wa.us::173f86b7-14fc-400d-a1f4-80b08d7dc894" providerId="AD" clId="Web-{CD56932D-204E-CC84-6274-69C2F8B99721}" dt="2023-09-20T03:12:58.507" v="89" actId="20577"/>
        <pc:sldMkLst>
          <pc:docMk/>
          <pc:sldMk cId="2505175624" sldId="1554"/>
        </pc:sldMkLst>
        <pc:spChg chg="mod">
          <ac:chgData name="Yoona Park" userId="S::yoona.park@k12.wa.us::173f86b7-14fc-400d-a1f4-80b08d7dc894" providerId="AD" clId="Web-{CD56932D-204E-CC84-6274-69C2F8B99721}" dt="2023-09-20T03:02:21.452" v="15" actId="20577"/>
          <ac:spMkLst>
            <pc:docMk/>
            <pc:sldMk cId="2505175624" sldId="1554"/>
            <ac:spMk id="2" creationId="{76721482-0C13-3786-239B-3A07BC23F791}"/>
          </ac:spMkLst>
        </pc:spChg>
        <pc:spChg chg="mod">
          <ac:chgData name="Yoona Park" userId="S::yoona.park@k12.wa.us::173f86b7-14fc-400d-a1f4-80b08d7dc894" providerId="AD" clId="Web-{CD56932D-204E-CC84-6274-69C2F8B99721}" dt="2023-09-20T03:12:58.507" v="89" actId="20577"/>
          <ac:spMkLst>
            <pc:docMk/>
            <pc:sldMk cId="2505175624" sldId="1554"/>
            <ac:spMk id="3" creationId="{47D756B9-7913-4925-970B-C4800E9BC54B}"/>
          </ac:spMkLst>
        </pc:spChg>
      </pc:sldChg>
      <pc:sldChg chg="addSp modSp new">
        <pc:chgData name="Yoona Park" userId="S::yoona.park@k12.wa.us::173f86b7-14fc-400d-a1f4-80b08d7dc894" providerId="AD" clId="Web-{CD56932D-204E-CC84-6274-69C2F8B99721}" dt="2023-09-20T03:10:00.625" v="66" actId="14100"/>
        <pc:sldMkLst>
          <pc:docMk/>
          <pc:sldMk cId="3035544255" sldId="1555"/>
        </pc:sldMkLst>
        <pc:picChg chg="add mod">
          <ac:chgData name="Yoona Park" userId="S::yoona.park@k12.wa.us::173f86b7-14fc-400d-a1f4-80b08d7dc894" providerId="AD" clId="Web-{CD56932D-204E-CC84-6274-69C2F8B99721}" dt="2023-09-20T03:10:00.625" v="66" actId="14100"/>
          <ac:picMkLst>
            <pc:docMk/>
            <pc:sldMk cId="3035544255" sldId="1555"/>
            <ac:picMk id="5" creationId="{1EC4B50E-2878-0E27-89B6-4DA3DB889B10}"/>
          </ac:picMkLst>
        </pc:picChg>
      </pc:sldChg>
      <pc:sldChg chg="new del">
        <pc:chgData name="Yoona Park" userId="S::yoona.park@k12.wa.us::173f86b7-14fc-400d-a1f4-80b08d7dc894" providerId="AD" clId="Web-{CD56932D-204E-CC84-6274-69C2F8B99721}" dt="2023-09-20T03:14:25.651" v="92"/>
        <pc:sldMkLst>
          <pc:docMk/>
          <pc:sldMk cId="497835612" sldId="1556"/>
        </pc:sldMkLst>
      </pc:sldChg>
      <pc:sldChg chg="addSp delSp modSp new modNotes">
        <pc:chgData name="Yoona Park" userId="S::yoona.park@k12.wa.us::173f86b7-14fc-400d-a1f4-80b08d7dc894" providerId="AD" clId="Web-{CD56932D-204E-CC84-6274-69C2F8B99721}" dt="2023-09-20T03:28:47.870" v="387"/>
        <pc:sldMkLst>
          <pc:docMk/>
          <pc:sldMk cId="3574480542" sldId="1557"/>
        </pc:sldMkLst>
        <pc:spChg chg="mod">
          <ac:chgData name="Yoona Park" userId="S::yoona.park@k12.wa.us::173f86b7-14fc-400d-a1f4-80b08d7dc894" providerId="AD" clId="Web-{CD56932D-204E-CC84-6274-69C2F8B99721}" dt="2023-09-20T03:22:25.309" v="226" actId="20577"/>
          <ac:spMkLst>
            <pc:docMk/>
            <pc:sldMk cId="3574480542" sldId="1557"/>
            <ac:spMk id="2" creationId="{150E5EBD-1BEF-49B5-7470-5B4A382A6DCC}"/>
          </ac:spMkLst>
        </pc:spChg>
        <pc:spChg chg="del">
          <ac:chgData name="Yoona Park" userId="S::yoona.park@k12.wa.us::173f86b7-14fc-400d-a1f4-80b08d7dc894" providerId="AD" clId="Web-{CD56932D-204E-CC84-6274-69C2F8B99721}" dt="2023-09-20T03:15:57.232" v="104"/>
          <ac:spMkLst>
            <pc:docMk/>
            <pc:sldMk cId="3574480542" sldId="1557"/>
            <ac:spMk id="3" creationId="{C2EF061C-1B6C-612A-ED38-2BFF4F445042}"/>
          </ac:spMkLst>
        </pc:spChg>
        <pc:spChg chg="add del mod">
          <ac:chgData name="Yoona Park" userId="S::yoona.park@k12.wa.us::173f86b7-14fc-400d-a1f4-80b08d7dc894" providerId="AD" clId="Web-{CD56932D-204E-CC84-6274-69C2F8B99721}" dt="2023-09-20T03:17:50.580" v="115"/>
          <ac:spMkLst>
            <pc:docMk/>
            <pc:sldMk cId="3574480542" sldId="1557"/>
            <ac:spMk id="12" creationId="{C53609E4-2567-3A73-5EE6-F1095A72416B}"/>
          </ac:spMkLst>
        </pc:spChg>
        <pc:graphicFrameChg chg="add del mod ord modGraphic">
          <ac:chgData name="Yoona Park" userId="S::yoona.park@k12.wa.us::173f86b7-14fc-400d-a1f4-80b08d7dc894" providerId="AD" clId="Web-{CD56932D-204E-CC84-6274-69C2F8B99721}" dt="2023-09-20T03:17:42.533" v="114"/>
          <ac:graphicFrameMkLst>
            <pc:docMk/>
            <pc:sldMk cId="3574480542" sldId="1557"/>
            <ac:graphicFrameMk id="8" creationId="{ED3D01AC-1A58-B987-FE23-8F1E2A026EC4}"/>
          </ac:graphicFrameMkLst>
        </pc:graphicFrameChg>
        <pc:graphicFrameChg chg="add del mod modGraphic">
          <ac:chgData name="Yoona Park" userId="S::yoona.park@k12.wa.us::173f86b7-14fc-400d-a1f4-80b08d7dc894" providerId="AD" clId="Web-{CD56932D-204E-CC84-6274-69C2F8B99721}" dt="2023-09-20T03:17:42.471" v="113"/>
          <ac:graphicFrameMkLst>
            <pc:docMk/>
            <pc:sldMk cId="3574480542" sldId="1557"/>
            <ac:graphicFrameMk id="10" creationId="{EA9C0926-2AB4-EF0B-03D7-00B3EC2B6D6C}"/>
          </ac:graphicFrameMkLst>
        </pc:graphicFrameChg>
        <pc:graphicFrameChg chg="add mod ord modGraphic">
          <ac:chgData name="Yoona Park" userId="S::yoona.park@k12.wa.us::173f86b7-14fc-400d-a1f4-80b08d7dc894" providerId="AD" clId="Web-{CD56932D-204E-CC84-6274-69C2F8B99721}" dt="2023-09-20T03:23:04.264" v="232"/>
          <ac:graphicFrameMkLst>
            <pc:docMk/>
            <pc:sldMk cId="3574480542" sldId="1557"/>
            <ac:graphicFrameMk id="14" creationId="{B8BB32B5-B08A-2A87-507E-4357D09C3F91}"/>
          </ac:graphicFrameMkLst>
        </pc:graphicFrameChg>
        <pc:graphicFrameChg chg="add mod modGraphic">
          <ac:chgData name="Yoona Park" userId="S::yoona.park@k12.wa.us::173f86b7-14fc-400d-a1f4-80b08d7dc894" providerId="AD" clId="Web-{CD56932D-204E-CC84-6274-69C2F8B99721}" dt="2023-09-20T03:23:17.921" v="234"/>
          <ac:graphicFrameMkLst>
            <pc:docMk/>
            <pc:sldMk cId="3574480542" sldId="1557"/>
            <ac:graphicFrameMk id="16" creationId="{7AB3BE37-56F0-1369-9140-C74B89546EF3}"/>
          </ac:graphicFrameMkLst>
        </pc:graphicFrameChg>
        <pc:graphicFrameChg chg="add mod modGraphic">
          <ac:chgData name="Yoona Park" userId="S::yoona.park@k12.wa.us::173f86b7-14fc-400d-a1f4-80b08d7dc894" providerId="AD" clId="Web-{CD56932D-204E-CC84-6274-69C2F8B99721}" dt="2023-09-20T03:23:37.453" v="237"/>
          <ac:graphicFrameMkLst>
            <pc:docMk/>
            <pc:sldMk cId="3574480542" sldId="1557"/>
            <ac:graphicFrameMk id="18" creationId="{4E2B30F5-36B6-3092-F145-36A0F3DFCAAC}"/>
          </ac:graphicFrameMkLst>
        </pc:graphicFrameChg>
        <pc:graphicFrameChg chg="add mod modGraphic">
          <ac:chgData name="Yoona Park" userId="S::yoona.park@k12.wa.us::173f86b7-14fc-400d-a1f4-80b08d7dc894" providerId="AD" clId="Web-{CD56932D-204E-CC84-6274-69C2F8B99721}" dt="2023-09-20T03:23:56.781" v="241"/>
          <ac:graphicFrameMkLst>
            <pc:docMk/>
            <pc:sldMk cId="3574480542" sldId="1557"/>
            <ac:graphicFrameMk id="20" creationId="{9D8A1D47-0EF0-2D1E-AA1A-003129E83858}"/>
          </ac:graphicFrameMkLst>
        </pc:graphicFrameChg>
      </pc:sldChg>
      <pc:sldChg chg="new del">
        <pc:chgData name="Yoona Park" userId="S::yoona.park@k12.wa.us::173f86b7-14fc-400d-a1f4-80b08d7dc894" providerId="AD" clId="Web-{CD56932D-204E-CC84-6274-69C2F8B99721}" dt="2023-09-20T03:24:15.767" v="245"/>
        <pc:sldMkLst>
          <pc:docMk/>
          <pc:sldMk cId="497826852" sldId="1558"/>
        </pc:sldMkLst>
      </pc:sldChg>
      <pc:sldChg chg="new del">
        <pc:chgData name="Yoona Park" userId="S::yoona.park@k12.wa.us::173f86b7-14fc-400d-a1f4-80b08d7dc894" providerId="AD" clId="Web-{CD56932D-204E-CC84-6274-69C2F8B99721}" dt="2023-09-20T03:24:16.798" v="246"/>
        <pc:sldMkLst>
          <pc:docMk/>
          <pc:sldMk cId="4226275709" sldId="1559"/>
        </pc:sldMkLst>
      </pc:sldChg>
      <pc:sldChg chg="addSp delSp modSp new modNotes">
        <pc:chgData name="Yoona Park" userId="S::yoona.park@k12.wa.us::173f86b7-14fc-400d-a1f4-80b08d7dc894" providerId="AD" clId="Web-{CD56932D-204E-CC84-6274-69C2F8B99721}" dt="2023-09-20T03:28:50.433" v="388"/>
        <pc:sldMkLst>
          <pc:docMk/>
          <pc:sldMk cId="36440975" sldId="1560"/>
        </pc:sldMkLst>
        <pc:spChg chg="del">
          <ac:chgData name="Yoona Park" userId="S::yoona.park@k12.wa.us::173f86b7-14fc-400d-a1f4-80b08d7dc894" providerId="AD" clId="Web-{CD56932D-204E-CC84-6274-69C2F8B99721}" dt="2023-09-20T03:24:25.017" v="247"/>
          <ac:spMkLst>
            <pc:docMk/>
            <pc:sldMk cId="36440975" sldId="1560"/>
            <ac:spMk id="2" creationId="{36EAEE6E-DEE7-80EA-508D-23BED5576B70}"/>
          </ac:spMkLst>
        </pc:spChg>
        <pc:spChg chg="add del">
          <ac:chgData name="Yoona Park" userId="S::yoona.park@k12.wa.us::173f86b7-14fc-400d-a1f4-80b08d7dc894" providerId="AD" clId="Web-{CD56932D-204E-CC84-6274-69C2F8B99721}" dt="2023-09-20T03:24:46.393" v="251"/>
          <ac:spMkLst>
            <pc:docMk/>
            <pc:sldMk cId="36440975" sldId="1560"/>
            <ac:spMk id="3" creationId="{83100EA6-663F-F0B7-7454-F09FFE3F234B}"/>
          </ac:spMkLst>
        </pc:spChg>
        <pc:spChg chg="add mod">
          <ac:chgData name="Yoona Park" userId="S::yoona.park@k12.wa.us::173f86b7-14fc-400d-a1f4-80b08d7dc894" providerId="AD" clId="Web-{CD56932D-204E-CC84-6274-69C2F8B99721}" dt="2023-09-20T03:24:32.783" v="250"/>
          <ac:spMkLst>
            <pc:docMk/>
            <pc:sldMk cId="36440975" sldId="1560"/>
            <ac:spMk id="10" creationId="{E76B465D-9308-7EED-13FB-013869F0CBB8}"/>
          </ac:spMkLst>
        </pc:spChg>
        <pc:graphicFrameChg chg="add del mod ord modGraphic">
          <ac:chgData name="Yoona Park" userId="S::yoona.park@k12.wa.us::173f86b7-14fc-400d-a1f4-80b08d7dc894" providerId="AD" clId="Web-{CD56932D-204E-CC84-6274-69C2F8B99721}" dt="2023-09-20T03:24:27.454" v="249"/>
          <ac:graphicFrameMkLst>
            <pc:docMk/>
            <pc:sldMk cId="36440975" sldId="1560"/>
            <ac:graphicFrameMk id="8" creationId="{0ED12429-7256-8A39-1948-8D678F6381C4}"/>
          </ac:graphicFrameMkLst>
        </pc:graphicFrameChg>
        <pc:graphicFrameChg chg="add mod ord modGraphic">
          <ac:chgData name="Yoona Park" userId="S::yoona.park@k12.wa.us::173f86b7-14fc-400d-a1f4-80b08d7dc894" providerId="AD" clId="Web-{CD56932D-204E-CC84-6274-69C2F8B99721}" dt="2023-09-20T03:25:17.050" v="258"/>
          <ac:graphicFrameMkLst>
            <pc:docMk/>
            <pc:sldMk cId="36440975" sldId="1560"/>
            <ac:graphicFrameMk id="12" creationId="{027088D1-7F57-F853-C151-DB82B89A9150}"/>
          </ac:graphicFrameMkLst>
        </pc:graphicFrameChg>
        <pc:graphicFrameChg chg="add mod modGraphic">
          <ac:chgData name="Yoona Park" userId="S::yoona.park@k12.wa.us::173f86b7-14fc-400d-a1f4-80b08d7dc894" providerId="AD" clId="Web-{CD56932D-204E-CC84-6274-69C2F8B99721}" dt="2023-09-20T03:26:02.130" v="267"/>
          <ac:graphicFrameMkLst>
            <pc:docMk/>
            <pc:sldMk cId="36440975" sldId="1560"/>
            <ac:graphicFrameMk id="14" creationId="{B897340D-FEE9-6326-16A7-4C711A21281B}"/>
          </ac:graphicFrameMkLst>
        </pc:graphicFrameChg>
        <pc:graphicFrameChg chg="add mod modGraphic">
          <ac:chgData name="Yoona Park" userId="S::yoona.park@k12.wa.us::173f86b7-14fc-400d-a1f4-80b08d7dc894" providerId="AD" clId="Web-{CD56932D-204E-CC84-6274-69C2F8B99721}" dt="2023-09-20T03:26:59.523" v="278"/>
          <ac:graphicFrameMkLst>
            <pc:docMk/>
            <pc:sldMk cId="36440975" sldId="1560"/>
            <ac:graphicFrameMk id="16" creationId="{907BF408-4168-E656-8979-181A062C60BC}"/>
          </ac:graphicFrameMkLst>
        </pc:graphicFrameChg>
        <pc:graphicFrameChg chg="add mod modGraphic">
          <ac:chgData name="Yoona Park" userId="S::yoona.park@k12.wa.us::173f86b7-14fc-400d-a1f4-80b08d7dc894" providerId="AD" clId="Web-{CD56932D-204E-CC84-6274-69C2F8B99721}" dt="2023-09-20T03:28:11.057" v="323"/>
          <ac:graphicFrameMkLst>
            <pc:docMk/>
            <pc:sldMk cId="36440975" sldId="1560"/>
            <ac:graphicFrameMk id="18" creationId="{3314BCD3-1EC5-D7E9-3888-F3FD18E6EB4A}"/>
          </ac:graphicFrameMkLst>
        </pc:graphicFrameChg>
      </pc:sldChg>
      <pc:sldChg chg="new del">
        <pc:chgData name="Yoona Park" userId="S::yoona.park@k12.wa.us::173f86b7-14fc-400d-a1f4-80b08d7dc894" providerId="AD" clId="Web-{CD56932D-204E-CC84-6274-69C2F8B99721}" dt="2023-09-20T03:29:00.699" v="390"/>
        <pc:sldMkLst>
          <pc:docMk/>
          <pc:sldMk cId="3842801262" sldId="1561"/>
        </pc:sldMkLst>
      </pc:sldChg>
      <pc:sldChg chg="modSp new ord">
        <pc:chgData name="Yoona Park" userId="S::yoona.park@k12.wa.us::173f86b7-14fc-400d-a1f4-80b08d7dc894" providerId="AD" clId="Web-{CD56932D-204E-CC84-6274-69C2F8B99721}" dt="2023-09-20T03:30:45.750" v="460" actId="20577"/>
        <pc:sldMkLst>
          <pc:docMk/>
          <pc:sldMk cId="4294483470" sldId="1561"/>
        </pc:sldMkLst>
        <pc:spChg chg="mod">
          <ac:chgData name="Yoona Park" userId="S::yoona.park@k12.wa.us::173f86b7-14fc-400d-a1f4-80b08d7dc894" providerId="AD" clId="Web-{CD56932D-204E-CC84-6274-69C2F8B99721}" dt="2023-09-20T03:29:15.668" v="395" actId="20577"/>
          <ac:spMkLst>
            <pc:docMk/>
            <pc:sldMk cId="4294483470" sldId="1561"/>
            <ac:spMk id="2" creationId="{55A504B8-D612-839C-0029-DEE836569DE6}"/>
          </ac:spMkLst>
        </pc:spChg>
        <pc:spChg chg="mod">
          <ac:chgData name="Yoona Park" userId="S::yoona.park@k12.wa.us::173f86b7-14fc-400d-a1f4-80b08d7dc894" providerId="AD" clId="Web-{CD56932D-204E-CC84-6274-69C2F8B99721}" dt="2023-09-20T03:30:45.750" v="460" actId="20577"/>
          <ac:spMkLst>
            <pc:docMk/>
            <pc:sldMk cId="4294483470" sldId="1561"/>
            <ac:spMk id="3" creationId="{40FD3DED-59AA-7DB4-100C-BC38CDE73305}"/>
          </ac:spMkLst>
        </pc:spChg>
      </pc:sldChg>
    </pc:docChg>
  </pc:docChgLst>
  <pc:docChgLst>
    <pc:chgData name="Toni Wheeler" userId="S::toni.wheeler@k12.wa.us::745224ae-b064-43ef-ad02-18d4a1dd41b0" providerId="AD" clId="Web-{CEA34CDD-1A30-F363-6DF2-A9409A107D7B}"/>
    <pc:docChg chg="modSld">
      <pc:chgData name="Toni Wheeler" userId="S::toni.wheeler@k12.wa.us::745224ae-b064-43ef-ad02-18d4a1dd41b0" providerId="AD" clId="Web-{CEA34CDD-1A30-F363-6DF2-A9409A107D7B}" dt="2023-09-13T22:33:46.293" v="27" actId="20577"/>
      <pc:docMkLst>
        <pc:docMk/>
      </pc:docMkLst>
      <pc:sldChg chg="modSp">
        <pc:chgData name="Toni Wheeler" userId="S::toni.wheeler@k12.wa.us::745224ae-b064-43ef-ad02-18d4a1dd41b0" providerId="AD" clId="Web-{CEA34CDD-1A30-F363-6DF2-A9409A107D7B}" dt="2023-09-13T22:33:46.293" v="27" actId="20577"/>
        <pc:sldMkLst>
          <pc:docMk/>
          <pc:sldMk cId="259550624" sldId="1462"/>
        </pc:sldMkLst>
        <pc:spChg chg="mod">
          <ac:chgData name="Toni Wheeler" userId="S::toni.wheeler@k12.wa.us::745224ae-b064-43ef-ad02-18d4a1dd41b0" providerId="AD" clId="Web-{CEA34CDD-1A30-F363-6DF2-A9409A107D7B}" dt="2023-09-13T22:33:46.293" v="27" actId="20577"/>
          <ac:spMkLst>
            <pc:docMk/>
            <pc:sldMk cId="259550624" sldId="1462"/>
            <ac:spMk id="7" creationId="{00000000-0000-0000-0000-000000000000}"/>
          </ac:spMkLst>
        </pc:spChg>
      </pc:sldChg>
    </pc:docChg>
  </pc:docChgLst>
  <pc:docChgLst>
    <pc:chgData name="Alysia Hartsell" userId="0f60326f-f22d-46f4-8447-27ca55e29804" providerId="ADAL" clId="{971966D9-88FF-4696-B1C6-64D0B8EF90BB}"/>
    <pc:docChg chg="undo redo custSel delSld modSld sldOrd">
      <pc:chgData name="Alysia Hartsell" userId="0f60326f-f22d-46f4-8447-27ca55e29804" providerId="ADAL" clId="{971966D9-88FF-4696-B1C6-64D0B8EF90BB}" dt="2023-09-21T17:54:28.107" v="1573" actId="113"/>
      <pc:docMkLst>
        <pc:docMk/>
      </pc:docMkLst>
      <pc:sldChg chg="del">
        <pc:chgData name="Alysia Hartsell" userId="0f60326f-f22d-46f4-8447-27ca55e29804" providerId="ADAL" clId="{971966D9-88FF-4696-B1C6-64D0B8EF90BB}" dt="2023-09-20T22:02:42.769" v="128" actId="2696"/>
        <pc:sldMkLst>
          <pc:docMk/>
          <pc:sldMk cId="306111450" sldId="256"/>
        </pc:sldMkLst>
      </pc:sldChg>
      <pc:sldChg chg="delSp modSp mod modNotesTx">
        <pc:chgData name="Alysia Hartsell" userId="0f60326f-f22d-46f4-8447-27ca55e29804" providerId="ADAL" clId="{971966D9-88FF-4696-B1C6-64D0B8EF90BB}" dt="2023-09-21T17:27:04.493" v="1498" actId="478"/>
        <pc:sldMkLst>
          <pc:docMk/>
          <pc:sldMk cId="1711113861" sldId="258"/>
        </pc:sldMkLst>
        <pc:spChg chg="del ord">
          <ac:chgData name="Alysia Hartsell" userId="0f60326f-f22d-46f4-8447-27ca55e29804" providerId="ADAL" clId="{971966D9-88FF-4696-B1C6-64D0B8EF90BB}" dt="2023-09-21T17:27:04.493" v="1498" actId="478"/>
          <ac:spMkLst>
            <pc:docMk/>
            <pc:sldMk cId="1711113861" sldId="258"/>
            <ac:spMk id="3" creationId="{22FB888D-200D-4EA4-86EE-E41234735F8C}"/>
          </ac:spMkLst>
        </pc:spChg>
        <pc:spChg chg="ord">
          <ac:chgData name="Alysia Hartsell" userId="0f60326f-f22d-46f4-8447-27ca55e29804" providerId="ADAL" clId="{971966D9-88FF-4696-B1C6-64D0B8EF90BB}" dt="2023-09-21T17:26:29.435" v="1494" actId="13244"/>
          <ac:spMkLst>
            <pc:docMk/>
            <pc:sldMk cId="1711113861" sldId="258"/>
            <ac:spMk id="4" creationId="{CAF4DF5A-ABD2-4915-B1E4-9BBFA34D2A02}"/>
          </ac:spMkLst>
        </pc:spChg>
        <pc:spChg chg="ord">
          <ac:chgData name="Alysia Hartsell" userId="0f60326f-f22d-46f4-8447-27ca55e29804" providerId="ADAL" clId="{971966D9-88FF-4696-B1C6-64D0B8EF90BB}" dt="2023-09-21T17:26:34.577" v="1495" actId="13244"/>
          <ac:spMkLst>
            <pc:docMk/>
            <pc:sldMk cId="1711113861" sldId="258"/>
            <ac:spMk id="5" creationId="{162F324B-EF03-42AF-BB24-2A472A47760C}"/>
          </ac:spMkLst>
        </pc:spChg>
        <pc:spChg chg="ord">
          <ac:chgData name="Alysia Hartsell" userId="0f60326f-f22d-46f4-8447-27ca55e29804" providerId="ADAL" clId="{971966D9-88FF-4696-B1C6-64D0B8EF90BB}" dt="2023-09-21T17:26:47.891" v="1496" actId="13244"/>
          <ac:spMkLst>
            <pc:docMk/>
            <pc:sldMk cId="1711113861" sldId="258"/>
            <ac:spMk id="6" creationId="{9577F386-AA17-4565-A3E4-C5BD5EDCAB6C}"/>
          </ac:spMkLst>
        </pc:spChg>
      </pc:sldChg>
      <pc:sldChg chg="ord">
        <pc:chgData name="Alysia Hartsell" userId="0f60326f-f22d-46f4-8447-27ca55e29804" providerId="ADAL" clId="{971966D9-88FF-4696-B1C6-64D0B8EF90BB}" dt="2023-09-12T20:37:11.087" v="0" actId="20578"/>
        <pc:sldMkLst>
          <pc:docMk/>
          <pc:sldMk cId="1180544571" sldId="266"/>
        </pc:sldMkLst>
      </pc:sldChg>
      <pc:sldChg chg="modSp mod">
        <pc:chgData name="Alysia Hartsell" userId="0f60326f-f22d-46f4-8447-27ca55e29804" providerId="ADAL" clId="{971966D9-88FF-4696-B1C6-64D0B8EF90BB}" dt="2023-09-20T22:02:27.729" v="127" actId="27636"/>
        <pc:sldMkLst>
          <pc:docMk/>
          <pc:sldMk cId="259550624" sldId="1462"/>
        </pc:sldMkLst>
        <pc:spChg chg="mod">
          <ac:chgData name="Alysia Hartsell" userId="0f60326f-f22d-46f4-8447-27ca55e29804" providerId="ADAL" clId="{971966D9-88FF-4696-B1C6-64D0B8EF90BB}" dt="2023-09-20T22:02:27.729" v="127" actId="27636"/>
          <ac:spMkLst>
            <pc:docMk/>
            <pc:sldMk cId="259550624" sldId="1462"/>
            <ac:spMk id="7" creationId="{00000000-0000-0000-0000-000000000000}"/>
          </ac:spMkLst>
        </pc:spChg>
      </pc:sldChg>
      <pc:sldChg chg="del">
        <pc:chgData name="Alysia Hartsell" userId="0f60326f-f22d-46f4-8447-27ca55e29804" providerId="ADAL" clId="{971966D9-88FF-4696-B1C6-64D0B8EF90BB}" dt="2023-09-20T22:03:03.512" v="129" actId="2696"/>
        <pc:sldMkLst>
          <pc:docMk/>
          <pc:sldMk cId="1690354873" sldId="1463"/>
        </pc:sldMkLst>
      </pc:sldChg>
      <pc:sldChg chg="ord">
        <pc:chgData name="Alysia Hartsell" userId="0f60326f-f22d-46f4-8447-27ca55e29804" providerId="ADAL" clId="{971966D9-88FF-4696-B1C6-64D0B8EF90BB}" dt="2023-09-20T22:03:07.353" v="131"/>
        <pc:sldMkLst>
          <pc:docMk/>
          <pc:sldMk cId="542093698" sldId="1532"/>
        </pc:sldMkLst>
      </pc:sldChg>
      <pc:sldChg chg="modSp mod">
        <pc:chgData name="Alysia Hartsell" userId="0f60326f-f22d-46f4-8447-27ca55e29804" providerId="ADAL" clId="{971966D9-88FF-4696-B1C6-64D0B8EF90BB}" dt="2023-09-21T16:55:05.822" v="1209" actId="962"/>
        <pc:sldMkLst>
          <pc:docMk/>
          <pc:sldMk cId="2368475218" sldId="1538"/>
        </pc:sldMkLst>
        <pc:spChg chg="mod">
          <ac:chgData name="Alysia Hartsell" userId="0f60326f-f22d-46f4-8447-27ca55e29804" providerId="ADAL" clId="{971966D9-88FF-4696-B1C6-64D0B8EF90BB}" dt="2023-09-21T16:51:09.532" v="1159" actId="962"/>
          <ac:spMkLst>
            <pc:docMk/>
            <pc:sldMk cId="2368475218" sldId="1538"/>
            <ac:spMk id="7" creationId="{40E45073-1DB4-C448-684E-7D41C0D78A81}"/>
          </ac:spMkLst>
        </pc:spChg>
        <pc:spChg chg="mod">
          <ac:chgData name="Alysia Hartsell" userId="0f60326f-f22d-46f4-8447-27ca55e29804" providerId="ADAL" clId="{971966D9-88FF-4696-B1C6-64D0B8EF90BB}" dt="2023-09-21T16:55:05.822" v="1209" actId="962"/>
          <ac:spMkLst>
            <pc:docMk/>
            <pc:sldMk cId="2368475218" sldId="1538"/>
            <ac:spMk id="9" creationId="{17F240EB-1F76-3434-54BE-C5F332058DB5}"/>
          </ac:spMkLst>
        </pc:spChg>
        <pc:spChg chg="mod">
          <ac:chgData name="Alysia Hartsell" userId="0f60326f-f22d-46f4-8447-27ca55e29804" providerId="ADAL" clId="{971966D9-88FF-4696-B1C6-64D0B8EF90BB}" dt="2023-09-21T16:55:03.431" v="1208" actId="962"/>
          <ac:spMkLst>
            <pc:docMk/>
            <pc:sldMk cId="2368475218" sldId="1538"/>
            <ac:spMk id="11" creationId="{E8D5F097-3860-6758-37E8-9B01BC33820F}"/>
          </ac:spMkLst>
        </pc:spChg>
        <pc:picChg chg="mod">
          <ac:chgData name="Alysia Hartsell" userId="0f60326f-f22d-46f4-8447-27ca55e29804" providerId="ADAL" clId="{971966D9-88FF-4696-B1C6-64D0B8EF90BB}" dt="2023-09-21T16:48:53.290" v="470" actId="962"/>
          <ac:picMkLst>
            <pc:docMk/>
            <pc:sldMk cId="2368475218" sldId="1538"/>
            <ac:picMk id="8" creationId="{CF782B69-83DE-5AF5-F7E0-DD62C4B8FBA1}"/>
          </ac:picMkLst>
        </pc:picChg>
        <pc:picChg chg="mod">
          <ac:chgData name="Alysia Hartsell" userId="0f60326f-f22d-46f4-8447-27ca55e29804" providerId="ADAL" clId="{971966D9-88FF-4696-B1C6-64D0B8EF90BB}" dt="2023-09-21T16:49:55.266" v="774" actId="962"/>
          <ac:picMkLst>
            <pc:docMk/>
            <pc:sldMk cId="2368475218" sldId="1538"/>
            <ac:picMk id="10" creationId="{06911C59-696F-215E-4398-6A38D6756567}"/>
          </ac:picMkLst>
        </pc:picChg>
        <pc:picChg chg="mod">
          <ac:chgData name="Alysia Hartsell" userId="0f60326f-f22d-46f4-8447-27ca55e29804" providerId="ADAL" clId="{971966D9-88FF-4696-B1C6-64D0B8EF90BB}" dt="2023-09-21T16:51:01.579" v="1158" actId="962"/>
          <ac:picMkLst>
            <pc:docMk/>
            <pc:sldMk cId="2368475218" sldId="1538"/>
            <ac:picMk id="12" creationId="{9F6FB19A-1178-C67F-788B-4CC5CCFF0FDB}"/>
          </ac:picMkLst>
        </pc:picChg>
      </pc:sldChg>
      <pc:sldChg chg="modSp mod">
        <pc:chgData name="Alysia Hartsell" userId="0f60326f-f22d-46f4-8447-27ca55e29804" providerId="ADAL" clId="{971966D9-88FF-4696-B1C6-64D0B8EF90BB}" dt="2023-09-20T22:18:54.811" v="134" actId="20577"/>
        <pc:sldMkLst>
          <pc:docMk/>
          <pc:sldMk cId="1615716275" sldId="1548"/>
        </pc:sldMkLst>
        <pc:spChg chg="mod">
          <ac:chgData name="Alysia Hartsell" userId="0f60326f-f22d-46f4-8447-27ca55e29804" providerId="ADAL" clId="{971966D9-88FF-4696-B1C6-64D0B8EF90BB}" dt="2023-09-20T22:18:54.811" v="134" actId="20577"/>
          <ac:spMkLst>
            <pc:docMk/>
            <pc:sldMk cId="1615716275" sldId="1548"/>
            <ac:spMk id="3" creationId="{00000000-0000-0000-0000-000000000000}"/>
          </ac:spMkLst>
        </pc:spChg>
      </pc:sldChg>
      <pc:sldChg chg="modSp mod">
        <pc:chgData name="Alysia Hartsell" userId="0f60326f-f22d-46f4-8447-27ca55e29804" providerId="ADAL" clId="{971966D9-88FF-4696-B1C6-64D0B8EF90BB}" dt="2023-09-20T22:01:38.537" v="125" actId="20577"/>
        <pc:sldMkLst>
          <pc:docMk/>
          <pc:sldMk cId="1812049410" sldId="1552"/>
        </pc:sldMkLst>
        <pc:spChg chg="mod">
          <ac:chgData name="Alysia Hartsell" userId="0f60326f-f22d-46f4-8447-27ca55e29804" providerId="ADAL" clId="{971966D9-88FF-4696-B1C6-64D0B8EF90BB}" dt="2023-09-20T22:01:38.537" v="125" actId="20577"/>
          <ac:spMkLst>
            <pc:docMk/>
            <pc:sldMk cId="1812049410" sldId="1552"/>
            <ac:spMk id="3" creationId="{225FC4BA-A084-F0BB-296E-64D643F1B854}"/>
          </ac:spMkLst>
        </pc:spChg>
      </pc:sldChg>
      <pc:sldChg chg="addSp modSp mod">
        <pc:chgData name="Alysia Hartsell" userId="0f60326f-f22d-46f4-8447-27ca55e29804" providerId="ADAL" clId="{971966D9-88FF-4696-B1C6-64D0B8EF90BB}" dt="2023-09-21T17:07:15.561" v="1490" actId="962"/>
        <pc:sldMkLst>
          <pc:docMk/>
          <pc:sldMk cId="3035544255" sldId="1555"/>
        </pc:sldMkLst>
        <pc:spChg chg="add mod">
          <ac:chgData name="Alysia Hartsell" userId="0f60326f-f22d-46f4-8447-27ca55e29804" providerId="ADAL" clId="{971966D9-88FF-4696-B1C6-64D0B8EF90BB}" dt="2023-09-21T17:00:35.143" v="1287" actId="20577"/>
          <ac:spMkLst>
            <pc:docMk/>
            <pc:sldMk cId="3035544255" sldId="1555"/>
            <ac:spMk id="6" creationId="{F1C54037-5B39-ED6D-11FE-7A843502F032}"/>
          </ac:spMkLst>
        </pc:spChg>
        <pc:picChg chg="mod">
          <ac:chgData name="Alysia Hartsell" userId="0f60326f-f22d-46f4-8447-27ca55e29804" providerId="ADAL" clId="{971966D9-88FF-4696-B1C6-64D0B8EF90BB}" dt="2023-09-21T17:07:15.561" v="1490" actId="962"/>
          <ac:picMkLst>
            <pc:docMk/>
            <pc:sldMk cId="3035544255" sldId="1555"/>
            <ac:picMk id="5" creationId="{1EC4B50E-2878-0E27-89B6-4DA3DB889B10}"/>
          </ac:picMkLst>
        </pc:picChg>
      </pc:sldChg>
      <pc:sldChg chg="modSp mod">
        <pc:chgData name="Alysia Hartsell" userId="0f60326f-f22d-46f4-8447-27ca55e29804" providerId="ADAL" clId="{971966D9-88FF-4696-B1C6-64D0B8EF90BB}" dt="2023-09-21T17:52:59.073" v="1558" actId="113"/>
        <pc:sldMkLst>
          <pc:docMk/>
          <pc:sldMk cId="3574480542" sldId="1557"/>
        </pc:sldMkLst>
        <pc:graphicFrameChg chg="mod modGraphic">
          <ac:chgData name="Alysia Hartsell" userId="0f60326f-f22d-46f4-8447-27ca55e29804" providerId="ADAL" clId="{971966D9-88FF-4696-B1C6-64D0B8EF90BB}" dt="2023-09-21T17:52:21.923" v="1550" actId="113"/>
          <ac:graphicFrameMkLst>
            <pc:docMk/>
            <pc:sldMk cId="3574480542" sldId="1557"/>
            <ac:graphicFrameMk id="14" creationId="{B8BB32B5-B08A-2A87-507E-4357D09C3F91}"/>
          </ac:graphicFrameMkLst>
        </pc:graphicFrameChg>
        <pc:graphicFrameChg chg="mod modGraphic">
          <ac:chgData name="Alysia Hartsell" userId="0f60326f-f22d-46f4-8447-27ca55e29804" providerId="ADAL" clId="{971966D9-88FF-4696-B1C6-64D0B8EF90BB}" dt="2023-09-21T17:52:33.126" v="1552" actId="113"/>
          <ac:graphicFrameMkLst>
            <pc:docMk/>
            <pc:sldMk cId="3574480542" sldId="1557"/>
            <ac:graphicFrameMk id="16" creationId="{7AB3BE37-56F0-1369-9140-C74B89546EF3}"/>
          </ac:graphicFrameMkLst>
        </pc:graphicFrameChg>
        <pc:graphicFrameChg chg="mod modGraphic">
          <ac:chgData name="Alysia Hartsell" userId="0f60326f-f22d-46f4-8447-27ca55e29804" providerId="ADAL" clId="{971966D9-88FF-4696-B1C6-64D0B8EF90BB}" dt="2023-09-21T17:52:51.321" v="1556" actId="113"/>
          <ac:graphicFrameMkLst>
            <pc:docMk/>
            <pc:sldMk cId="3574480542" sldId="1557"/>
            <ac:graphicFrameMk id="18" creationId="{4E2B30F5-36B6-3092-F145-36A0F3DFCAAC}"/>
          </ac:graphicFrameMkLst>
        </pc:graphicFrameChg>
        <pc:graphicFrameChg chg="mod modGraphic">
          <ac:chgData name="Alysia Hartsell" userId="0f60326f-f22d-46f4-8447-27ca55e29804" providerId="ADAL" clId="{971966D9-88FF-4696-B1C6-64D0B8EF90BB}" dt="2023-09-21T17:52:59.073" v="1558" actId="113"/>
          <ac:graphicFrameMkLst>
            <pc:docMk/>
            <pc:sldMk cId="3574480542" sldId="1557"/>
            <ac:graphicFrameMk id="20" creationId="{9D8A1D47-0EF0-2D1E-AA1A-003129E83858}"/>
          </ac:graphicFrameMkLst>
        </pc:graphicFrameChg>
      </pc:sldChg>
      <pc:sldChg chg="modSp mod">
        <pc:chgData name="Alysia Hartsell" userId="0f60326f-f22d-46f4-8447-27ca55e29804" providerId="ADAL" clId="{971966D9-88FF-4696-B1C6-64D0B8EF90BB}" dt="2023-09-21T17:54:28.107" v="1573" actId="113"/>
        <pc:sldMkLst>
          <pc:docMk/>
          <pc:sldMk cId="36440975" sldId="1560"/>
        </pc:sldMkLst>
        <pc:graphicFrameChg chg="mod modGraphic">
          <ac:chgData name="Alysia Hartsell" userId="0f60326f-f22d-46f4-8447-27ca55e29804" providerId="ADAL" clId="{971966D9-88FF-4696-B1C6-64D0B8EF90BB}" dt="2023-09-21T17:53:21.543" v="1560" actId="113"/>
          <ac:graphicFrameMkLst>
            <pc:docMk/>
            <pc:sldMk cId="36440975" sldId="1560"/>
            <ac:graphicFrameMk id="12" creationId="{027088D1-7F57-F853-C151-DB82B89A9150}"/>
          </ac:graphicFrameMkLst>
        </pc:graphicFrameChg>
        <pc:graphicFrameChg chg="mod modGraphic">
          <ac:chgData name="Alysia Hartsell" userId="0f60326f-f22d-46f4-8447-27ca55e29804" providerId="ADAL" clId="{971966D9-88FF-4696-B1C6-64D0B8EF90BB}" dt="2023-09-21T17:53:42.051" v="1563" actId="113"/>
          <ac:graphicFrameMkLst>
            <pc:docMk/>
            <pc:sldMk cId="36440975" sldId="1560"/>
            <ac:graphicFrameMk id="14" creationId="{B897340D-FEE9-6326-16A7-4C711A21281B}"/>
          </ac:graphicFrameMkLst>
        </pc:graphicFrameChg>
        <pc:graphicFrameChg chg="mod modGraphic">
          <ac:chgData name="Alysia Hartsell" userId="0f60326f-f22d-46f4-8447-27ca55e29804" providerId="ADAL" clId="{971966D9-88FF-4696-B1C6-64D0B8EF90BB}" dt="2023-09-21T17:54:28.107" v="1573" actId="113"/>
          <ac:graphicFrameMkLst>
            <pc:docMk/>
            <pc:sldMk cId="36440975" sldId="1560"/>
            <ac:graphicFrameMk id="16" creationId="{907BF408-4168-E656-8979-181A062C60BC}"/>
          </ac:graphicFrameMkLst>
        </pc:graphicFrameChg>
        <pc:graphicFrameChg chg="mod modGraphic">
          <ac:chgData name="Alysia Hartsell" userId="0f60326f-f22d-46f4-8447-27ca55e29804" providerId="ADAL" clId="{971966D9-88FF-4696-B1C6-64D0B8EF90BB}" dt="2023-09-21T17:54:20.174" v="1572" actId="113"/>
          <ac:graphicFrameMkLst>
            <pc:docMk/>
            <pc:sldMk cId="36440975" sldId="1560"/>
            <ac:graphicFrameMk id="18" creationId="{3314BCD3-1EC5-D7E9-3888-F3FD18E6EB4A}"/>
          </ac:graphicFrameMkLst>
        </pc:graphicFrameChg>
      </pc:sldChg>
    </pc:docChg>
  </pc:docChgLst>
  <pc:docChgLst>
    <pc:chgData name="Lucas Snider" userId="S::lucas.snider@k12.wa.us::f5966bf7-db90-4f2e-8a59-99635909bde9" providerId="AD" clId="Web-{08D2150E-BDC1-A384-5904-D9AD76A2A86D}"/>
    <pc:docChg chg="addSld delSld modSld addMainMaster delMainMaster modMainMaster">
      <pc:chgData name="Lucas Snider" userId="S::lucas.snider@k12.wa.us::f5966bf7-db90-4f2e-8a59-99635909bde9" providerId="AD" clId="Web-{08D2150E-BDC1-A384-5904-D9AD76A2A86D}" dt="2023-09-19T23:16:19.479" v="50"/>
      <pc:docMkLst>
        <pc:docMk/>
      </pc:docMkLst>
      <pc:sldChg chg="modSp">
        <pc:chgData name="Lucas Snider" userId="S::lucas.snider@k12.wa.us::f5966bf7-db90-4f2e-8a59-99635909bde9" providerId="AD" clId="Web-{08D2150E-BDC1-A384-5904-D9AD76A2A86D}" dt="2023-09-19T23:13:58.818" v="32" actId="20577"/>
        <pc:sldMkLst>
          <pc:docMk/>
          <pc:sldMk cId="259550624" sldId="1462"/>
        </pc:sldMkLst>
        <pc:spChg chg="mod">
          <ac:chgData name="Lucas Snider" userId="S::lucas.snider@k12.wa.us::f5966bf7-db90-4f2e-8a59-99635909bde9" providerId="AD" clId="Web-{08D2150E-BDC1-A384-5904-D9AD76A2A86D}" dt="2023-09-19T23:13:58.818" v="32" actId="20577"/>
          <ac:spMkLst>
            <pc:docMk/>
            <pc:sldMk cId="259550624" sldId="1462"/>
            <ac:spMk id="7" creationId="{00000000-0000-0000-0000-000000000000}"/>
          </ac:spMkLst>
        </pc:spChg>
      </pc:sldChg>
      <pc:sldChg chg="add del">
        <pc:chgData name="Lucas Snider" userId="S::lucas.snider@k12.wa.us::f5966bf7-db90-4f2e-8a59-99635909bde9" providerId="AD" clId="Web-{08D2150E-BDC1-A384-5904-D9AD76A2A86D}" dt="2023-09-19T23:16:19.244" v="44"/>
        <pc:sldMkLst>
          <pc:docMk/>
          <pc:sldMk cId="101088375" sldId="1545"/>
        </pc:sldMkLst>
      </pc:sldChg>
      <pc:sldChg chg="add">
        <pc:chgData name="Lucas Snider" userId="S::lucas.snider@k12.wa.us::f5966bf7-db90-4f2e-8a59-99635909bde9" providerId="AD" clId="Web-{08D2150E-BDC1-A384-5904-D9AD76A2A86D}" dt="2023-09-19T23:16:19.291" v="45"/>
        <pc:sldMkLst>
          <pc:docMk/>
          <pc:sldMk cId="2062759889" sldId="1545"/>
        </pc:sldMkLst>
      </pc:sldChg>
      <pc:sldChg chg="add">
        <pc:chgData name="Lucas Snider" userId="S::lucas.snider@k12.wa.us::f5966bf7-db90-4f2e-8a59-99635909bde9" providerId="AD" clId="Web-{08D2150E-BDC1-A384-5904-D9AD76A2A86D}" dt="2023-09-19T23:16:19.323" v="46"/>
        <pc:sldMkLst>
          <pc:docMk/>
          <pc:sldMk cId="1454108780" sldId="1546"/>
        </pc:sldMkLst>
      </pc:sldChg>
      <pc:sldChg chg="add del">
        <pc:chgData name="Lucas Snider" userId="S::lucas.snider@k12.wa.us::f5966bf7-db90-4f2e-8a59-99635909bde9" providerId="AD" clId="Web-{08D2150E-BDC1-A384-5904-D9AD76A2A86D}" dt="2023-09-19T23:16:19.244" v="43"/>
        <pc:sldMkLst>
          <pc:docMk/>
          <pc:sldMk cId="2723218474" sldId="1546"/>
        </pc:sldMkLst>
      </pc:sldChg>
      <pc:sldChg chg="add">
        <pc:chgData name="Lucas Snider" userId="S::lucas.snider@k12.wa.us::f5966bf7-db90-4f2e-8a59-99635909bde9" providerId="AD" clId="Web-{08D2150E-BDC1-A384-5904-D9AD76A2A86D}" dt="2023-09-19T23:16:19.354" v="47"/>
        <pc:sldMkLst>
          <pc:docMk/>
          <pc:sldMk cId="1986488246" sldId="1547"/>
        </pc:sldMkLst>
      </pc:sldChg>
      <pc:sldChg chg="add del">
        <pc:chgData name="Lucas Snider" userId="S::lucas.snider@k12.wa.us::f5966bf7-db90-4f2e-8a59-99635909bde9" providerId="AD" clId="Web-{08D2150E-BDC1-A384-5904-D9AD76A2A86D}" dt="2023-09-19T23:16:19.244" v="42"/>
        <pc:sldMkLst>
          <pc:docMk/>
          <pc:sldMk cId="2037136692" sldId="1547"/>
        </pc:sldMkLst>
      </pc:sldChg>
      <pc:sldChg chg="add">
        <pc:chgData name="Lucas Snider" userId="S::lucas.snider@k12.wa.us::f5966bf7-db90-4f2e-8a59-99635909bde9" providerId="AD" clId="Web-{08D2150E-BDC1-A384-5904-D9AD76A2A86D}" dt="2023-09-19T23:16:19.416" v="48"/>
        <pc:sldMkLst>
          <pc:docMk/>
          <pc:sldMk cId="1615716275" sldId="1548"/>
        </pc:sldMkLst>
      </pc:sldChg>
      <pc:sldChg chg="add del">
        <pc:chgData name="Lucas Snider" userId="S::lucas.snider@k12.wa.us::f5966bf7-db90-4f2e-8a59-99635909bde9" providerId="AD" clId="Web-{08D2150E-BDC1-A384-5904-D9AD76A2A86D}" dt="2023-09-19T23:16:19.244" v="41"/>
        <pc:sldMkLst>
          <pc:docMk/>
          <pc:sldMk cId="1626422628" sldId="1548"/>
        </pc:sldMkLst>
      </pc:sldChg>
      <pc:sldChg chg="add del">
        <pc:chgData name="Lucas Snider" userId="S::lucas.snider@k12.wa.us::f5966bf7-db90-4f2e-8a59-99635909bde9" providerId="AD" clId="Web-{08D2150E-BDC1-A384-5904-D9AD76A2A86D}" dt="2023-09-19T23:16:19.244" v="40"/>
        <pc:sldMkLst>
          <pc:docMk/>
          <pc:sldMk cId="494710529" sldId="1549"/>
        </pc:sldMkLst>
      </pc:sldChg>
      <pc:sldChg chg="add">
        <pc:chgData name="Lucas Snider" userId="S::lucas.snider@k12.wa.us::f5966bf7-db90-4f2e-8a59-99635909bde9" providerId="AD" clId="Web-{08D2150E-BDC1-A384-5904-D9AD76A2A86D}" dt="2023-09-19T23:16:19.448" v="49"/>
        <pc:sldMkLst>
          <pc:docMk/>
          <pc:sldMk cId="2093447755" sldId="1549"/>
        </pc:sldMkLst>
      </pc:sldChg>
      <pc:sldChg chg="add del">
        <pc:chgData name="Lucas Snider" userId="S::lucas.snider@k12.wa.us::f5966bf7-db90-4f2e-8a59-99635909bde9" providerId="AD" clId="Web-{08D2150E-BDC1-A384-5904-D9AD76A2A86D}" dt="2023-09-19T23:16:19.244" v="39"/>
        <pc:sldMkLst>
          <pc:docMk/>
          <pc:sldMk cId="1245215768" sldId="1550"/>
        </pc:sldMkLst>
      </pc:sldChg>
      <pc:sldChg chg="add">
        <pc:chgData name="Lucas Snider" userId="S::lucas.snider@k12.wa.us::f5966bf7-db90-4f2e-8a59-99635909bde9" providerId="AD" clId="Web-{08D2150E-BDC1-A384-5904-D9AD76A2A86D}" dt="2023-09-19T23:16:19.479" v="50"/>
        <pc:sldMkLst>
          <pc:docMk/>
          <pc:sldMk cId="2153096229" sldId="1550"/>
        </pc:sldMkLst>
      </pc:sldChg>
      <pc:sldMasterChg chg="add del addSldLayout delSldLayout">
        <pc:chgData name="Lucas Snider" userId="S::lucas.snider@k12.wa.us::f5966bf7-db90-4f2e-8a59-99635909bde9" providerId="AD" clId="Web-{08D2150E-BDC1-A384-5904-D9AD76A2A86D}" dt="2023-09-19T23:16:19.244" v="44"/>
        <pc:sldMasterMkLst>
          <pc:docMk/>
          <pc:sldMasterMk cId="4173090237" sldId="2147483648"/>
        </pc:sldMasterMkLst>
        <pc:sldLayoutChg chg="add del">
          <pc:chgData name="Lucas Snider" userId="S::lucas.snider@k12.wa.us::f5966bf7-db90-4f2e-8a59-99635909bde9" providerId="AD" clId="Web-{08D2150E-BDC1-A384-5904-D9AD76A2A86D}" dt="2023-09-19T23:16:19.244" v="44"/>
          <pc:sldLayoutMkLst>
            <pc:docMk/>
            <pc:sldMasterMk cId="4173090237" sldId="2147483648"/>
            <pc:sldLayoutMk cId="1058372875" sldId="2147483649"/>
          </pc:sldLayoutMkLst>
        </pc:sldLayoutChg>
        <pc:sldLayoutChg chg="add del">
          <pc:chgData name="Lucas Snider" userId="S::lucas.snider@k12.wa.us::f5966bf7-db90-4f2e-8a59-99635909bde9" providerId="AD" clId="Web-{08D2150E-BDC1-A384-5904-D9AD76A2A86D}" dt="2023-09-19T23:16:19.244" v="44"/>
          <pc:sldLayoutMkLst>
            <pc:docMk/>
            <pc:sldMasterMk cId="4173090237" sldId="2147483648"/>
            <pc:sldLayoutMk cId="303436777" sldId="2147483650"/>
          </pc:sldLayoutMkLst>
        </pc:sldLayoutChg>
        <pc:sldLayoutChg chg="add del">
          <pc:chgData name="Lucas Snider" userId="S::lucas.snider@k12.wa.us::f5966bf7-db90-4f2e-8a59-99635909bde9" providerId="AD" clId="Web-{08D2150E-BDC1-A384-5904-D9AD76A2A86D}" dt="2023-09-19T23:16:19.244" v="44"/>
          <pc:sldLayoutMkLst>
            <pc:docMk/>
            <pc:sldMasterMk cId="4173090237" sldId="2147483648"/>
            <pc:sldLayoutMk cId="1326902528" sldId="2147483651"/>
          </pc:sldLayoutMkLst>
        </pc:sldLayoutChg>
        <pc:sldLayoutChg chg="add del">
          <pc:chgData name="Lucas Snider" userId="S::lucas.snider@k12.wa.us::f5966bf7-db90-4f2e-8a59-99635909bde9" providerId="AD" clId="Web-{08D2150E-BDC1-A384-5904-D9AD76A2A86D}" dt="2023-09-19T23:16:19.244" v="44"/>
          <pc:sldLayoutMkLst>
            <pc:docMk/>
            <pc:sldMasterMk cId="4173090237" sldId="2147483648"/>
            <pc:sldLayoutMk cId="2754475385" sldId="2147483652"/>
          </pc:sldLayoutMkLst>
        </pc:sldLayoutChg>
        <pc:sldLayoutChg chg="add del">
          <pc:chgData name="Lucas Snider" userId="S::lucas.snider@k12.wa.us::f5966bf7-db90-4f2e-8a59-99635909bde9" providerId="AD" clId="Web-{08D2150E-BDC1-A384-5904-D9AD76A2A86D}" dt="2023-09-19T23:16:19.244" v="44"/>
          <pc:sldLayoutMkLst>
            <pc:docMk/>
            <pc:sldMasterMk cId="4173090237" sldId="2147483648"/>
            <pc:sldLayoutMk cId="1254412027" sldId="2147483653"/>
          </pc:sldLayoutMkLst>
        </pc:sldLayoutChg>
        <pc:sldLayoutChg chg="add del">
          <pc:chgData name="Lucas Snider" userId="S::lucas.snider@k12.wa.us::f5966bf7-db90-4f2e-8a59-99635909bde9" providerId="AD" clId="Web-{08D2150E-BDC1-A384-5904-D9AD76A2A86D}" dt="2023-09-19T23:16:19.244" v="44"/>
          <pc:sldLayoutMkLst>
            <pc:docMk/>
            <pc:sldMasterMk cId="4173090237" sldId="2147483648"/>
            <pc:sldLayoutMk cId="2433722826" sldId="2147483654"/>
          </pc:sldLayoutMkLst>
        </pc:sldLayoutChg>
        <pc:sldLayoutChg chg="add del">
          <pc:chgData name="Lucas Snider" userId="S::lucas.snider@k12.wa.us::f5966bf7-db90-4f2e-8a59-99635909bde9" providerId="AD" clId="Web-{08D2150E-BDC1-A384-5904-D9AD76A2A86D}" dt="2023-09-19T23:16:19.244" v="44"/>
          <pc:sldLayoutMkLst>
            <pc:docMk/>
            <pc:sldMasterMk cId="4173090237" sldId="2147483648"/>
            <pc:sldLayoutMk cId="3790427095" sldId="2147483655"/>
          </pc:sldLayoutMkLst>
        </pc:sldLayoutChg>
        <pc:sldLayoutChg chg="add del">
          <pc:chgData name="Lucas Snider" userId="S::lucas.snider@k12.wa.us::f5966bf7-db90-4f2e-8a59-99635909bde9" providerId="AD" clId="Web-{08D2150E-BDC1-A384-5904-D9AD76A2A86D}" dt="2023-09-19T23:16:19.244" v="44"/>
          <pc:sldLayoutMkLst>
            <pc:docMk/>
            <pc:sldMasterMk cId="4173090237" sldId="2147483648"/>
            <pc:sldLayoutMk cId="2166143769" sldId="2147483656"/>
          </pc:sldLayoutMkLst>
        </pc:sldLayoutChg>
        <pc:sldLayoutChg chg="add del">
          <pc:chgData name="Lucas Snider" userId="S::lucas.snider@k12.wa.us::f5966bf7-db90-4f2e-8a59-99635909bde9" providerId="AD" clId="Web-{08D2150E-BDC1-A384-5904-D9AD76A2A86D}" dt="2023-09-19T23:16:19.244" v="44"/>
          <pc:sldLayoutMkLst>
            <pc:docMk/>
            <pc:sldMasterMk cId="4173090237" sldId="2147483648"/>
            <pc:sldLayoutMk cId="1410868653" sldId="2147483657"/>
          </pc:sldLayoutMkLst>
        </pc:sldLayoutChg>
        <pc:sldLayoutChg chg="add del">
          <pc:chgData name="Lucas Snider" userId="S::lucas.snider@k12.wa.us::f5966bf7-db90-4f2e-8a59-99635909bde9" providerId="AD" clId="Web-{08D2150E-BDC1-A384-5904-D9AD76A2A86D}" dt="2023-09-19T23:16:19.244" v="44"/>
          <pc:sldLayoutMkLst>
            <pc:docMk/>
            <pc:sldMasterMk cId="4173090237" sldId="2147483648"/>
            <pc:sldLayoutMk cId="3715594453" sldId="2147483658"/>
          </pc:sldLayoutMkLst>
        </pc:sldLayoutChg>
        <pc:sldLayoutChg chg="add del">
          <pc:chgData name="Lucas Snider" userId="S::lucas.snider@k12.wa.us::f5966bf7-db90-4f2e-8a59-99635909bde9" providerId="AD" clId="Web-{08D2150E-BDC1-A384-5904-D9AD76A2A86D}" dt="2023-09-19T23:16:19.244" v="44"/>
          <pc:sldLayoutMkLst>
            <pc:docMk/>
            <pc:sldMasterMk cId="4173090237" sldId="2147483648"/>
            <pc:sldLayoutMk cId="1752784456" sldId="2147483659"/>
          </pc:sldLayoutMkLst>
        </pc:sldLayoutChg>
      </pc:sldMasterChg>
      <pc:sldMasterChg chg="modSldLayout">
        <pc:chgData name="Lucas Snider" userId="S::lucas.snider@k12.wa.us::f5966bf7-db90-4f2e-8a59-99635909bde9" providerId="AD" clId="Web-{08D2150E-BDC1-A384-5904-D9AD76A2A86D}" dt="2023-09-19T23:16:19.244" v="44"/>
        <pc:sldMasterMkLst>
          <pc:docMk/>
          <pc:sldMasterMk cId="2644064507" sldId="2147483672"/>
        </pc:sldMasterMkLst>
        <pc:sldLayoutChg chg="replId">
          <pc:chgData name="Lucas Snider" userId="S::lucas.snider@k12.wa.us::f5966bf7-db90-4f2e-8a59-99635909bde9" providerId="AD" clId="Web-{08D2150E-BDC1-A384-5904-D9AD76A2A86D}" dt="2023-09-19T23:16:19.244" v="44"/>
          <pc:sldLayoutMkLst>
            <pc:docMk/>
            <pc:sldMasterMk cId="2644064507" sldId="2147483672"/>
            <pc:sldLayoutMk cId="2597671828" sldId="214748364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7C2B26-925D-4CE2-8F6D-03AAAEC0317A}" type="datetimeFigureOut">
              <a:rPr lang="en-US" smtClean="0"/>
              <a:t>9/21/2023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6AA3FC-0EAD-4A40-ADBB-E4EE01557051}" type="slidenum">
              <a:rPr lang="en-US" smtClean="0"/>
              <a:t>‹#›</a:t>
            </a:fld>
            <a:endParaRPr lang="en-US"/>
          </a:p>
        </p:txBody>
      </p:sp>
    </p:spTree>
    <p:extLst>
      <p:ext uri="{BB962C8B-B14F-4D97-AF65-F5344CB8AC3E}">
        <p14:creationId xmlns:p14="http://schemas.microsoft.com/office/powerpoint/2010/main" val="3089946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1</a:t>
            </a:fld>
            <a:endParaRPr lang="en-US"/>
          </a:p>
        </p:txBody>
      </p:sp>
    </p:spTree>
    <p:extLst>
      <p:ext uri="{BB962C8B-B14F-4D97-AF65-F5344CB8AC3E}">
        <p14:creationId xmlns:p14="http://schemas.microsoft.com/office/powerpoint/2010/main" val="20309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10</a:t>
            </a:fld>
            <a:endParaRPr lang="en-US"/>
          </a:p>
        </p:txBody>
      </p:sp>
    </p:spTree>
    <p:extLst>
      <p:ext uri="{BB962C8B-B14F-4D97-AF65-F5344CB8AC3E}">
        <p14:creationId xmlns:p14="http://schemas.microsoft.com/office/powerpoint/2010/main" val="991061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11</a:t>
            </a:fld>
            <a:endParaRPr lang="en-US"/>
          </a:p>
        </p:txBody>
      </p:sp>
    </p:spTree>
    <p:extLst>
      <p:ext uri="{BB962C8B-B14F-4D97-AF65-F5344CB8AC3E}">
        <p14:creationId xmlns:p14="http://schemas.microsoft.com/office/powerpoint/2010/main" val="3685966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12</a:t>
            </a:fld>
            <a:endParaRPr lang="en-US"/>
          </a:p>
        </p:txBody>
      </p:sp>
    </p:spTree>
    <p:extLst>
      <p:ext uri="{BB962C8B-B14F-4D97-AF65-F5344CB8AC3E}">
        <p14:creationId xmlns:p14="http://schemas.microsoft.com/office/powerpoint/2010/main" val="3888560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13</a:t>
            </a:fld>
            <a:endParaRPr lang="en-US"/>
          </a:p>
        </p:txBody>
      </p:sp>
    </p:spTree>
    <p:extLst>
      <p:ext uri="{BB962C8B-B14F-4D97-AF65-F5344CB8AC3E}">
        <p14:creationId xmlns:p14="http://schemas.microsoft.com/office/powerpoint/2010/main" val="2752306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most important task for DACs during the first few weeks is to get your users in INSIGJT set-up. All user accounts should now be added, edited, activated or deactivated in the “WA-AIM Testing” option under the Administration dropdown in any of the tabs within user management.</a:t>
            </a:r>
          </a:p>
          <a:p>
            <a:endParaRPr lang="en-US"/>
          </a:p>
          <a:p>
            <a:r>
              <a:rPr lang="en-US"/>
              <a:t>To add new users, you can either add a Single User or Upload Multiple User by clicking on the appropriate tab. </a:t>
            </a:r>
          </a:p>
          <a:p>
            <a:endParaRPr lang="en-US"/>
          </a:p>
          <a:p>
            <a:r>
              <a:rPr lang="en-US"/>
              <a:t>To edit users due to a change in user role OR site location, go to the Edit User tab. User the filters to locate the users. Click the Edit user icon on the right of the table for that user. </a:t>
            </a:r>
          </a:p>
          <a:p>
            <a:endParaRPr lang="en-US"/>
          </a:p>
          <a:p>
            <a:r>
              <a:rPr lang="en-US"/>
              <a:t>To activate or inactive users, follow the same process for editing, but click on the activate/inactivate icon. This icon is the person with either a red or green circle. A red circle mean the user is currently active. A green circle means the user is currently inactivated. </a:t>
            </a:r>
          </a:p>
          <a:p>
            <a:endParaRPr lang="en-US"/>
          </a:p>
          <a:p>
            <a:r>
              <a:rPr lang="en-US"/>
              <a:t>Making sure users are appropriately permissioned at the correct location is very important in order for INSIGHT users to have access to INSIGHT Item and Form library, which is continually open. Users are encouraged to use the item and form content in this application for instructional, baseline, and progress monitoring purposes before the WA-AIM window opens, or to begin prepping final items to be used once the window opens.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6AA3FC-0EAD-4A40-ADBB-E4EE01557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368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6AA3FC-0EAD-4A40-ADBB-E4EE01557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480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some important regarding spring WA-AIM and when various INSIGHT applications come open.</a:t>
            </a:r>
          </a:p>
          <a:p>
            <a:endParaRPr lang="en-US"/>
          </a:p>
          <a:p>
            <a:r>
              <a:rPr lang="en-US"/>
              <a:t>As a reminder, one reason we changed to the general administration label of “WA-AIM Testing” was to allow us to keep some INSIGHT applications accessible all year and across years. Currently open are INSIGHT Item and Form Management, where all item and form content for the WA-AIM is housed. </a:t>
            </a:r>
          </a:p>
          <a:p>
            <a:endParaRPr lang="en-US"/>
          </a:p>
          <a:p>
            <a:r>
              <a:rPr lang="en-US"/>
              <a:t>INSIGHT User Management where district assessment coordinators add or edit users.</a:t>
            </a:r>
          </a:p>
          <a:p>
            <a:r>
              <a:rPr lang="en-US"/>
              <a:t>AND </a:t>
            </a:r>
          </a:p>
          <a:p>
            <a:endParaRPr lang="en-US"/>
          </a:p>
          <a:p>
            <a:r>
              <a:rPr lang="en-US"/>
              <a:t>INSIGHT Report Delivery- where district assessment coordinators can download or print roster or individual student reports for concluded administration windows.</a:t>
            </a:r>
          </a:p>
          <a:p>
            <a:endParaRPr lang="en-US"/>
          </a:p>
          <a:p>
            <a:r>
              <a:rPr lang="en-US"/>
              <a:t>On January 30 the following application will become available:</a:t>
            </a:r>
          </a:p>
          <a:p>
            <a:r>
              <a:rPr lang="en-US"/>
              <a:t>INSIGHT Registration- where final forms are associated to student</a:t>
            </a:r>
          </a:p>
          <a:p>
            <a:r>
              <a:rPr lang="en-US"/>
              <a:t>INSIGHT Student Performance Data= where the student’s responses to items on the final forms are documented.</a:t>
            </a:r>
          </a:p>
          <a:p>
            <a:endParaRPr lang="en-US"/>
          </a:p>
          <a:p>
            <a:endParaRPr lang="en-US"/>
          </a:p>
          <a:p>
            <a:r>
              <a:rPr lang="en-US"/>
              <a:t>INSIGHT Registration and Student Performance Data are the two INSIGHT applications that are defined by the test administration window of January 30 through May 5.</a:t>
            </a:r>
          </a:p>
          <a:p>
            <a:endParaRPr lang="en-US"/>
          </a:p>
          <a:p>
            <a:r>
              <a:rPr lang="en-US"/>
              <a:t>This is important to remember as teachers responsible for administering the spring WA-AIM can and should be accessing the content for the spring assessments at anytime. They do not need to wait until January 30 to begin determining and adapting the final form content.</a:t>
            </a:r>
          </a:p>
        </p:txBody>
      </p:sp>
      <p:sp>
        <p:nvSpPr>
          <p:cNvPr id="4" name="Slide Number Placeholder 3"/>
          <p:cNvSpPr>
            <a:spLocks noGrp="1"/>
          </p:cNvSpPr>
          <p:nvPr>
            <p:ph type="sldNum" sz="quarter" idx="5"/>
          </p:nvPr>
        </p:nvSpPr>
        <p:spPr/>
        <p:txBody>
          <a:bodyPr/>
          <a:lstStyle/>
          <a:p>
            <a:fld id="{D66AA3FC-0EAD-4A40-ADBB-E4EE01557051}" type="slidenum">
              <a:rPr lang="en-US" smtClean="0"/>
              <a:t>16</a:t>
            </a:fld>
            <a:endParaRPr lang="en-US"/>
          </a:p>
        </p:txBody>
      </p:sp>
    </p:spTree>
    <p:extLst>
      <p:ext uri="{BB962C8B-B14F-4D97-AF65-F5344CB8AC3E}">
        <p14:creationId xmlns:p14="http://schemas.microsoft.com/office/powerpoint/2010/main" val="733048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Kara</a:t>
            </a:r>
          </a:p>
          <a:p>
            <a:endParaRPr lang="en-US"/>
          </a:p>
          <a:p>
            <a:r>
              <a:rPr lang="en-US"/>
              <a:t>Last month we talked about TIDE rollover, re-creating all your TIDE accounts, and gave some reminders about TIDE user roles. Please see slides 30-33 of the August webinar for reminders about those topics.</a:t>
            </a:r>
          </a:p>
        </p:txBody>
      </p:sp>
      <p:sp>
        <p:nvSpPr>
          <p:cNvPr id="4" name="Slide Number Placeholder 3"/>
          <p:cNvSpPr>
            <a:spLocks noGrp="1"/>
          </p:cNvSpPr>
          <p:nvPr>
            <p:ph type="sldNum" sz="quarter" idx="5"/>
          </p:nvPr>
        </p:nvSpPr>
        <p:spPr/>
        <p:txBody>
          <a:bodyPr/>
          <a:lstStyle/>
          <a:p>
            <a:fld id="{D66AA3FC-0EAD-4A40-ADBB-E4EE01557051}" type="slidenum">
              <a:rPr lang="en-US" smtClean="0"/>
              <a:t>17</a:t>
            </a:fld>
            <a:endParaRPr lang="en-US"/>
          </a:p>
        </p:txBody>
      </p:sp>
    </p:spTree>
    <p:extLst>
      <p:ext uri="{BB962C8B-B14F-4D97-AF65-F5344CB8AC3E}">
        <p14:creationId xmlns:p14="http://schemas.microsoft.com/office/powerpoint/2010/main" val="3097660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Presenter: Kara</a:t>
            </a:r>
          </a:p>
          <a:p>
            <a:endParaRPr lang="en-US"/>
          </a:p>
          <a:p>
            <a:r>
              <a:rPr lang="en-US"/>
              <a:t>Rolling over the practice and training tests, as well as the interims….</a:t>
            </a:r>
          </a:p>
          <a:p>
            <a:r>
              <a:rPr lang="en-US"/>
              <a:t>We are working towards the practice and training tests rolling over sometime soon. We had to push out the date to early October because we are still working out some of the new features. They are currently available in the WCAP Portal with the features we had last year.</a:t>
            </a:r>
          </a:p>
          <a:p>
            <a:endParaRPr lang="en-US"/>
          </a:p>
          <a:p>
            <a:r>
              <a:rPr lang="en-US"/>
              <a:t>We are also working towards the interims being available in early October. There are no new/additional interims this year. But there are a few item changes. These changes are things like: updates to content, updates to accessibility features, and items removed or replaced for Bias &amp; Sensitivity reasons. The biggest swap out is that the G8 ELA Performance task had to be changed because the permissions to use the stimulus were unable to be renewed. It’s now an explanatory task.</a:t>
            </a:r>
          </a:p>
          <a:p>
            <a:endParaRPr lang="en-US"/>
          </a:p>
          <a:p>
            <a:r>
              <a:rPr lang="en-US"/>
              <a:t>If teachers want to look at the interims before October, they can get them through the IAIP within Tools for Teachers. If you don’t know how that works, it’s a great question for the ASI inbox or for our monthly open-office hours call the week prior to this webinar.</a:t>
            </a:r>
          </a:p>
        </p:txBody>
      </p:sp>
      <p:sp>
        <p:nvSpPr>
          <p:cNvPr id="4" name="Slide Number Placeholder 3"/>
          <p:cNvSpPr>
            <a:spLocks noGrp="1"/>
          </p:cNvSpPr>
          <p:nvPr>
            <p:ph type="sldNum" sz="quarter" idx="5"/>
          </p:nvPr>
        </p:nvSpPr>
        <p:spPr/>
        <p:txBody>
          <a:bodyPr/>
          <a:lstStyle/>
          <a:p>
            <a:fld id="{D66AA3FC-0EAD-4A40-ADBB-E4EE01557051}" type="slidenum">
              <a:rPr lang="en-US" smtClean="0"/>
              <a:t>18</a:t>
            </a:fld>
            <a:endParaRPr lang="en-US"/>
          </a:p>
        </p:txBody>
      </p:sp>
    </p:spTree>
    <p:extLst>
      <p:ext uri="{BB962C8B-B14F-4D97-AF65-F5344CB8AC3E}">
        <p14:creationId xmlns:p14="http://schemas.microsoft.com/office/powerpoint/2010/main" val="2595490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Presenter: Kara</a:t>
            </a:r>
          </a:p>
          <a:p>
            <a:endParaRPr lang="en-US"/>
          </a:p>
          <a:p>
            <a:r>
              <a:rPr lang="en-US"/>
              <a:t>The SRS is available now, and you can add student groups with 2023 as the year between now and today, September 20. On September 21, which is tomorrow, the SRS will be unavailable as it rolls over. Then is scheduled to be available again on September 22. After the 22</a:t>
            </a:r>
            <a:r>
              <a:rPr lang="en-US" baseline="30000"/>
              <a:t>nd</a:t>
            </a:r>
            <a:r>
              <a:rPr lang="en-US"/>
              <a:t>, new student groups with 2024 as the school year can be added to the system.</a:t>
            </a:r>
          </a:p>
          <a:p>
            <a:r>
              <a:rPr lang="en-US"/>
              <a:t>The groups from 2023 will remain available through Wednesday November 8. The evening of November 9, the 2023 groups will be removed.</a:t>
            </a:r>
          </a:p>
        </p:txBody>
      </p:sp>
      <p:sp>
        <p:nvSpPr>
          <p:cNvPr id="4" name="Slide Number Placeholder 3"/>
          <p:cNvSpPr>
            <a:spLocks noGrp="1"/>
          </p:cNvSpPr>
          <p:nvPr>
            <p:ph type="sldNum" sz="quarter" idx="5"/>
          </p:nvPr>
        </p:nvSpPr>
        <p:spPr/>
        <p:txBody>
          <a:bodyPr/>
          <a:lstStyle/>
          <a:p>
            <a:fld id="{D66AA3FC-0EAD-4A40-ADBB-E4EE01557051}" type="slidenum">
              <a:rPr lang="en-US" smtClean="0"/>
              <a:t>19</a:t>
            </a:fld>
            <a:endParaRPr lang="en-US"/>
          </a:p>
        </p:txBody>
      </p:sp>
    </p:spTree>
    <p:extLst>
      <p:ext uri="{BB962C8B-B14F-4D97-AF65-F5344CB8AC3E}">
        <p14:creationId xmlns:p14="http://schemas.microsoft.com/office/powerpoint/2010/main" val="4287145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would like to acknowledge the indigenous people who have stewarded this land since time immemorial and who still inhabit the area today, the </a:t>
            </a:r>
            <a:r>
              <a:rPr lang="en-US" err="1"/>
              <a:t>Steh-Chass</a:t>
            </a:r>
            <a:r>
              <a:rPr lang="en-US"/>
              <a:t> Band of Indigenous people of the Squaxin Island Tribe</a:t>
            </a:r>
          </a:p>
          <a:p>
            <a:endParaRPr lang="en-US"/>
          </a:p>
        </p:txBody>
      </p:sp>
      <p:sp>
        <p:nvSpPr>
          <p:cNvPr id="4" name="Slide Number Placeholder 3"/>
          <p:cNvSpPr>
            <a:spLocks noGrp="1"/>
          </p:cNvSpPr>
          <p:nvPr>
            <p:ph type="sldNum" sz="quarter" idx="5"/>
          </p:nvPr>
        </p:nvSpPr>
        <p:spPr/>
        <p:txBody>
          <a:bodyPr/>
          <a:lstStyle/>
          <a:p>
            <a:fld id="{67DB2C7E-EEBC-4C85-AF39-BF40B0D212E7}" type="slidenum">
              <a:rPr lang="en-US" smtClean="0"/>
              <a:t>2</a:t>
            </a:fld>
            <a:endParaRPr lang="en-US"/>
          </a:p>
        </p:txBody>
      </p:sp>
    </p:spTree>
    <p:extLst>
      <p:ext uri="{BB962C8B-B14F-4D97-AF65-F5344CB8AC3E}">
        <p14:creationId xmlns:p14="http://schemas.microsoft.com/office/powerpoint/2010/main" val="2291749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Kara</a:t>
            </a:r>
          </a:p>
          <a:p>
            <a:endParaRPr lang="en-US"/>
          </a:p>
          <a:p>
            <a:r>
              <a:rPr lang="en-US"/>
              <a:t>We have gotten lots of questions about Target Reports. Different users have different ways of getting to Target Reports. Those of you who have the “Administrator Tools” on your homepage can get to District level and School level target reports for the spring summative tests through the Custom Aggregate Reports area. Once in there, you select Target Report and then start building your report.</a:t>
            </a:r>
          </a:p>
          <a:p>
            <a:endParaRPr lang="en-US"/>
          </a:p>
          <a:p>
            <a:r>
              <a:rPr lang="en-US"/>
              <a:t>If you have student groups assigned to you (which means all the TAs), then you can get Group level target reports for the spring summative tests through the “Selects a results view” drop down menu. If you are looking at student level results and you don’t see Target reports in this drop-down, look at the top of the page. Check to make sure you are in a “Group” view. The “School” view and the “Group” view are very similar, but only the group view will get you the menu shown on the right.</a:t>
            </a:r>
          </a:p>
        </p:txBody>
      </p:sp>
      <p:sp>
        <p:nvSpPr>
          <p:cNvPr id="4" name="Slide Number Placeholder 3"/>
          <p:cNvSpPr>
            <a:spLocks noGrp="1"/>
          </p:cNvSpPr>
          <p:nvPr>
            <p:ph type="sldNum" sz="quarter" idx="5"/>
          </p:nvPr>
        </p:nvSpPr>
        <p:spPr/>
        <p:txBody>
          <a:bodyPr/>
          <a:lstStyle/>
          <a:p>
            <a:fld id="{D66AA3FC-0EAD-4A40-ADBB-E4EE01557051}" type="slidenum">
              <a:rPr lang="en-US" smtClean="0"/>
              <a:t>20</a:t>
            </a:fld>
            <a:endParaRPr lang="en-US"/>
          </a:p>
        </p:txBody>
      </p:sp>
    </p:spTree>
    <p:extLst>
      <p:ext uri="{BB962C8B-B14F-4D97-AF65-F5344CB8AC3E}">
        <p14:creationId xmlns:p14="http://schemas.microsoft.com/office/powerpoint/2010/main" val="2059755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Presenter: Kara</a:t>
            </a:r>
          </a:p>
          <a:p>
            <a:endParaRPr lang="en-US"/>
          </a:p>
          <a:p>
            <a:r>
              <a:rPr lang="en-US"/>
              <a:t>Now for a recap of Spanish Text-to-Speech, with clarifications.</a:t>
            </a:r>
          </a:p>
          <a:p>
            <a:endParaRPr lang="en-US"/>
          </a:p>
          <a:p>
            <a:r>
              <a:rPr lang="en-US"/>
              <a:t>The student test settings of Presentation must be set to Spanish, and the Text-to-Speech (Test Content) must be activated for this to work.  Most student have </a:t>
            </a:r>
            <a:r>
              <a:rPr lang="en-US" err="1"/>
              <a:t>Stimuli+Items</a:t>
            </a:r>
            <a:r>
              <a:rPr lang="en-US"/>
              <a:t> set.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testing device also MUST have a Spanish voice pack installed for this to work. There is no specific </a:t>
            </a:r>
            <a:r>
              <a:rPr lang="en-US" err="1"/>
              <a:t>voicepack</a:t>
            </a:r>
            <a:r>
              <a:rPr lang="en-US"/>
              <a:t> that CAI says we must install. For my devices, we just downloaded a Spanish language package from Microsoft. So, for those DACs who are having pre-pandemic memories pop-up about a “Julia voice pack” installation that used to be downloaded from TIDE….your memory is correct, but technology has gone a long ways since then, and that is no longer needed. Many MAC and Chrome devices already have </a:t>
            </a:r>
            <a:r>
              <a:rPr lang="en-US" err="1"/>
              <a:t>voicepacks</a:t>
            </a:r>
            <a:r>
              <a:rPr lang="en-US"/>
              <a:t> on their machines.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The TTS checks during the login process will look first for a Spanish voice pack and then for the English voice. If the Spanish voice pack is not installed, the Secure Browser will not let the student proceed.  You will be able to see this in the training and practice tests until after they roll over. Guest mode training tests will also not let you proceed if these two settings are selected and a Spanish voice pack is not detected.</a:t>
            </a:r>
          </a:p>
          <a:p>
            <a:r>
              <a:rPr lang="en-US"/>
              <a:t> </a:t>
            </a:r>
          </a:p>
          <a:p>
            <a:r>
              <a:rPr lang="en-US"/>
              <a:t>Once the student passes the TTS check and is in the test, the student will use buttons in the context menu to activate the TTS in either Spanish or English! </a:t>
            </a:r>
          </a:p>
          <a:p>
            <a:endParaRPr lang="en-US"/>
          </a:p>
          <a:p>
            <a:r>
              <a:rPr lang="en-US"/>
              <a:t>The exact buttons will vary by item format.</a:t>
            </a:r>
          </a:p>
        </p:txBody>
      </p:sp>
      <p:sp>
        <p:nvSpPr>
          <p:cNvPr id="4" name="Slide Number Placeholder 3"/>
          <p:cNvSpPr>
            <a:spLocks noGrp="1"/>
          </p:cNvSpPr>
          <p:nvPr>
            <p:ph type="sldNum" sz="quarter" idx="5"/>
          </p:nvPr>
        </p:nvSpPr>
        <p:spPr/>
        <p:txBody>
          <a:bodyPr/>
          <a:lstStyle/>
          <a:p>
            <a:fld id="{D66AA3FC-0EAD-4A40-ADBB-E4EE01557051}" type="slidenum">
              <a:rPr lang="en-US" smtClean="0"/>
              <a:t>21</a:t>
            </a:fld>
            <a:endParaRPr lang="en-US"/>
          </a:p>
        </p:txBody>
      </p:sp>
    </p:spTree>
    <p:extLst>
      <p:ext uri="{BB962C8B-B14F-4D97-AF65-F5344CB8AC3E}">
        <p14:creationId xmlns:p14="http://schemas.microsoft.com/office/powerpoint/2010/main" val="41672643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Presenter: Kara</a:t>
            </a:r>
          </a:p>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22</a:t>
            </a:fld>
            <a:endParaRPr lang="en-US"/>
          </a:p>
        </p:txBody>
      </p:sp>
    </p:spTree>
    <p:extLst>
      <p:ext uri="{BB962C8B-B14F-4D97-AF65-F5344CB8AC3E}">
        <p14:creationId xmlns:p14="http://schemas.microsoft.com/office/powerpoint/2010/main" val="50844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Toni</a:t>
            </a:r>
          </a:p>
          <a:p>
            <a:endParaRPr lang="en-US"/>
          </a:p>
          <a:p>
            <a:r>
              <a:rPr lang="en-US"/>
              <a:t>And just a quick reminder about some training videos that are available. These are all available on the WCAP Portal, but we know having the YouTube links is also handy. The SRS videos were put together by Kara Todd in spring of 2021. the Using the GTSA series was in fall of 2022. We don’t have plans to redo any of these, but we do have some ideas for supplementing these as needed.</a:t>
            </a:r>
          </a:p>
          <a:p>
            <a:endParaRPr lang="en-US"/>
          </a:p>
          <a:p>
            <a:r>
              <a:rPr lang="en-US"/>
              <a:t>One video we DO plan to make is about the different Spanish presentation choices now available. For now, you can review the sides that were shared in of our August webinar. Once the training tests are all sorted out, we’ll work on producing that new video.</a:t>
            </a:r>
          </a:p>
        </p:txBody>
      </p:sp>
      <p:sp>
        <p:nvSpPr>
          <p:cNvPr id="4" name="Slide Number Placeholder 3"/>
          <p:cNvSpPr>
            <a:spLocks noGrp="1"/>
          </p:cNvSpPr>
          <p:nvPr>
            <p:ph type="sldNum" sz="quarter" idx="5"/>
          </p:nvPr>
        </p:nvSpPr>
        <p:spPr/>
        <p:txBody>
          <a:bodyPr/>
          <a:lstStyle/>
          <a:p>
            <a:fld id="{D66AA3FC-0EAD-4A40-ADBB-E4EE01557051}" type="slidenum">
              <a:rPr lang="en-US" smtClean="0"/>
              <a:t>23</a:t>
            </a:fld>
            <a:endParaRPr lang="en-US"/>
          </a:p>
        </p:txBody>
      </p:sp>
    </p:spTree>
    <p:extLst>
      <p:ext uri="{BB962C8B-B14F-4D97-AF65-F5344CB8AC3E}">
        <p14:creationId xmlns:p14="http://schemas.microsoft.com/office/powerpoint/2010/main" val="3115866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24</a:t>
            </a:fld>
            <a:endParaRPr lang="en-US"/>
          </a:p>
        </p:txBody>
      </p:sp>
    </p:spTree>
    <p:extLst>
      <p:ext uri="{BB962C8B-B14F-4D97-AF65-F5344CB8AC3E}">
        <p14:creationId xmlns:p14="http://schemas.microsoft.com/office/powerpoint/2010/main" val="28962826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25</a:t>
            </a:fld>
            <a:endParaRPr lang="en-US"/>
          </a:p>
        </p:txBody>
      </p:sp>
    </p:spTree>
    <p:extLst>
      <p:ext uri="{BB962C8B-B14F-4D97-AF65-F5344CB8AC3E}">
        <p14:creationId xmlns:p14="http://schemas.microsoft.com/office/powerpoint/2010/main" val="26599078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26</a:t>
            </a:fld>
            <a:endParaRPr lang="en-US"/>
          </a:p>
        </p:txBody>
      </p:sp>
    </p:spTree>
    <p:extLst>
      <p:ext uri="{BB962C8B-B14F-4D97-AF65-F5344CB8AC3E}">
        <p14:creationId xmlns:p14="http://schemas.microsoft.com/office/powerpoint/2010/main" val="2025426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27</a:t>
            </a:fld>
            <a:endParaRPr lang="en-US"/>
          </a:p>
        </p:txBody>
      </p:sp>
    </p:spTree>
    <p:extLst>
      <p:ext uri="{BB962C8B-B14F-4D97-AF65-F5344CB8AC3E}">
        <p14:creationId xmlns:p14="http://schemas.microsoft.com/office/powerpoint/2010/main" val="32821514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28</a:t>
            </a:fld>
            <a:endParaRPr lang="en-US"/>
          </a:p>
        </p:txBody>
      </p:sp>
    </p:spTree>
    <p:extLst>
      <p:ext uri="{BB962C8B-B14F-4D97-AF65-F5344CB8AC3E}">
        <p14:creationId xmlns:p14="http://schemas.microsoft.com/office/powerpoint/2010/main" val="37221475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29</a:t>
            </a:fld>
            <a:endParaRPr lang="en-US"/>
          </a:p>
        </p:txBody>
      </p:sp>
    </p:spTree>
    <p:extLst>
      <p:ext uri="{BB962C8B-B14F-4D97-AF65-F5344CB8AC3E}">
        <p14:creationId xmlns:p14="http://schemas.microsoft.com/office/powerpoint/2010/main" val="3961474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OSPI recognizes historical and ongoing injustice and hate targeted towards individuals and groups based on their race, culture, religion, gender and gender identify, sexual orientation disability and nationality.</a:t>
            </a:r>
          </a:p>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3</a:t>
            </a:fld>
            <a:endParaRPr lang="en-US"/>
          </a:p>
        </p:txBody>
      </p:sp>
    </p:spTree>
    <p:extLst>
      <p:ext uri="{BB962C8B-B14F-4D97-AF65-F5344CB8AC3E}">
        <p14:creationId xmlns:p14="http://schemas.microsoft.com/office/powerpoint/2010/main" val="32261074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30</a:t>
            </a:fld>
            <a:endParaRPr lang="en-US"/>
          </a:p>
        </p:txBody>
      </p:sp>
    </p:spTree>
    <p:extLst>
      <p:ext uri="{BB962C8B-B14F-4D97-AF65-F5344CB8AC3E}">
        <p14:creationId xmlns:p14="http://schemas.microsoft.com/office/powerpoint/2010/main" val="3222817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31</a:t>
            </a:fld>
            <a:endParaRPr lang="en-US"/>
          </a:p>
        </p:txBody>
      </p:sp>
    </p:spTree>
    <p:extLst>
      <p:ext uri="{BB962C8B-B14F-4D97-AF65-F5344CB8AC3E}">
        <p14:creationId xmlns:p14="http://schemas.microsoft.com/office/powerpoint/2010/main" val="3099412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32</a:t>
            </a:fld>
            <a:endParaRPr lang="en-US"/>
          </a:p>
        </p:txBody>
      </p:sp>
    </p:spTree>
    <p:extLst>
      <p:ext uri="{BB962C8B-B14F-4D97-AF65-F5344CB8AC3E}">
        <p14:creationId xmlns:p14="http://schemas.microsoft.com/office/powerpoint/2010/main" val="39796305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With the beginning of a new school year, it is very important to make sure that the contact information for your district is correct and updated in WAMS Profile. </a:t>
            </a:r>
            <a:r>
              <a:rPr lang="en-US" b="1"/>
              <a:t>This information is critical because it is used for communication purposes and test material shipments.</a:t>
            </a: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Please make sure to take a couple of minutes to review the information and make any updates that might be needed, such as updating your shipping address, or removing people who may no longer be supporting assessments in your district and adding any new people.</a:t>
            </a:r>
          </a:p>
          <a:p>
            <a:r>
              <a:rPr lang="en-US" b="1"/>
              <a:t>  </a:t>
            </a:r>
          </a:p>
          <a:p>
            <a:r>
              <a:rPr lang="en-US"/>
              <a:t>The User Profiles include: </a:t>
            </a:r>
          </a:p>
          <a:p>
            <a:pPr marL="174433" indent="-174433">
              <a:buFont typeface="Arial" panose="020B0604020202020204" pitchFamily="34" charset="0"/>
              <a:buChar char="•"/>
            </a:pPr>
            <a:r>
              <a:rPr lang="en-US"/>
              <a:t>The District Test Coordinator (DC)</a:t>
            </a:r>
          </a:p>
          <a:p>
            <a:pPr marL="174433" indent="-174433">
              <a:buFont typeface="Arial" panose="020B0604020202020204" pitchFamily="34" charset="0"/>
              <a:buChar char="•"/>
            </a:pPr>
            <a:r>
              <a:rPr lang="en-US"/>
              <a:t>The District Administrators (Designees) known as (DAs)</a:t>
            </a:r>
          </a:p>
          <a:p>
            <a:pPr marL="174433" indent="-174433">
              <a:buFont typeface="Arial" panose="020B0604020202020204" pitchFamily="34" charset="0"/>
              <a:buChar char="•"/>
            </a:pPr>
            <a:r>
              <a:rPr lang="en-US"/>
              <a:t>And any Program Specific Coordinators you might have who support specific programs such as WaKIDS, WA-AIM, ELP assessments (WIDA), etc.</a:t>
            </a:r>
          </a:p>
          <a:p>
            <a:r>
              <a:rPr lang="en-US"/>
              <a:t> </a:t>
            </a:r>
          </a:p>
          <a:p>
            <a:r>
              <a:rPr lang="en-US"/>
              <a:t>The number of DAs or additional contacts is not limited, but keep in mind that DAs will receive all the same communications as DCs.</a:t>
            </a:r>
          </a:p>
          <a:p>
            <a:endParaRPr lang="en-US"/>
          </a:p>
          <a:p>
            <a:r>
              <a:rPr lang="en-US"/>
              <a:t>And, as a note, if you are the DC there is no reason to also list yourself as a DA, as you are already going to receive all communications and permissions in your DC role.</a:t>
            </a:r>
          </a:p>
        </p:txBody>
      </p:sp>
      <p:sp>
        <p:nvSpPr>
          <p:cNvPr id="4" name="Slide Number Placeholder 3"/>
          <p:cNvSpPr>
            <a:spLocks noGrp="1"/>
          </p:cNvSpPr>
          <p:nvPr>
            <p:ph type="sldNum" sz="quarter" idx="5"/>
          </p:nvPr>
        </p:nvSpPr>
        <p:spPr/>
        <p:txBody>
          <a:bodyPr/>
          <a:lstStyle/>
          <a:p>
            <a:pPr marL="0" marR="0" lvl="0" indent="0" algn="r" defTabSz="930311" rtl="0" eaLnBrk="1" fontAlgn="auto" latinLnBrk="0" hangingPunct="1">
              <a:lnSpc>
                <a:spcPct val="100000"/>
              </a:lnSpc>
              <a:spcBef>
                <a:spcPts val="0"/>
              </a:spcBef>
              <a:spcAft>
                <a:spcPts val="0"/>
              </a:spcAft>
              <a:buClrTx/>
              <a:buSzTx/>
              <a:buFontTx/>
              <a:buNone/>
              <a:tabLst/>
              <a:defRPr/>
            </a:pPr>
            <a:fld id="{D66AA3FC-0EAD-4A40-ADBB-E4EE0155705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0311"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3084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Important dates and tasks for September are listed here.</a:t>
            </a:r>
          </a:p>
        </p:txBody>
      </p:sp>
      <p:sp>
        <p:nvSpPr>
          <p:cNvPr id="4" name="Slide Number Placeholder 3"/>
          <p:cNvSpPr>
            <a:spLocks noGrp="1"/>
          </p:cNvSpPr>
          <p:nvPr>
            <p:ph type="sldNum" sz="quarter" idx="5"/>
          </p:nvPr>
        </p:nvSpPr>
        <p:spPr/>
        <p:txBody>
          <a:bodyPr/>
          <a:lstStyle/>
          <a:p>
            <a:fld id="{D66AA3FC-0EAD-4A40-ADBB-E4EE01557051}" type="slidenum">
              <a:rPr lang="en-US" smtClean="0"/>
              <a:t>34</a:t>
            </a:fld>
            <a:endParaRPr lang="en-US"/>
          </a:p>
        </p:txBody>
      </p:sp>
    </p:spTree>
    <p:extLst>
      <p:ext uri="{BB962C8B-B14F-4D97-AF65-F5344CB8AC3E}">
        <p14:creationId xmlns:p14="http://schemas.microsoft.com/office/powerpoint/2010/main" val="37821303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here are some important dates and tasks for October.</a:t>
            </a:r>
          </a:p>
        </p:txBody>
      </p:sp>
      <p:sp>
        <p:nvSpPr>
          <p:cNvPr id="4" name="Slide Number Placeholder 3"/>
          <p:cNvSpPr>
            <a:spLocks noGrp="1"/>
          </p:cNvSpPr>
          <p:nvPr>
            <p:ph type="sldNum" sz="quarter" idx="5"/>
          </p:nvPr>
        </p:nvSpPr>
        <p:spPr/>
        <p:txBody>
          <a:bodyPr/>
          <a:lstStyle/>
          <a:p>
            <a:fld id="{D66AA3FC-0EAD-4A40-ADBB-E4EE01557051}" type="slidenum">
              <a:rPr lang="en-US" smtClean="0"/>
              <a:t>35</a:t>
            </a:fld>
            <a:endParaRPr lang="en-US"/>
          </a:p>
        </p:txBody>
      </p:sp>
    </p:spTree>
    <p:extLst>
      <p:ext uri="{BB962C8B-B14F-4D97-AF65-F5344CB8AC3E}">
        <p14:creationId xmlns:p14="http://schemas.microsoft.com/office/powerpoint/2010/main" val="42255769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647AE3-EB6F-4544-8D2F-65898441C1C6}" type="slidenum">
              <a:rPr lang="en-US" smtClean="0"/>
              <a:t>36</a:t>
            </a:fld>
            <a:endParaRPr lang="en-US"/>
          </a:p>
        </p:txBody>
      </p:sp>
    </p:spTree>
    <p:extLst>
      <p:ext uri="{BB962C8B-B14F-4D97-AF65-F5344CB8AC3E}">
        <p14:creationId xmlns:p14="http://schemas.microsoft.com/office/powerpoint/2010/main" val="6746174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37</a:t>
            </a:fld>
            <a:endParaRPr lang="en-US"/>
          </a:p>
        </p:txBody>
      </p:sp>
    </p:spTree>
    <p:extLst>
      <p:ext uri="{BB962C8B-B14F-4D97-AF65-F5344CB8AC3E}">
        <p14:creationId xmlns:p14="http://schemas.microsoft.com/office/powerpoint/2010/main" val="23295869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F0BB1D-70A0-4EA4-9FF8-298C0B903BF2}" type="slidenum">
              <a:rPr lang="en-US" smtClean="0"/>
              <a:t>38</a:t>
            </a:fld>
            <a:endParaRPr lang="en-US"/>
          </a:p>
        </p:txBody>
      </p:sp>
    </p:spTree>
    <p:extLst>
      <p:ext uri="{BB962C8B-B14F-4D97-AF65-F5344CB8AC3E}">
        <p14:creationId xmlns:p14="http://schemas.microsoft.com/office/powerpoint/2010/main" val="3651498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 Christopher</a:t>
            </a:r>
          </a:p>
        </p:txBody>
      </p:sp>
      <p:sp>
        <p:nvSpPr>
          <p:cNvPr id="4" name="Slide Number Placeholder 3"/>
          <p:cNvSpPr>
            <a:spLocks noGrp="1"/>
          </p:cNvSpPr>
          <p:nvPr>
            <p:ph type="sldNum" sz="quarter" idx="10"/>
          </p:nvPr>
        </p:nvSpPr>
        <p:spPr/>
        <p:txBody>
          <a:bodyPr/>
          <a:lstStyle/>
          <a:p>
            <a:pPr marL="0" marR="0" lvl="0" indent="0" algn="r" defTabSz="930311" rtl="0" eaLnBrk="1" fontAlgn="auto" latinLnBrk="0" hangingPunct="1">
              <a:lnSpc>
                <a:spcPct val="100000"/>
              </a:lnSpc>
              <a:spcBef>
                <a:spcPts val="0"/>
              </a:spcBef>
              <a:spcAft>
                <a:spcPts val="0"/>
              </a:spcAft>
              <a:buClrTx/>
              <a:buSzTx/>
              <a:buFontTx/>
              <a:buNone/>
              <a:tabLst/>
              <a:defRPr/>
            </a:pPr>
            <a:fld id="{E881032E-8435-4810-B872-D429860A913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0311"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748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5</a:t>
            </a:fld>
            <a:endParaRPr lang="en-US"/>
          </a:p>
        </p:txBody>
      </p:sp>
    </p:spTree>
    <p:extLst>
      <p:ext uri="{BB962C8B-B14F-4D97-AF65-F5344CB8AC3E}">
        <p14:creationId xmlns:p14="http://schemas.microsoft.com/office/powerpoint/2010/main" val="1205692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6</a:t>
            </a:fld>
            <a:endParaRPr lang="en-US"/>
          </a:p>
        </p:txBody>
      </p:sp>
    </p:spTree>
    <p:extLst>
      <p:ext uri="{BB962C8B-B14F-4D97-AF65-F5344CB8AC3E}">
        <p14:creationId xmlns:p14="http://schemas.microsoft.com/office/powerpoint/2010/main" val="2715822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AA3FC-0EAD-4A40-ADBB-E4EE01557051}" type="slidenum">
              <a:rPr lang="en-US" smtClean="0"/>
              <a:t>7</a:t>
            </a:fld>
            <a:endParaRPr lang="en-US"/>
          </a:p>
        </p:txBody>
      </p:sp>
    </p:spTree>
    <p:extLst>
      <p:ext uri="{BB962C8B-B14F-4D97-AF65-F5344CB8AC3E}">
        <p14:creationId xmlns:p14="http://schemas.microsoft.com/office/powerpoint/2010/main" val="476340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Red: No TK in 23-24</a:t>
            </a:r>
          </a:p>
          <a:p>
            <a:r>
              <a:rPr lang="en-US">
                <a:cs typeface="Calibri"/>
              </a:rPr>
              <a:t>Yellow: Maybe will open in 23-24 or in need or more information </a:t>
            </a:r>
          </a:p>
        </p:txBody>
      </p:sp>
      <p:sp>
        <p:nvSpPr>
          <p:cNvPr id="4" name="Slide Number Placeholder 3"/>
          <p:cNvSpPr>
            <a:spLocks noGrp="1"/>
          </p:cNvSpPr>
          <p:nvPr>
            <p:ph type="sldNum" sz="quarter" idx="5"/>
          </p:nvPr>
        </p:nvSpPr>
        <p:spPr/>
        <p:txBody>
          <a:bodyPr/>
          <a:lstStyle/>
          <a:p>
            <a:fld id="{D66AA3FC-0EAD-4A40-ADBB-E4EE01557051}" type="slidenum">
              <a:rPr lang="en-US" smtClean="0"/>
              <a:t>8</a:t>
            </a:fld>
            <a:endParaRPr lang="en-US"/>
          </a:p>
        </p:txBody>
      </p:sp>
    </p:spTree>
    <p:extLst>
      <p:ext uri="{BB962C8B-B14F-4D97-AF65-F5344CB8AC3E}">
        <p14:creationId xmlns:p14="http://schemas.microsoft.com/office/powerpoint/2010/main" val="1198521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Red: No TK in 23-24</a:t>
            </a:r>
          </a:p>
          <a:p>
            <a:r>
              <a:rPr lang="en-US"/>
              <a:t>Yellow: Maybe will open in 23-24 or in need or more information </a:t>
            </a:r>
          </a:p>
        </p:txBody>
      </p:sp>
      <p:sp>
        <p:nvSpPr>
          <p:cNvPr id="4" name="Slide Number Placeholder 3"/>
          <p:cNvSpPr>
            <a:spLocks noGrp="1"/>
          </p:cNvSpPr>
          <p:nvPr>
            <p:ph type="sldNum" sz="quarter" idx="5"/>
          </p:nvPr>
        </p:nvSpPr>
        <p:spPr/>
        <p:txBody>
          <a:bodyPr/>
          <a:lstStyle/>
          <a:p>
            <a:fld id="{D66AA3FC-0EAD-4A40-ADBB-E4EE01557051}" type="slidenum">
              <a:rPr lang="en-US" smtClean="0"/>
              <a:t>9</a:t>
            </a:fld>
            <a:endParaRPr lang="en-US"/>
          </a:p>
        </p:txBody>
      </p:sp>
    </p:spTree>
    <p:extLst>
      <p:ext uri="{BB962C8B-B14F-4D97-AF65-F5344CB8AC3E}">
        <p14:creationId xmlns:p14="http://schemas.microsoft.com/office/powerpoint/2010/main" val="39351196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30.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9/20/2023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eacher and student at whiteboar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6" cy="3917955"/>
          </a:xfrm>
          <a:prstGeom prst="rect">
            <a:avLst/>
          </a:prstGeom>
        </p:spPr>
      </p:pic>
    </p:spTree>
    <p:extLst>
      <p:ext uri="{BB962C8B-B14F-4D97-AF65-F5344CB8AC3E}">
        <p14:creationId xmlns:p14="http://schemas.microsoft.com/office/powerpoint/2010/main" val="161610195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act &amp; Creative Commons">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041" y="5241583"/>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50974" y="5115080"/>
            <a:ext cx="84825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3D"/>
                </a:solidFill>
                <a:effectLst/>
                <a:uLnTx/>
                <a:uFillTx/>
                <a:latin typeface="Segoe UI"/>
                <a:ea typeface="+mn-ea"/>
                <a:cs typeface="+mn-cs"/>
              </a:rPr>
              <a:t>Except where otherwise noted, this work by the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4"/>
              </a:rPr>
              <a:t>Office of Superintendent of Public Instruction </a:t>
            </a:r>
            <a:r>
              <a:rPr kumimoji="0" lang="en-US" sz="1800" b="0" i="0" u="none" strike="noStrike" kern="1200" cap="none" spc="0" normalizeH="0" baseline="0" noProof="0">
                <a:ln>
                  <a:noFill/>
                </a:ln>
                <a:solidFill>
                  <a:srgbClr val="40403D"/>
                </a:solidFill>
                <a:effectLst/>
                <a:uLnTx/>
                <a:uFillTx/>
                <a:latin typeface="Segoe UI"/>
                <a:ea typeface="+mn-ea"/>
                <a:cs typeface="+mn-cs"/>
              </a:rPr>
              <a:t>is licensed under a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5"/>
              </a:rPr>
              <a:t>Creative Commons 4.0 International License</a:t>
            </a:r>
            <a:r>
              <a:rPr kumimoji="0" lang="en-US" sz="1800" b="0" i="0" u="none" strike="noStrike" kern="1200" cap="none" spc="0" normalizeH="0" baseline="0" noProof="0">
                <a:ln>
                  <a:noFill/>
                </a:ln>
                <a:solidFill>
                  <a:srgbClr val="40403D"/>
                </a:solidFill>
                <a:effectLst/>
                <a:uLnTx/>
                <a:uFillTx/>
                <a:latin typeface="Segoe UI"/>
                <a:ea typeface="+mn-ea"/>
                <a:cs typeface="+mn-cs"/>
              </a:rPr>
              <a:t>.</a:t>
            </a:r>
          </a:p>
        </p:txBody>
      </p:sp>
      <p:sp>
        <p:nvSpPr>
          <p:cNvPr id="6" name="Text Placeholder 5"/>
          <p:cNvSpPr>
            <a:spLocks noGrp="1"/>
          </p:cNvSpPr>
          <p:nvPr>
            <p:ph type="body" sz="quarter" idx="10"/>
          </p:nvPr>
        </p:nvSpPr>
        <p:spPr>
          <a:xfrm>
            <a:off x="765175" y="1624013"/>
            <a:ext cx="10463213" cy="2865437"/>
          </a:xfrm>
        </p:spPr>
        <p:txBody>
          <a:bodyPr/>
          <a:lstStyle/>
          <a:p>
            <a:pPr lvl="0"/>
            <a:r>
              <a:rPr lang="en-US"/>
              <a:t>Edit Master text styles</a:t>
            </a:r>
          </a:p>
        </p:txBody>
      </p:sp>
      <p:sp>
        <p:nvSpPr>
          <p:cNvPr id="16"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9/20/2023</a:t>
            </a:r>
          </a:p>
        </p:txBody>
      </p:sp>
      <p:sp>
        <p:nvSpPr>
          <p:cNvPr id="17"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8"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
        <p:nvSpPr>
          <p:cNvPr id="4" name="Title 3"/>
          <p:cNvSpPr>
            <a:spLocks noGrp="1"/>
          </p:cNvSpPr>
          <p:nvPr>
            <p:ph type="title" hasCustomPrompt="1"/>
          </p:nvPr>
        </p:nvSpPr>
        <p:spPr>
          <a:xfrm>
            <a:off x="765041" y="395854"/>
            <a:ext cx="10515600" cy="1205057"/>
          </a:xfrm>
        </p:spPr>
        <p:txBody>
          <a:bodyPr/>
          <a:lstStyle>
            <a:lvl1pPr>
              <a:defRPr/>
            </a:lvl1pPr>
          </a:lstStyle>
          <a:p>
            <a:r>
              <a:rPr lang="en-US"/>
              <a:t>Contact Us!</a:t>
            </a:r>
          </a:p>
        </p:txBody>
      </p:sp>
    </p:spTree>
    <p:extLst>
      <p:ext uri="{BB962C8B-B14F-4D97-AF65-F5344CB8AC3E}">
        <p14:creationId xmlns:p14="http://schemas.microsoft.com/office/powerpoint/2010/main" val="2675565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r>
              <a:rPr lang="en-US"/>
              <a:t>9/20/2023</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Assessment and Student Information</a:t>
            </a:r>
          </a:p>
        </p:txBody>
      </p:sp>
    </p:spTree>
    <p:extLst>
      <p:ext uri="{BB962C8B-B14F-4D97-AF65-F5344CB8AC3E}">
        <p14:creationId xmlns:p14="http://schemas.microsoft.com/office/powerpoint/2010/main" val="928054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9/20/2023</a:t>
            </a:r>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753103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9/20/2023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women speak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047111949"/>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9/20/2023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5" name="Rectangle 4"/>
          <p:cNvSpPr/>
          <p:nvPr userDrawn="1"/>
        </p:nvSpPr>
        <p:spPr>
          <a:xfrm>
            <a:off x="0" y="0"/>
            <a:ext cx="12192000" cy="3564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BC639"/>
              </a:solidFill>
            </a:endParaRPr>
          </a:p>
        </p:txBody>
      </p:sp>
      <p:sp>
        <p:nvSpPr>
          <p:cNvPr id="2" name="Title 1"/>
          <p:cNvSpPr>
            <a:spLocks noGrp="1"/>
          </p:cNvSpPr>
          <p:nvPr>
            <p:ph type="ctrTitle"/>
          </p:nvPr>
        </p:nvSpPr>
        <p:spPr>
          <a:xfrm>
            <a:off x="1524000" y="1122363"/>
            <a:ext cx="9144000" cy="2387600"/>
          </a:xfrm>
        </p:spPr>
        <p:txBody>
          <a:bodyPr anchor="b"/>
          <a:lstStyle>
            <a:lvl1pPr algn="ctr">
              <a:defRPr sz="6000" baseline="0">
                <a:solidFill>
                  <a:schemeClr val="bg1">
                    <a:lumMod val="10000"/>
                  </a:schemeClr>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31106433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ission Vision Values">
    <p:spTree>
      <p:nvGrpSpPr>
        <p:cNvPr id="1" name=""/>
        <p:cNvGrpSpPr/>
        <p:nvPr/>
      </p:nvGrpSpPr>
      <p:grpSpPr>
        <a:xfrm>
          <a:off x="0" y="0"/>
          <a:ext cx="0" cy="0"/>
          <a:chOff x="0" y="0"/>
          <a:chExt cx="0" cy="0"/>
        </a:xfrm>
      </p:grpSpPr>
      <p:pic>
        <p:nvPicPr>
          <p:cNvPr id="2" name="Picture 1" descr="A group of young children raising their hands&#10;"/>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4724400" cy="6858000"/>
          </a:xfrm>
          <a:prstGeom prst="rect">
            <a:avLst/>
          </a:prstGeom>
        </p:spPr>
      </p:pic>
      <p:sp>
        <p:nvSpPr>
          <p:cNvPr id="18" name="Date Placeholder 3"/>
          <p:cNvSpPr>
            <a:spLocks noGrp="1"/>
          </p:cNvSpPr>
          <p:nvPr>
            <p:ph type="dt" sz="half" idx="10"/>
          </p:nvPr>
        </p:nvSpPr>
        <p:spPr>
          <a:xfrm>
            <a:off x="9776298" y="6431544"/>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9/20/2023</a:t>
            </a:r>
          </a:p>
        </p:txBody>
      </p:sp>
      <p:sp>
        <p:nvSpPr>
          <p:cNvPr id="19" name="Slide Number Placeholder 4"/>
          <p:cNvSpPr>
            <a:spLocks noGrp="1"/>
          </p:cNvSpPr>
          <p:nvPr>
            <p:ph type="sldNum" sz="quarter" idx="4"/>
          </p:nvPr>
        </p:nvSpPr>
        <p:spPr>
          <a:xfrm>
            <a:off x="10709328" y="6431544"/>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0" name="Footer Placeholder 5"/>
          <p:cNvSpPr>
            <a:spLocks noGrp="1"/>
          </p:cNvSpPr>
          <p:nvPr>
            <p:ph type="ftr" sz="quarter" idx="3"/>
          </p:nvPr>
        </p:nvSpPr>
        <p:spPr>
          <a:xfrm>
            <a:off x="5750668" y="6431544"/>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Tree>
    <p:extLst>
      <p:ext uri="{BB962C8B-B14F-4D97-AF65-F5344CB8AC3E}">
        <p14:creationId xmlns:p14="http://schemas.microsoft.com/office/powerpoint/2010/main" val="804988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9/20/2023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Middle school age students sit in circle and raise hand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77482681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9/20/2023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The Washington State Capitol Build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12053419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9/20/2023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high school age girl sits on a couch and talks to a counselo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225041319"/>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9/20/2023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woman walks a young child towards the school."/>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11408247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9/20/2023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graduates smil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63605490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9/20/2023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woman says goodbye to her young daughter as she prepares to board a school bu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968138142"/>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9/20/2023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high school graduates smile with their diploma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33595011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9/20/2023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teacher with a group of students learning in a garden."/>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700344061"/>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9/20/2023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descr="A teacher in a classroom with a group of kindergartener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2289376457"/>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9/20/2023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descr="A boy, looking excited, hangs from monkey bars on a playgroun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3376343296"/>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9/20/2023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middle school student and his teacher work look at the whiteboar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9" y="0"/>
            <a:ext cx="12201903" cy="3917954"/>
          </a:xfrm>
          <a:prstGeom prst="rect">
            <a:avLst/>
          </a:prstGeom>
        </p:spPr>
      </p:pic>
    </p:spTree>
    <p:extLst>
      <p:ext uri="{BB962C8B-B14F-4D97-AF65-F5344CB8AC3E}">
        <p14:creationId xmlns:p14="http://schemas.microsoft.com/office/powerpoint/2010/main" val="1890579071"/>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9/20/2023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teacher leads discussion with high school student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7" y="0"/>
            <a:ext cx="12201903" cy="3917955"/>
          </a:xfrm>
          <a:prstGeom prst="rect">
            <a:avLst/>
          </a:prstGeom>
        </p:spPr>
      </p:pic>
    </p:spTree>
    <p:extLst>
      <p:ext uri="{BB962C8B-B14F-4D97-AF65-F5344CB8AC3E}">
        <p14:creationId xmlns:p14="http://schemas.microsoft.com/office/powerpoint/2010/main" val="2390567941"/>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9/20/2023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wo middle school-aged girls work at desks in a classroom."/>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4"/>
          </a:xfrm>
          <a:prstGeom prst="rect">
            <a:avLst/>
          </a:prstGeom>
        </p:spPr>
      </p:pic>
    </p:spTree>
    <p:extLst>
      <p:ext uri="{BB962C8B-B14F-4D97-AF65-F5344CB8AC3E}">
        <p14:creationId xmlns:p14="http://schemas.microsoft.com/office/powerpoint/2010/main" val="1861249375"/>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9/20/2023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wo teachers pose together for a photo."/>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3"/>
          </a:xfrm>
          <a:prstGeom prst="rect">
            <a:avLst/>
          </a:prstGeom>
        </p:spPr>
      </p:pic>
    </p:spTree>
    <p:extLst>
      <p:ext uri="{BB962C8B-B14F-4D97-AF65-F5344CB8AC3E}">
        <p14:creationId xmlns:p14="http://schemas.microsoft.com/office/powerpoint/2010/main" val="3777537067"/>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Slide Alt">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9/20/2023</a:t>
            </a:r>
          </a:p>
        </p:txBody>
      </p:sp>
      <p:sp>
        <p:nvSpPr>
          <p:cNvPr id="11"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12"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6" name="Rectangle 5"/>
          <p:cNvSpPr/>
          <p:nvPr userDrawn="1"/>
        </p:nvSpPr>
        <p:spPr>
          <a:xfrm>
            <a:off x="0" y="0"/>
            <a:ext cx="6110514" cy="68580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38629" y="2873829"/>
            <a:ext cx="4876800" cy="646331"/>
          </a:xfrm>
          <a:prstGeom prst="rect">
            <a:avLst/>
          </a:prstGeom>
          <a:noFill/>
        </p:spPr>
        <p:txBody>
          <a:bodyPr wrap="square" rtlCol="0">
            <a:spAutoFit/>
          </a:bodyPr>
          <a:lstStyle/>
          <a:p>
            <a:r>
              <a:rPr lang="en-US" sz="3600" b="1">
                <a:solidFill>
                  <a:srgbClr val="F7F5EB"/>
                </a:solidFill>
                <a:latin typeface="Segoe UI" panose="020B0502040204020203" pitchFamily="34" charset="0"/>
                <a:cs typeface="Segoe UI" panose="020B0502040204020203" pitchFamily="34" charset="0"/>
              </a:rPr>
              <a:t>Section Title</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9" name="Content Placeholder 2"/>
          <p:cNvSpPr txBox="1">
            <a:spLocks/>
          </p:cNvSpPr>
          <p:nvPr userDrawn="1"/>
        </p:nvSpPr>
        <p:spPr>
          <a:xfrm>
            <a:off x="6571343" y="69816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0403D"/>
                </a:solidFill>
                <a:latin typeface="Segoe UI" panose="020B0502040204020203" pitchFamily="34" charset="0"/>
                <a:cs typeface="Segoe UI" panose="020B0502040204020203" pitchFamily="34" charset="0"/>
              </a:rPr>
              <a:t>Edit Master text styles</a:t>
            </a:r>
          </a:p>
          <a:p>
            <a:pPr lvl="1"/>
            <a:r>
              <a:rPr lang="en-US">
                <a:solidFill>
                  <a:srgbClr val="40403D"/>
                </a:solidFill>
                <a:latin typeface="Segoe UI" panose="020B0502040204020203" pitchFamily="34" charset="0"/>
                <a:cs typeface="Segoe UI" panose="020B0502040204020203" pitchFamily="34" charset="0"/>
              </a:rPr>
              <a:t>Second level</a:t>
            </a:r>
          </a:p>
          <a:p>
            <a:pPr lvl="2"/>
            <a:r>
              <a:rPr lang="en-US">
                <a:solidFill>
                  <a:srgbClr val="40403D"/>
                </a:solidFill>
                <a:latin typeface="Segoe UI" panose="020B0502040204020203" pitchFamily="34" charset="0"/>
                <a:cs typeface="Segoe UI" panose="020B0502040204020203" pitchFamily="34" charset="0"/>
              </a:rPr>
              <a:t>Third level</a:t>
            </a:r>
          </a:p>
          <a:p>
            <a:pPr lvl="3"/>
            <a:r>
              <a:rPr lang="en-US">
                <a:solidFill>
                  <a:srgbClr val="40403D"/>
                </a:solidFill>
                <a:latin typeface="Segoe UI" panose="020B0502040204020203" pitchFamily="34" charset="0"/>
                <a:cs typeface="Segoe UI" panose="020B0502040204020203" pitchFamily="34" charset="0"/>
              </a:rPr>
              <a:t>Fourth level</a:t>
            </a:r>
          </a:p>
          <a:p>
            <a:pPr lvl="4"/>
            <a:r>
              <a:rPr lang="en-US">
                <a:solidFill>
                  <a:srgbClr val="40403D"/>
                </a:solidFill>
                <a:latin typeface="Segoe UI" panose="020B0502040204020203" pitchFamily="34" charset="0"/>
                <a:cs typeface="Segoe UI" panose="020B0502040204020203" pitchFamily="34" charset="0"/>
              </a:rPr>
              <a:t>Fifth level</a:t>
            </a:r>
          </a:p>
        </p:txBody>
      </p:sp>
    </p:spTree>
    <p:extLst>
      <p:ext uri="{BB962C8B-B14F-4D97-AF65-F5344CB8AC3E}">
        <p14:creationId xmlns:p14="http://schemas.microsoft.com/office/powerpoint/2010/main" val="684349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nect with OSPI">
    <p:spTree>
      <p:nvGrpSpPr>
        <p:cNvPr id="1" name=""/>
        <p:cNvGrpSpPr/>
        <p:nvPr/>
      </p:nvGrpSpPr>
      <p:grpSpPr>
        <a:xfrm>
          <a:off x="0" y="0"/>
          <a:ext cx="0" cy="0"/>
          <a:chOff x="0" y="0"/>
          <a:chExt cx="0" cy="0"/>
        </a:xfrm>
      </p:grpSpPr>
      <p:sp>
        <p:nvSpPr>
          <p:cNvPr id="24"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9/20/2023</a:t>
            </a:r>
          </a:p>
        </p:txBody>
      </p:sp>
      <p:sp>
        <p:nvSpPr>
          <p:cNvPr id="25"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6"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pic>
        <p:nvPicPr>
          <p:cNvPr id="4" name="Picture 3" title="OSPI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a:t>Connect with us!</a:t>
            </a:r>
          </a:p>
        </p:txBody>
      </p:sp>
      <p:sp>
        <p:nvSpPr>
          <p:cNvPr id="7" name="Rectangle 6"/>
          <p:cNvSpPr/>
          <p:nvPr userDrawn="1"/>
        </p:nvSpPr>
        <p:spPr>
          <a:xfrm>
            <a:off x="0" y="3247402"/>
            <a:ext cx="12192000" cy="36105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461513" y="3784874"/>
            <a:ext cx="553212" cy="553212"/>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21656" y="3815951"/>
            <a:ext cx="539718" cy="539718"/>
          </a:xfrm>
          <a:prstGeom prst="rect">
            <a:avLst/>
          </a:prstGeom>
        </p:spPr>
      </p:pic>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61513" y="5580016"/>
            <a:ext cx="553212" cy="553212"/>
          </a:xfrm>
          <a:prstGeom prst="rect">
            <a:avLst/>
          </a:prstGeom>
        </p:spPr>
      </p:pic>
      <p:pic>
        <p:nvPicPr>
          <p:cNvPr id="15" name="Picture 14"/>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914909" y="5629554"/>
            <a:ext cx="553212" cy="553212"/>
          </a:xfrm>
          <a:prstGeom prst="rect">
            <a:avLst/>
          </a:prstGeom>
        </p:spPr>
      </p:pic>
      <p:pic>
        <p:nvPicPr>
          <p:cNvPr id="16" name="Picture 15"/>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914909" y="4764484"/>
            <a:ext cx="553212" cy="553212"/>
          </a:xfrm>
          <a:prstGeom prst="rect">
            <a:avLst/>
          </a:prstGeom>
        </p:spPr>
      </p:pic>
      <p:pic>
        <p:nvPicPr>
          <p:cNvPr id="17" name="Picture 16"/>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6461513" y="4721316"/>
            <a:ext cx="553212" cy="553212"/>
          </a:xfrm>
          <a:prstGeom prst="rect">
            <a:avLst/>
          </a:prstGeom>
        </p:spPr>
      </p:pic>
      <p:sp>
        <p:nvSpPr>
          <p:cNvPr id="18" name="TextBox 17"/>
          <p:cNvSpPr txBox="1"/>
          <p:nvPr userDrawn="1"/>
        </p:nvSpPr>
        <p:spPr>
          <a:xfrm>
            <a:off x="7181113" y="3863209"/>
            <a:ext cx="3179035" cy="400110"/>
          </a:xfrm>
          <a:prstGeom prst="rect">
            <a:avLst/>
          </a:prstGeom>
          <a:noFill/>
        </p:spPr>
        <p:txBody>
          <a:bodyPr wrap="square" rtlCol="0">
            <a:spAutoFit/>
          </a:bodyPr>
          <a:lstStyle/>
          <a:p>
            <a:r>
              <a:rPr lang="en-US" sz="2000">
                <a:solidFill>
                  <a:schemeClr val="tx1"/>
                </a:solidFill>
              </a:rPr>
              <a:t>facebook.com/</a:t>
            </a:r>
            <a:r>
              <a:rPr lang="en-US" sz="2000" err="1">
                <a:solidFill>
                  <a:schemeClr val="tx1"/>
                </a:solidFill>
              </a:rPr>
              <a:t>waospi</a:t>
            </a:r>
            <a:endParaRPr lang="en-US" sz="2000">
              <a:solidFill>
                <a:schemeClr val="tx1"/>
              </a:solidFill>
            </a:endParaRPr>
          </a:p>
        </p:txBody>
      </p:sp>
      <p:sp>
        <p:nvSpPr>
          <p:cNvPr id="19" name="TextBox 18"/>
          <p:cNvSpPr txBox="1"/>
          <p:nvPr userDrawn="1"/>
        </p:nvSpPr>
        <p:spPr>
          <a:xfrm>
            <a:off x="2620317" y="4852987"/>
            <a:ext cx="3179035" cy="400110"/>
          </a:xfrm>
          <a:prstGeom prst="rect">
            <a:avLst/>
          </a:prstGeom>
          <a:noFill/>
        </p:spPr>
        <p:txBody>
          <a:bodyPr wrap="square" rtlCol="0">
            <a:spAutoFit/>
          </a:bodyPr>
          <a:lstStyle/>
          <a:p>
            <a:r>
              <a:rPr lang="en-US" sz="2000">
                <a:solidFill>
                  <a:schemeClr val="tx1"/>
                </a:solidFill>
              </a:rPr>
              <a:t>twitter.com/</a:t>
            </a:r>
            <a:r>
              <a:rPr lang="en-US" sz="2000" err="1">
                <a:solidFill>
                  <a:schemeClr val="tx1"/>
                </a:solidFill>
              </a:rPr>
              <a:t>waospi</a:t>
            </a:r>
            <a:endParaRPr lang="en-US" sz="2000">
              <a:solidFill>
                <a:schemeClr val="tx1"/>
              </a:solidFill>
            </a:endParaRPr>
          </a:p>
        </p:txBody>
      </p:sp>
      <p:sp>
        <p:nvSpPr>
          <p:cNvPr id="20" name="TextBox 19"/>
          <p:cNvSpPr txBox="1"/>
          <p:nvPr userDrawn="1"/>
        </p:nvSpPr>
        <p:spPr>
          <a:xfrm>
            <a:off x="7155817" y="4783765"/>
            <a:ext cx="3179035" cy="400110"/>
          </a:xfrm>
          <a:prstGeom prst="rect">
            <a:avLst/>
          </a:prstGeom>
          <a:noFill/>
        </p:spPr>
        <p:txBody>
          <a:bodyPr wrap="square" rtlCol="0">
            <a:spAutoFit/>
          </a:bodyPr>
          <a:lstStyle/>
          <a:p>
            <a:r>
              <a:rPr lang="en-US" sz="2000">
                <a:solidFill>
                  <a:schemeClr val="tx1"/>
                </a:solidFill>
              </a:rPr>
              <a:t>youtube.com/</a:t>
            </a:r>
            <a:r>
              <a:rPr lang="en-US" sz="2000" err="1">
                <a:solidFill>
                  <a:schemeClr val="tx1"/>
                </a:solidFill>
              </a:rPr>
              <a:t>waospi</a:t>
            </a:r>
            <a:endParaRPr lang="en-US" sz="2000">
              <a:solidFill>
                <a:schemeClr val="tx1"/>
              </a:solidFill>
            </a:endParaRPr>
          </a:p>
        </p:txBody>
      </p:sp>
      <p:sp>
        <p:nvSpPr>
          <p:cNvPr id="21" name="TextBox 20"/>
          <p:cNvSpPr txBox="1"/>
          <p:nvPr userDrawn="1"/>
        </p:nvSpPr>
        <p:spPr>
          <a:xfrm>
            <a:off x="2609213" y="5706105"/>
            <a:ext cx="3179035" cy="400110"/>
          </a:xfrm>
          <a:prstGeom prst="rect">
            <a:avLst/>
          </a:prstGeom>
          <a:noFill/>
        </p:spPr>
        <p:txBody>
          <a:bodyPr wrap="square" rtlCol="0">
            <a:spAutoFit/>
          </a:bodyPr>
          <a:lstStyle/>
          <a:p>
            <a:r>
              <a:rPr lang="en-US" sz="2000">
                <a:solidFill>
                  <a:schemeClr val="tx1"/>
                </a:solidFill>
              </a:rPr>
              <a:t>medium.com/</a:t>
            </a:r>
            <a:r>
              <a:rPr lang="en-US" sz="2000" err="1">
                <a:solidFill>
                  <a:schemeClr val="tx1"/>
                </a:solidFill>
              </a:rPr>
              <a:t>waospi</a:t>
            </a:r>
            <a:endParaRPr lang="en-US" sz="2000">
              <a:solidFill>
                <a:schemeClr val="tx1"/>
              </a:solidFill>
            </a:endParaRPr>
          </a:p>
        </p:txBody>
      </p:sp>
      <p:sp>
        <p:nvSpPr>
          <p:cNvPr id="22" name="TextBox 21"/>
          <p:cNvSpPr txBox="1"/>
          <p:nvPr userDrawn="1"/>
        </p:nvSpPr>
        <p:spPr>
          <a:xfrm>
            <a:off x="7155817" y="5660123"/>
            <a:ext cx="3677862" cy="400110"/>
          </a:xfrm>
          <a:prstGeom prst="rect">
            <a:avLst/>
          </a:prstGeom>
          <a:noFill/>
        </p:spPr>
        <p:txBody>
          <a:bodyPr wrap="square" rtlCol="0">
            <a:spAutoFit/>
          </a:bodyPr>
          <a:lstStyle/>
          <a:p>
            <a:r>
              <a:rPr lang="en-US" sz="2000">
                <a:solidFill>
                  <a:schemeClr val="tx1"/>
                </a:solidFill>
              </a:rPr>
              <a:t>linkedin.com/company/</a:t>
            </a:r>
            <a:r>
              <a:rPr lang="en-US" sz="2000" err="1">
                <a:solidFill>
                  <a:schemeClr val="tx1"/>
                </a:solidFill>
              </a:rPr>
              <a:t>waospi</a:t>
            </a:r>
            <a:endParaRPr lang="en-US" sz="2000">
              <a:solidFill>
                <a:schemeClr val="tx1"/>
              </a:solidFill>
            </a:endParaRPr>
          </a:p>
        </p:txBody>
      </p:sp>
      <p:sp>
        <p:nvSpPr>
          <p:cNvPr id="23" name="TextBox 22"/>
          <p:cNvSpPr txBox="1"/>
          <p:nvPr userDrawn="1"/>
        </p:nvSpPr>
        <p:spPr>
          <a:xfrm>
            <a:off x="2597651" y="3868910"/>
            <a:ext cx="2704755" cy="400110"/>
          </a:xfrm>
          <a:prstGeom prst="rect">
            <a:avLst/>
          </a:prstGeom>
          <a:noFill/>
        </p:spPr>
        <p:txBody>
          <a:bodyPr wrap="square" rtlCol="0">
            <a:spAutoFit/>
          </a:bodyPr>
          <a:lstStyle/>
          <a:p>
            <a:r>
              <a:rPr lang="en-US" sz="2000">
                <a:solidFill>
                  <a:schemeClr val="tx1"/>
                </a:solidFill>
              </a:rPr>
              <a:t>opsi.k12.wa.us</a:t>
            </a:r>
          </a:p>
        </p:txBody>
      </p:sp>
    </p:spTree>
    <p:extLst>
      <p:ext uri="{BB962C8B-B14F-4D97-AF65-F5344CB8AC3E}">
        <p14:creationId xmlns:p14="http://schemas.microsoft.com/office/powerpoint/2010/main" val="3336405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r>
              <a:rPr lang="en-US"/>
              <a:t>9/20/2023</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Assessment and Student Information</a:t>
            </a:r>
          </a:p>
        </p:txBody>
      </p:sp>
    </p:spTree>
    <p:extLst>
      <p:ext uri="{BB962C8B-B14F-4D97-AF65-F5344CB8AC3E}">
        <p14:creationId xmlns:p14="http://schemas.microsoft.com/office/powerpoint/2010/main" val="41806849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nect with OSPI">
    <p:spTree>
      <p:nvGrpSpPr>
        <p:cNvPr id="1" name=""/>
        <p:cNvGrpSpPr/>
        <p:nvPr/>
      </p:nvGrpSpPr>
      <p:grpSpPr>
        <a:xfrm>
          <a:off x="0" y="0"/>
          <a:ext cx="0" cy="0"/>
          <a:chOff x="0" y="0"/>
          <a:chExt cx="0" cy="0"/>
        </a:xfrm>
      </p:grpSpPr>
      <p:sp>
        <p:nvSpPr>
          <p:cNvPr id="24"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9/20/2023</a:t>
            </a:r>
          </a:p>
        </p:txBody>
      </p:sp>
      <p:sp>
        <p:nvSpPr>
          <p:cNvPr id="25"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6"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pic>
        <p:nvPicPr>
          <p:cNvPr id="4" name="Picture 3" title="OSPI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a:t>Connect with us!</a:t>
            </a:r>
          </a:p>
        </p:txBody>
      </p:sp>
      <p:sp>
        <p:nvSpPr>
          <p:cNvPr id="7" name="Rectangle 6"/>
          <p:cNvSpPr/>
          <p:nvPr userDrawn="1"/>
        </p:nvSpPr>
        <p:spPr>
          <a:xfrm>
            <a:off x="0" y="3247402"/>
            <a:ext cx="12192000" cy="36105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F4537B4F-DA8D-4301-205C-F55768FA1133}"/>
              </a:ext>
            </a:extLst>
          </p:cNvPr>
          <p:cNvGrpSpPr/>
          <p:nvPr userDrawn="1"/>
        </p:nvGrpSpPr>
        <p:grpSpPr>
          <a:xfrm>
            <a:off x="1921656" y="5205688"/>
            <a:ext cx="3898635" cy="553212"/>
            <a:chOff x="1921656" y="5205688"/>
            <a:chExt cx="3898635" cy="553212"/>
          </a:xfrm>
        </p:grpSpPr>
        <p:pic>
          <p:nvPicPr>
            <p:cNvPr id="3" name="Picture 2">
              <a:extLst>
                <a:ext uri="{FF2B5EF4-FFF2-40B4-BE49-F238E27FC236}">
                  <a16:creationId xmlns:a16="http://schemas.microsoft.com/office/drawing/2014/main" id="{98C36347-7D44-32EE-98DD-644932538E8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21656" y="5205688"/>
              <a:ext cx="553212" cy="553212"/>
            </a:xfrm>
            <a:prstGeom prst="rect">
              <a:avLst/>
            </a:prstGeom>
          </p:spPr>
        </p:pic>
        <p:sp>
          <p:nvSpPr>
            <p:cNvPr id="5" name="TextBox 4">
              <a:extLst>
                <a:ext uri="{FF2B5EF4-FFF2-40B4-BE49-F238E27FC236}">
                  <a16:creationId xmlns:a16="http://schemas.microsoft.com/office/drawing/2014/main" id="{7C425B94-95A0-3974-70A9-4F9B961C4C3F}"/>
                </a:ext>
              </a:extLst>
            </p:cNvPr>
            <p:cNvSpPr txBox="1"/>
            <p:nvPr userDrawn="1"/>
          </p:nvSpPr>
          <p:spPr>
            <a:xfrm>
              <a:off x="2641256" y="5278125"/>
              <a:ext cx="3179035" cy="400110"/>
            </a:xfrm>
            <a:prstGeom prst="rect">
              <a:avLst/>
            </a:prstGeom>
            <a:noFill/>
          </p:spPr>
          <p:txBody>
            <a:bodyPr wrap="square" rtlCol="0">
              <a:spAutoFit/>
            </a:bodyPr>
            <a:lstStyle/>
            <a:p>
              <a:r>
                <a:rPr lang="en-US" sz="2000">
                  <a:solidFill>
                    <a:schemeClr val="tx1"/>
                  </a:solidFill>
                </a:rPr>
                <a:t>youtube.com/</a:t>
              </a:r>
              <a:r>
                <a:rPr lang="en-US" sz="2000" err="1">
                  <a:solidFill>
                    <a:schemeClr val="tx1"/>
                  </a:solidFill>
                </a:rPr>
                <a:t>waospi</a:t>
              </a:r>
              <a:endParaRPr lang="en-US" sz="2000">
                <a:solidFill>
                  <a:schemeClr val="tx1"/>
                </a:solidFill>
              </a:endParaRPr>
            </a:p>
          </p:txBody>
        </p:sp>
      </p:grpSp>
      <p:grpSp>
        <p:nvGrpSpPr>
          <p:cNvPr id="37" name="Group 36">
            <a:extLst>
              <a:ext uri="{FF2B5EF4-FFF2-40B4-BE49-F238E27FC236}">
                <a16:creationId xmlns:a16="http://schemas.microsoft.com/office/drawing/2014/main" id="{0CE22C96-C4A6-AD8A-3703-D6B2C7043C5D}"/>
              </a:ext>
            </a:extLst>
          </p:cNvPr>
          <p:cNvGrpSpPr/>
          <p:nvPr userDrawn="1"/>
        </p:nvGrpSpPr>
        <p:grpSpPr>
          <a:xfrm>
            <a:off x="6461513" y="3784874"/>
            <a:ext cx="3898635" cy="553212"/>
            <a:chOff x="6461513" y="3784874"/>
            <a:chExt cx="3898635" cy="553212"/>
          </a:xfrm>
        </p:grpSpPr>
        <p:pic>
          <p:nvPicPr>
            <p:cNvPr id="8" name="Picture 7">
              <a:extLst>
                <a:ext uri="{FF2B5EF4-FFF2-40B4-BE49-F238E27FC236}">
                  <a16:creationId xmlns:a16="http://schemas.microsoft.com/office/drawing/2014/main" id="{1339C204-B49A-5866-7672-06E382F28CD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461513" y="3784874"/>
              <a:ext cx="553212" cy="553212"/>
            </a:xfrm>
            <a:prstGeom prst="rect">
              <a:avLst/>
            </a:prstGeom>
          </p:spPr>
        </p:pic>
        <p:sp>
          <p:nvSpPr>
            <p:cNvPr id="12" name="TextBox 11">
              <a:extLst>
                <a:ext uri="{FF2B5EF4-FFF2-40B4-BE49-F238E27FC236}">
                  <a16:creationId xmlns:a16="http://schemas.microsoft.com/office/drawing/2014/main" id="{16D11E40-4F17-A6FE-F2AB-13D7BE986D3E}"/>
                </a:ext>
              </a:extLst>
            </p:cNvPr>
            <p:cNvSpPr txBox="1"/>
            <p:nvPr userDrawn="1"/>
          </p:nvSpPr>
          <p:spPr>
            <a:xfrm>
              <a:off x="7181113" y="3863209"/>
              <a:ext cx="3179035" cy="400110"/>
            </a:xfrm>
            <a:prstGeom prst="rect">
              <a:avLst/>
            </a:prstGeom>
            <a:noFill/>
          </p:spPr>
          <p:txBody>
            <a:bodyPr wrap="square" rtlCol="0">
              <a:spAutoFit/>
            </a:bodyPr>
            <a:lstStyle/>
            <a:p>
              <a:r>
                <a:rPr lang="en-US" sz="2000">
                  <a:solidFill>
                    <a:schemeClr val="tx1"/>
                  </a:solidFill>
                </a:rPr>
                <a:t>facebook.com/</a:t>
              </a:r>
              <a:r>
                <a:rPr lang="en-US" sz="2000" err="1">
                  <a:solidFill>
                    <a:schemeClr val="tx1"/>
                  </a:solidFill>
                </a:rPr>
                <a:t>waospi</a:t>
              </a:r>
              <a:endParaRPr lang="en-US" sz="2000">
                <a:solidFill>
                  <a:schemeClr val="tx1"/>
                </a:solidFill>
              </a:endParaRPr>
            </a:p>
          </p:txBody>
        </p:sp>
      </p:grpSp>
      <p:grpSp>
        <p:nvGrpSpPr>
          <p:cNvPr id="36" name="Group 35">
            <a:extLst>
              <a:ext uri="{FF2B5EF4-FFF2-40B4-BE49-F238E27FC236}">
                <a16:creationId xmlns:a16="http://schemas.microsoft.com/office/drawing/2014/main" id="{87EBCCCB-97F4-F73E-0FEC-A5267C85CD5A}"/>
              </a:ext>
            </a:extLst>
          </p:cNvPr>
          <p:cNvGrpSpPr/>
          <p:nvPr userDrawn="1"/>
        </p:nvGrpSpPr>
        <p:grpSpPr>
          <a:xfrm>
            <a:off x="6461513" y="4495281"/>
            <a:ext cx="3886109" cy="553212"/>
            <a:chOff x="6461513" y="4523913"/>
            <a:chExt cx="3886109" cy="553212"/>
          </a:xfrm>
        </p:grpSpPr>
        <p:pic>
          <p:nvPicPr>
            <p:cNvPr id="2" name="Picture 1">
              <a:extLst>
                <a:ext uri="{FF2B5EF4-FFF2-40B4-BE49-F238E27FC236}">
                  <a16:creationId xmlns:a16="http://schemas.microsoft.com/office/drawing/2014/main" id="{0B13FD18-8704-B2D9-E21D-883777B5116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61513" y="4523913"/>
              <a:ext cx="553212" cy="553212"/>
            </a:xfrm>
            <a:prstGeom prst="rect">
              <a:avLst/>
            </a:prstGeom>
          </p:spPr>
        </p:pic>
        <p:sp>
          <p:nvSpPr>
            <p:cNvPr id="27" name="TextBox 26">
              <a:extLst>
                <a:ext uri="{FF2B5EF4-FFF2-40B4-BE49-F238E27FC236}">
                  <a16:creationId xmlns:a16="http://schemas.microsoft.com/office/drawing/2014/main" id="{43BF9F92-AD68-4786-7B35-FB75B44608D5}"/>
                </a:ext>
              </a:extLst>
            </p:cNvPr>
            <p:cNvSpPr txBox="1"/>
            <p:nvPr userDrawn="1"/>
          </p:nvSpPr>
          <p:spPr>
            <a:xfrm>
              <a:off x="7168587" y="4600464"/>
              <a:ext cx="3179035" cy="400110"/>
            </a:xfrm>
            <a:prstGeom prst="rect">
              <a:avLst/>
            </a:prstGeom>
            <a:noFill/>
          </p:spPr>
          <p:txBody>
            <a:bodyPr wrap="square" rtlCol="0">
              <a:spAutoFit/>
            </a:bodyPr>
            <a:lstStyle/>
            <a:p>
              <a:r>
                <a:rPr lang="en-US" sz="2000">
                  <a:solidFill>
                    <a:schemeClr val="tx1"/>
                  </a:solidFill>
                </a:rPr>
                <a:t>twitter.com/</a:t>
              </a:r>
              <a:r>
                <a:rPr lang="en-US" sz="2000" err="1">
                  <a:solidFill>
                    <a:schemeClr val="tx1"/>
                  </a:solidFill>
                </a:rPr>
                <a:t>waospi</a:t>
              </a:r>
              <a:endParaRPr lang="en-US" sz="2000">
                <a:solidFill>
                  <a:schemeClr val="tx1"/>
                </a:solidFill>
              </a:endParaRPr>
            </a:p>
          </p:txBody>
        </p:sp>
      </p:grpSp>
      <p:grpSp>
        <p:nvGrpSpPr>
          <p:cNvPr id="35" name="Group 34">
            <a:extLst>
              <a:ext uri="{FF2B5EF4-FFF2-40B4-BE49-F238E27FC236}">
                <a16:creationId xmlns:a16="http://schemas.microsoft.com/office/drawing/2014/main" id="{D5807329-D84E-6A09-9796-6993DAB8C22D}"/>
              </a:ext>
            </a:extLst>
          </p:cNvPr>
          <p:cNvGrpSpPr/>
          <p:nvPr userDrawn="1"/>
        </p:nvGrpSpPr>
        <p:grpSpPr>
          <a:xfrm>
            <a:off x="6461513" y="5205688"/>
            <a:ext cx="3870190" cy="553212"/>
            <a:chOff x="6461513" y="5205688"/>
            <a:chExt cx="3870190" cy="553212"/>
          </a:xfrm>
        </p:grpSpPr>
        <p:pic>
          <p:nvPicPr>
            <p:cNvPr id="10" name="Picture 9">
              <a:extLst>
                <a:ext uri="{FF2B5EF4-FFF2-40B4-BE49-F238E27FC236}">
                  <a16:creationId xmlns:a16="http://schemas.microsoft.com/office/drawing/2014/main" id="{E23EC64B-3521-2D09-A8F3-77B3B5E37B4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6461513" y="5205688"/>
              <a:ext cx="553212" cy="553212"/>
            </a:xfrm>
            <a:prstGeom prst="rect">
              <a:avLst/>
            </a:prstGeom>
          </p:spPr>
        </p:pic>
        <p:sp>
          <p:nvSpPr>
            <p:cNvPr id="28" name="TextBox 27">
              <a:extLst>
                <a:ext uri="{FF2B5EF4-FFF2-40B4-BE49-F238E27FC236}">
                  <a16:creationId xmlns:a16="http://schemas.microsoft.com/office/drawing/2014/main" id="{E9308593-B634-465E-5710-C7CAE29A3A5A}"/>
                </a:ext>
              </a:extLst>
            </p:cNvPr>
            <p:cNvSpPr txBox="1"/>
            <p:nvPr userDrawn="1"/>
          </p:nvSpPr>
          <p:spPr>
            <a:xfrm>
              <a:off x="7152668" y="5277931"/>
              <a:ext cx="3179035" cy="400110"/>
            </a:xfrm>
            <a:prstGeom prst="rect">
              <a:avLst/>
            </a:prstGeom>
            <a:noFill/>
          </p:spPr>
          <p:txBody>
            <a:bodyPr wrap="square" rtlCol="0">
              <a:spAutoFit/>
            </a:bodyPr>
            <a:lstStyle/>
            <a:p>
              <a:r>
                <a:rPr lang="en-US" sz="2000">
                  <a:solidFill>
                    <a:schemeClr val="tx1"/>
                  </a:solidFill>
                </a:rPr>
                <a:t>medium.com/</a:t>
              </a:r>
              <a:r>
                <a:rPr lang="en-US" sz="2000" err="1">
                  <a:solidFill>
                    <a:schemeClr val="tx1"/>
                  </a:solidFill>
                </a:rPr>
                <a:t>waospi</a:t>
              </a:r>
              <a:endParaRPr lang="en-US" sz="2000">
                <a:solidFill>
                  <a:schemeClr val="tx1"/>
                </a:solidFill>
              </a:endParaRPr>
            </a:p>
          </p:txBody>
        </p:sp>
      </p:grpSp>
      <p:grpSp>
        <p:nvGrpSpPr>
          <p:cNvPr id="29" name="Group 28">
            <a:extLst>
              <a:ext uri="{FF2B5EF4-FFF2-40B4-BE49-F238E27FC236}">
                <a16:creationId xmlns:a16="http://schemas.microsoft.com/office/drawing/2014/main" id="{225BFB99-BAC0-A1EC-57F4-A93C7943FC11}"/>
              </a:ext>
            </a:extLst>
          </p:cNvPr>
          <p:cNvGrpSpPr/>
          <p:nvPr userDrawn="1"/>
        </p:nvGrpSpPr>
        <p:grpSpPr>
          <a:xfrm>
            <a:off x="3912229" y="5887271"/>
            <a:ext cx="4367542" cy="553212"/>
            <a:chOff x="3890217" y="5887271"/>
            <a:chExt cx="4367542" cy="553212"/>
          </a:xfrm>
        </p:grpSpPr>
        <p:pic>
          <p:nvPicPr>
            <p:cNvPr id="30" name="Picture 29">
              <a:extLst>
                <a:ext uri="{FF2B5EF4-FFF2-40B4-BE49-F238E27FC236}">
                  <a16:creationId xmlns:a16="http://schemas.microsoft.com/office/drawing/2014/main" id="{4C0C4B04-1A5A-A5A0-2505-FFCEBB96346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3890217" y="5887271"/>
              <a:ext cx="553212" cy="553212"/>
            </a:xfrm>
            <a:prstGeom prst="rect">
              <a:avLst/>
            </a:prstGeom>
          </p:spPr>
        </p:pic>
        <p:sp>
          <p:nvSpPr>
            <p:cNvPr id="31" name="TextBox 30">
              <a:extLst>
                <a:ext uri="{FF2B5EF4-FFF2-40B4-BE49-F238E27FC236}">
                  <a16:creationId xmlns:a16="http://schemas.microsoft.com/office/drawing/2014/main" id="{1B33A81C-E919-E94D-9131-BD79C96F612D}"/>
                </a:ext>
              </a:extLst>
            </p:cNvPr>
            <p:cNvSpPr txBox="1"/>
            <p:nvPr userDrawn="1"/>
          </p:nvSpPr>
          <p:spPr>
            <a:xfrm>
              <a:off x="4579897" y="5970092"/>
              <a:ext cx="3677862" cy="400110"/>
            </a:xfrm>
            <a:prstGeom prst="rect">
              <a:avLst/>
            </a:prstGeom>
            <a:noFill/>
          </p:spPr>
          <p:txBody>
            <a:bodyPr wrap="square" rtlCol="0">
              <a:spAutoFit/>
            </a:bodyPr>
            <a:lstStyle/>
            <a:p>
              <a:r>
                <a:rPr lang="en-US" sz="2000">
                  <a:solidFill>
                    <a:schemeClr val="tx1"/>
                  </a:solidFill>
                </a:rPr>
                <a:t>linkedin.com/company/</a:t>
              </a:r>
              <a:r>
                <a:rPr lang="en-US" sz="2000" err="1">
                  <a:solidFill>
                    <a:schemeClr val="tx1"/>
                  </a:solidFill>
                </a:rPr>
                <a:t>waospi</a:t>
              </a:r>
              <a:endParaRPr lang="en-US" sz="2000">
                <a:solidFill>
                  <a:schemeClr val="tx1"/>
                </a:solidFill>
              </a:endParaRPr>
            </a:p>
          </p:txBody>
        </p:sp>
      </p:grpSp>
      <p:grpSp>
        <p:nvGrpSpPr>
          <p:cNvPr id="38" name="Group 37">
            <a:extLst>
              <a:ext uri="{FF2B5EF4-FFF2-40B4-BE49-F238E27FC236}">
                <a16:creationId xmlns:a16="http://schemas.microsoft.com/office/drawing/2014/main" id="{FD7A36CF-2421-1B88-98CA-FB8B084AFB12}"/>
              </a:ext>
            </a:extLst>
          </p:cNvPr>
          <p:cNvGrpSpPr/>
          <p:nvPr userDrawn="1"/>
        </p:nvGrpSpPr>
        <p:grpSpPr>
          <a:xfrm>
            <a:off x="1921656" y="3815951"/>
            <a:ext cx="3380750" cy="539718"/>
            <a:chOff x="1921656" y="3815951"/>
            <a:chExt cx="3380750" cy="539718"/>
          </a:xfrm>
        </p:grpSpPr>
        <p:pic>
          <p:nvPicPr>
            <p:cNvPr id="9" name="Picture 8">
              <a:extLst>
                <a:ext uri="{FF2B5EF4-FFF2-40B4-BE49-F238E27FC236}">
                  <a16:creationId xmlns:a16="http://schemas.microsoft.com/office/drawing/2014/main" id="{6D0BD4C9-2BB1-64DC-566C-9D407DB20291}"/>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1921656" y="3815951"/>
              <a:ext cx="539718" cy="539718"/>
            </a:xfrm>
            <a:prstGeom prst="rect">
              <a:avLst/>
            </a:prstGeom>
          </p:spPr>
        </p:pic>
        <p:sp>
          <p:nvSpPr>
            <p:cNvPr id="32" name="TextBox 31">
              <a:extLst>
                <a:ext uri="{FF2B5EF4-FFF2-40B4-BE49-F238E27FC236}">
                  <a16:creationId xmlns:a16="http://schemas.microsoft.com/office/drawing/2014/main" id="{A567E3C5-2A3D-284D-C2C8-C5782BBBA4DB}"/>
                </a:ext>
              </a:extLst>
            </p:cNvPr>
            <p:cNvSpPr txBox="1"/>
            <p:nvPr userDrawn="1"/>
          </p:nvSpPr>
          <p:spPr>
            <a:xfrm>
              <a:off x="2597651" y="3868910"/>
              <a:ext cx="2704755" cy="400110"/>
            </a:xfrm>
            <a:prstGeom prst="rect">
              <a:avLst/>
            </a:prstGeom>
            <a:noFill/>
          </p:spPr>
          <p:txBody>
            <a:bodyPr wrap="square" rtlCol="0">
              <a:spAutoFit/>
            </a:bodyPr>
            <a:lstStyle/>
            <a:p>
              <a:r>
                <a:rPr lang="en-US" sz="2000">
                  <a:solidFill>
                    <a:schemeClr val="tx1"/>
                  </a:solidFill>
                </a:rPr>
                <a:t>ospi.k12.wa.us</a:t>
              </a:r>
            </a:p>
          </p:txBody>
        </p:sp>
      </p:grpSp>
      <p:grpSp>
        <p:nvGrpSpPr>
          <p:cNvPr id="39" name="Group 38">
            <a:extLst>
              <a:ext uri="{FF2B5EF4-FFF2-40B4-BE49-F238E27FC236}">
                <a16:creationId xmlns:a16="http://schemas.microsoft.com/office/drawing/2014/main" id="{FF28F026-36EE-A7F5-D357-23C0FE5FD874}"/>
              </a:ext>
            </a:extLst>
          </p:cNvPr>
          <p:cNvGrpSpPr/>
          <p:nvPr userDrawn="1"/>
        </p:nvGrpSpPr>
        <p:grpSpPr>
          <a:xfrm>
            <a:off x="1908162" y="4504073"/>
            <a:ext cx="3870190" cy="553212"/>
            <a:chOff x="1908162" y="4503691"/>
            <a:chExt cx="3870190" cy="553212"/>
          </a:xfrm>
        </p:grpSpPr>
        <p:pic>
          <p:nvPicPr>
            <p:cNvPr id="33" name="Picture 32" descr="Icon&#10;&#10;Description automatically generated">
              <a:extLst>
                <a:ext uri="{FF2B5EF4-FFF2-40B4-BE49-F238E27FC236}">
                  <a16:creationId xmlns:a16="http://schemas.microsoft.com/office/drawing/2014/main" id="{9060BC0B-94CA-16B6-86C2-1C41C5F4C21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08162" y="4503691"/>
              <a:ext cx="553212" cy="553212"/>
            </a:xfrm>
            <a:prstGeom prst="rect">
              <a:avLst/>
            </a:prstGeom>
          </p:spPr>
        </p:pic>
        <p:sp>
          <p:nvSpPr>
            <p:cNvPr id="34" name="TextBox 33">
              <a:extLst>
                <a:ext uri="{FF2B5EF4-FFF2-40B4-BE49-F238E27FC236}">
                  <a16:creationId xmlns:a16="http://schemas.microsoft.com/office/drawing/2014/main" id="{8A903BF6-0606-AD3D-4DF2-DBA318ED96B7}"/>
                </a:ext>
              </a:extLst>
            </p:cNvPr>
            <p:cNvSpPr txBox="1"/>
            <p:nvPr userDrawn="1"/>
          </p:nvSpPr>
          <p:spPr>
            <a:xfrm>
              <a:off x="2599317" y="4579596"/>
              <a:ext cx="3179035" cy="400110"/>
            </a:xfrm>
            <a:prstGeom prst="rect">
              <a:avLst/>
            </a:prstGeom>
            <a:noFill/>
          </p:spPr>
          <p:txBody>
            <a:bodyPr wrap="square" rtlCol="0">
              <a:spAutoFit/>
            </a:bodyPr>
            <a:lstStyle/>
            <a:p>
              <a:r>
                <a:rPr lang="en-US" sz="2000">
                  <a:solidFill>
                    <a:schemeClr val="tx1"/>
                  </a:solidFill>
                </a:rPr>
                <a:t>instagram.com/</a:t>
              </a:r>
              <a:r>
                <a:rPr lang="en-US" sz="2000" err="1">
                  <a:solidFill>
                    <a:schemeClr val="tx1"/>
                  </a:solidFill>
                </a:rPr>
                <a:t>waospi</a:t>
              </a:r>
              <a:endParaRPr lang="en-US" sz="2000">
                <a:solidFill>
                  <a:schemeClr val="tx1"/>
                </a:solidFill>
              </a:endParaRPr>
            </a:p>
          </p:txBody>
        </p:sp>
      </p:grpSp>
    </p:spTree>
    <p:extLst>
      <p:ext uri="{BB962C8B-B14F-4D97-AF65-F5344CB8AC3E}">
        <p14:creationId xmlns:p14="http://schemas.microsoft.com/office/powerpoint/2010/main" val="37229934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r>
              <a:rPr lang="en-US"/>
              <a:t>9/20/2023</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Assessment and Student Information</a:t>
            </a:r>
          </a:p>
        </p:txBody>
      </p:sp>
    </p:spTree>
    <p:extLst>
      <p:ext uri="{BB962C8B-B14F-4D97-AF65-F5344CB8AC3E}">
        <p14:creationId xmlns:p14="http://schemas.microsoft.com/office/powerpoint/2010/main" val="24869553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9/20/2023</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42333081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9/20/2023</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31268152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9/20/2023</a:t>
            </a: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5751499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9/20/2023</a:t>
            </a:r>
          </a:p>
        </p:txBody>
      </p:sp>
      <p:sp>
        <p:nvSpPr>
          <p:cNvPr id="15" name="Slide Number Placeholder 4"/>
          <p:cNvSpPr>
            <a:spLocks noGrp="1"/>
          </p:cNvSpPr>
          <p:nvPr>
            <p:ph type="sldNum" sz="quarter" idx="12"/>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1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22801449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3"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9/20/2023</a:t>
            </a:r>
          </a:p>
        </p:txBody>
      </p:sp>
      <p:sp>
        <p:nvSpPr>
          <p:cNvPr id="14"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5"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29229564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9/20/2023</a:t>
            </a:r>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1923840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act &amp; Creative Commons">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041" y="5241583"/>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50974" y="5115080"/>
            <a:ext cx="84825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3D"/>
                </a:solidFill>
                <a:effectLst/>
                <a:uLnTx/>
                <a:uFillTx/>
                <a:latin typeface="Segoe UI"/>
                <a:ea typeface="+mn-ea"/>
                <a:cs typeface="+mn-cs"/>
              </a:rPr>
              <a:t>Except where otherwise noted, this work by the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4"/>
              </a:rPr>
              <a:t>Office of Superintendent of Public Instruction </a:t>
            </a:r>
            <a:r>
              <a:rPr kumimoji="0" lang="en-US" sz="1800" b="0" i="0" u="none" strike="noStrike" kern="1200" cap="none" spc="0" normalizeH="0" baseline="0" noProof="0">
                <a:ln>
                  <a:noFill/>
                </a:ln>
                <a:solidFill>
                  <a:srgbClr val="40403D"/>
                </a:solidFill>
                <a:effectLst/>
                <a:uLnTx/>
                <a:uFillTx/>
                <a:latin typeface="Segoe UI"/>
                <a:ea typeface="+mn-ea"/>
                <a:cs typeface="+mn-cs"/>
              </a:rPr>
              <a:t>is licensed under a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5"/>
              </a:rPr>
              <a:t>Creative Commons 4.0 International License</a:t>
            </a:r>
            <a:r>
              <a:rPr kumimoji="0" lang="en-US" sz="1800" b="0" i="0" u="none" strike="noStrike" kern="1200" cap="none" spc="0" normalizeH="0" baseline="0" noProof="0">
                <a:ln>
                  <a:noFill/>
                </a:ln>
                <a:solidFill>
                  <a:srgbClr val="40403D"/>
                </a:solidFill>
                <a:effectLst/>
                <a:uLnTx/>
                <a:uFillTx/>
                <a:latin typeface="Segoe UI"/>
                <a:ea typeface="+mn-ea"/>
                <a:cs typeface="+mn-cs"/>
              </a:rPr>
              <a:t>.</a:t>
            </a:r>
          </a:p>
        </p:txBody>
      </p:sp>
      <p:sp>
        <p:nvSpPr>
          <p:cNvPr id="3" name="TextBox 2"/>
          <p:cNvSpPr txBox="1"/>
          <p:nvPr userDrawn="1"/>
        </p:nvSpPr>
        <p:spPr>
          <a:xfrm>
            <a:off x="765041" y="666572"/>
            <a:ext cx="104810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40403D"/>
                </a:solidFill>
                <a:effectLst/>
                <a:uLnTx/>
                <a:uFillTx/>
                <a:latin typeface="Segoe UI"/>
                <a:ea typeface="+mn-ea"/>
                <a:cs typeface="+mn-cs"/>
              </a:rPr>
              <a:t>Contact Us!</a:t>
            </a:r>
          </a:p>
        </p:txBody>
      </p:sp>
      <p:sp>
        <p:nvSpPr>
          <p:cNvPr id="6" name="Text Placeholder 5"/>
          <p:cNvSpPr>
            <a:spLocks noGrp="1"/>
          </p:cNvSpPr>
          <p:nvPr>
            <p:ph type="body" sz="quarter" idx="10"/>
          </p:nvPr>
        </p:nvSpPr>
        <p:spPr>
          <a:xfrm>
            <a:off x="765175" y="1624013"/>
            <a:ext cx="10463213" cy="2865437"/>
          </a:xfrm>
        </p:spPr>
        <p:txBody>
          <a:bodyPr/>
          <a:lstStyle/>
          <a:p>
            <a:pPr lvl="0"/>
            <a:r>
              <a:rPr lang="en-US"/>
              <a:t>Edit Master text styles</a:t>
            </a:r>
          </a:p>
        </p:txBody>
      </p:sp>
      <p:sp>
        <p:nvSpPr>
          <p:cNvPr id="16"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9/20/2023</a:t>
            </a:r>
          </a:p>
        </p:txBody>
      </p:sp>
      <p:sp>
        <p:nvSpPr>
          <p:cNvPr id="17"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8"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2565712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9/20/2023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eacher and student at whiteboar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6" cy="3917955"/>
          </a:xfrm>
          <a:prstGeom prst="rect">
            <a:avLst/>
          </a:prstGeom>
        </p:spPr>
      </p:pic>
    </p:spTree>
    <p:extLst>
      <p:ext uri="{BB962C8B-B14F-4D97-AF65-F5344CB8AC3E}">
        <p14:creationId xmlns:p14="http://schemas.microsoft.com/office/powerpoint/2010/main" val="1616101956"/>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8"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9/20/2023</a:t>
            </a:r>
          </a:p>
        </p:txBody>
      </p:sp>
      <p:sp>
        <p:nvSpPr>
          <p:cNvPr id="19"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20"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40054753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9/20/2023</a:t>
            </a: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19815670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3"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9/20/2023</a:t>
            </a:r>
          </a:p>
        </p:txBody>
      </p:sp>
      <p:sp>
        <p:nvSpPr>
          <p:cNvPr id="14"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5"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42692820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Main Title+ SubTitle+Number">
    <p:spTree>
      <p:nvGrpSpPr>
        <p:cNvPr id="1" name=""/>
        <p:cNvGrpSpPr/>
        <p:nvPr/>
      </p:nvGrpSpPr>
      <p:grpSpPr>
        <a:xfrm>
          <a:off x="0" y="0"/>
          <a:ext cx="0" cy="0"/>
          <a:chOff x="0" y="0"/>
          <a:chExt cx="0" cy="0"/>
        </a:xfrm>
      </p:grpSpPr>
      <p:sp>
        <p:nvSpPr>
          <p:cNvPr id="6" name="Rectangle 5"/>
          <p:cNvSpPr/>
          <p:nvPr userDrawn="1"/>
        </p:nvSpPr>
        <p:spPr>
          <a:xfrm>
            <a:off x="1221435" y="1880320"/>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Picture Placeholder 7"/>
          <p:cNvSpPr>
            <a:spLocks noGrp="1"/>
          </p:cNvSpPr>
          <p:nvPr>
            <p:ph type="pic" sz="quarter" idx="29" hasCustomPrompt="1"/>
          </p:nvPr>
        </p:nvSpPr>
        <p:spPr>
          <a:xfrm>
            <a:off x="1318564" y="2079050"/>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sp>
        <p:nvSpPr>
          <p:cNvPr id="8" name="Rectangle 7"/>
          <p:cNvSpPr/>
          <p:nvPr userDrawn="1"/>
        </p:nvSpPr>
        <p:spPr>
          <a:xfrm>
            <a:off x="3681895" y="1880320"/>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Picture Placeholder 7"/>
          <p:cNvSpPr>
            <a:spLocks noGrp="1"/>
          </p:cNvSpPr>
          <p:nvPr>
            <p:ph type="pic" sz="quarter" idx="31" hasCustomPrompt="1"/>
          </p:nvPr>
        </p:nvSpPr>
        <p:spPr>
          <a:xfrm>
            <a:off x="3779024" y="2079050"/>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sp>
        <p:nvSpPr>
          <p:cNvPr id="10" name="Rectangle 9"/>
          <p:cNvSpPr/>
          <p:nvPr userDrawn="1"/>
        </p:nvSpPr>
        <p:spPr>
          <a:xfrm>
            <a:off x="6500611" y="3992942"/>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Picture Placeholder 7"/>
          <p:cNvSpPr>
            <a:spLocks noGrp="1"/>
          </p:cNvSpPr>
          <p:nvPr>
            <p:ph type="pic" sz="quarter" idx="35" hasCustomPrompt="1"/>
          </p:nvPr>
        </p:nvSpPr>
        <p:spPr>
          <a:xfrm>
            <a:off x="6597740" y="4191672"/>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sp>
        <p:nvSpPr>
          <p:cNvPr id="12" name="Rectangle 11"/>
          <p:cNvSpPr/>
          <p:nvPr userDrawn="1"/>
        </p:nvSpPr>
        <p:spPr>
          <a:xfrm>
            <a:off x="8961071" y="3992942"/>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Picture Placeholder 7"/>
          <p:cNvSpPr>
            <a:spLocks noGrp="1"/>
          </p:cNvSpPr>
          <p:nvPr>
            <p:ph type="pic" sz="quarter" idx="39" hasCustomPrompt="1"/>
          </p:nvPr>
        </p:nvSpPr>
        <p:spPr>
          <a:xfrm>
            <a:off x="9058200" y="4191672"/>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sp>
        <p:nvSpPr>
          <p:cNvPr id="18" name="Rectangle 17"/>
          <p:cNvSpPr/>
          <p:nvPr userDrawn="1"/>
        </p:nvSpPr>
        <p:spPr>
          <a:xfrm>
            <a:off x="1221435" y="3992942"/>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Picture Placeholder 7"/>
          <p:cNvSpPr>
            <a:spLocks noGrp="1"/>
          </p:cNvSpPr>
          <p:nvPr>
            <p:ph type="pic" sz="quarter" idx="40" hasCustomPrompt="1"/>
          </p:nvPr>
        </p:nvSpPr>
        <p:spPr>
          <a:xfrm>
            <a:off x="1318564" y="4191672"/>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sp>
        <p:nvSpPr>
          <p:cNvPr id="20" name="Rectangle 19"/>
          <p:cNvSpPr/>
          <p:nvPr userDrawn="1"/>
        </p:nvSpPr>
        <p:spPr>
          <a:xfrm>
            <a:off x="3681895" y="3992942"/>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Picture Placeholder 7"/>
          <p:cNvSpPr>
            <a:spLocks noGrp="1"/>
          </p:cNvSpPr>
          <p:nvPr>
            <p:ph type="pic" sz="quarter" idx="41" hasCustomPrompt="1"/>
          </p:nvPr>
        </p:nvSpPr>
        <p:spPr>
          <a:xfrm>
            <a:off x="3779024" y="4191672"/>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sp>
        <p:nvSpPr>
          <p:cNvPr id="24" name="Rectangle 23"/>
          <p:cNvSpPr/>
          <p:nvPr userDrawn="1"/>
        </p:nvSpPr>
        <p:spPr>
          <a:xfrm>
            <a:off x="6500611" y="1880320"/>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Picture Placeholder 7"/>
          <p:cNvSpPr>
            <a:spLocks noGrp="1"/>
          </p:cNvSpPr>
          <p:nvPr>
            <p:ph type="pic" sz="quarter" idx="42" hasCustomPrompt="1"/>
          </p:nvPr>
        </p:nvSpPr>
        <p:spPr>
          <a:xfrm>
            <a:off x="6597740" y="2079050"/>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sp>
        <p:nvSpPr>
          <p:cNvPr id="26" name="Rectangle 25"/>
          <p:cNvSpPr/>
          <p:nvPr userDrawn="1"/>
        </p:nvSpPr>
        <p:spPr>
          <a:xfrm>
            <a:off x="8961071" y="1880320"/>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Picture Placeholder 7"/>
          <p:cNvSpPr>
            <a:spLocks noGrp="1"/>
          </p:cNvSpPr>
          <p:nvPr>
            <p:ph type="pic" sz="quarter" idx="43" hasCustomPrompt="1"/>
          </p:nvPr>
        </p:nvSpPr>
        <p:spPr>
          <a:xfrm>
            <a:off x="9058200" y="2079050"/>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pic>
        <p:nvPicPr>
          <p:cNvPr id="2" name="Picture 1" title="OSPI logo">
            <a:extLst>
              <a:ext uri="{FF2B5EF4-FFF2-40B4-BE49-F238E27FC236}">
                <a16:creationId xmlns:a16="http://schemas.microsoft.com/office/drawing/2014/main" id="{B2A4D2B1-EBFD-59BD-551D-A01B1EC22C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3" name="Date Placeholder 3">
            <a:extLst>
              <a:ext uri="{FF2B5EF4-FFF2-40B4-BE49-F238E27FC236}">
                <a16:creationId xmlns:a16="http://schemas.microsoft.com/office/drawing/2014/main" id="{D147592A-9DE1-31D3-525D-CFA4E6E737D8}"/>
              </a:ext>
            </a:extLst>
          </p:cNvPr>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9/20/2023</a:t>
            </a:r>
          </a:p>
        </p:txBody>
      </p:sp>
      <p:sp>
        <p:nvSpPr>
          <p:cNvPr id="4" name="Slide Number Placeholder 4">
            <a:extLst>
              <a:ext uri="{FF2B5EF4-FFF2-40B4-BE49-F238E27FC236}">
                <a16:creationId xmlns:a16="http://schemas.microsoft.com/office/drawing/2014/main" id="{435CB342-E3AE-D7BA-5DAE-8959965A3E8E}"/>
              </a:ext>
            </a:extLst>
          </p:cNvPr>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5" name="Footer Placeholder 5">
            <a:extLst>
              <a:ext uri="{FF2B5EF4-FFF2-40B4-BE49-F238E27FC236}">
                <a16:creationId xmlns:a16="http://schemas.microsoft.com/office/drawing/2014/main" id="{E40BCD8B-7A99-DF7F-E568-80562A32E889}"/>
              </a:ext>
            </a:extLst>
          </p:cNvPr>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199124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1500"/>
                            </p:stCondLst>
                            <p:childTnLst>
                              <p:par>
                                <p:cTn id="23" presetID="53"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2000"/>
                            </p:stCondLst>
                            <p:childTnLst>
                              <p:par>
                                <p:cTn id="29" presetID="53"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par>
                          <p:cTn id="34" fill="hold">
                            <p:stCondLst>
                              <p:cond delay="2500"/>
                            </p:stCondLst>
                            <p:childTnLst>
                              <p:par>
                                <p:cTn id="35" presetID="53"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par>
                          <p:cTn id="40" fill="hold">
                            <p:stCondLst>
                              <p:cond delay="3000"/>
                            </p:stCondLst>
                            <p:childTnLst>
                              <p:par>
                                <p:cTn id="41" presetID="53" presetClass="entr" presetSubtype="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par>
                          <p:cTn id="46" fill="hold">
                            <p:stCondLst>
                              <p:cond delay="3500"/>
                            </p:stCondLst>
                            <p:childTnLst>
                              <p:par>
                                <p:cTn id="47" presetID="53"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par>
                          <p:cTn id="52" fill="hold">
                            <p:stCondLst>
                              <p:cond delay="4000"/>
                            </p:stCondLst>
                            <p:childTnLst>
                              <p:par>
                                <p:cTn id="53" presetID="53" presetClass="entr" presetSubtype="0"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Effect transition="in" filter="fade">
                                      <p:cBhvr>
                                        <p:cTn id="57" dur="500"/>
                                        <p:tgtEl>
                                          <p:spTgt spid="18"/>
                                        </p:tgtEl>
                                      </p:cBhvr>
                                    </p:animEffect>
                                  </p:childTnLst>
                                </p:cTn>
                              </p:par>
                            </p:childTnLst>
                          </p:cTn>
                        </p:par>
                        <p:par>
                          <p:cTn id="58" fill="hold">
                            <p:stCondLst>
                              <p:cond delay="4500"/>
                            </p:stCondLst>
                            <p:childTnLst>
                              <p:par>
                                <p:cTn id="59" presetID="53" presetClass="entr" presetSubtype="0" fill="hold" grpId="0" nodeType="after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500" fill="hold"/>
                                        <p:tgtEl>
                                          <p:spTgt spid="19"/>
                                        </p:tgtEl>
                                        <p:attrNameLst>
                                          <p:attrName>ppt_w</p:attrName>
                                        </p:attrNameLst>
                                      </p:cBhvr>
                                      <p:tavLst>
                                        <p:tav tm="0">
                                          <p:val>
                                            <p:fltVal val="0"/>
                                          </p:val>
                                        </p:tav>
                                        <p:tav tm="100000">
                                          <p:val>
                                            <p:strVal val="#ppt_w"/>
                                          </p:val>
                                        </p:tav>
                                      </p:tavLst>
                                    </p:anim>
                                    <p:anim calcmode="lin" valueType="num">
                                      <p:cBhvr>
                                        <p:cTn id="62" dur="500" fill="hold"/>
                                        <p:tgtEl>
                                          <p:spTgt spid="19"/>
                                        </p:tgtEl>
                                        <p:attrNameLst>
                                          <p:attrName>ppt_h</p:attrName>
                                        </p:attrNameLst>
                                      </p:cBhvr>
                                      <p:tavLst>
                                        <p:tav tm="0">
                                          <p:val>
                                            <p:fltVal val="0"/>
                                          </p:val>
                                        </p:tav>
                                        <p:tav tm="100000">
                                          <p:val>
                                            <p:strVal val="#ppt_h"/>
                                          </p:val>
                                        </p:tav>
                                      </p:tavLst>
                                    </p:anim>
                                    <p:animEffect transition="in" filter="fade">
                                      <p:cBhvr>
                                        <p:cTn id="63" dur="500"/>
                                        <p:tgtEl>
                                          <p:spTgt spid="19"/>
                                        </p:tgtEl>
                                      </p:cBhvr>
                                    </p:animEffect>
                                  </p:childTnLst>
                                </p:cTn>
                              </p:par>
                            </p:childTnLst>
                          </p:cTn>
                        </p:par>
                        <p:par>
                          <p:cTn id="64" fill="hold">
                            <p:stCondLst>
                              <p:cond delay="5000"/>
                            </p:stCondLst>
                            <p:childTnLst>
                              <p:par>
                                <p:cTn id="65" presetID="53" presetClass="entr" presetSubtype="0"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500" fill="hold"/>
                                        <p:tgtEl>
                                          <p:spTgt spid="20"/>
                                        </p:tgtEl>
                                        <p:attrNameLst>
                                          <p:attrName>ppt_w</p:attrName>
                                        </p:attrNameLst>
                                      </p:cBhvr>
                                      <p:tavLst>
                                        <p:tav tm="0">
                                          <p:val>
                                            <p:fltVal val="0"/>
                                          </p:val>
                                        </p:tav>
                                        <p:tav tm="100000">
                                          <p:val>
                                            <p:strVal val="#ppt_w"/>
                                          </p:val>
                                        </p:tav>
                                      </p:tavLst>
                                    </p:anim>
                                    <p:anim calcmode="lin" valueType="num">
                                      <p:cBhvr>
                                        <p:cTn id="68" dur="500" fill="hold"/>
                                        <p:tgtEl>
                                          <p:spTgt spid="20"/>
                                        </p:tgtEl>
                                        <p:attrNameLst>
                                          <p:attrName>ppt_h</p:attrName>
                                        </p:attrNameLst>
                                      </p:cBhvr>
                                      <p:tavLst>
                                        <p:tav tm="0">
                                          <p:val>
                                            <p:fltVal val="0"/>
                                          </p:val>
                                        </p:tav>
                                        <p:tav tm="100000">
                                          <p:val>
                                            <p:strVal val="#ppt_h"/>
                                          </p:val>
                                        </p:tav>
                                      </p:tavLst>
                                    </p:anim>
                                    <p:animEffect transition="in" filter="fade">
                                      <p:cBhvr>
                                        <p:cTn id="69" dur="500"/>
                                        <p:tgtEl>
                                          <p:spTgt spid="20"/>
                                        </p:tgtEl>
                                      </p:cBhvr>
                                    </p:animEffect>
                                  </p:childTnLst>
                                </p:cTn>
                              </p:par>
                            </p:childTnLst>
                          </p:cTn>
                        </p:par>
                        <p:par>
                          <p:cTn id="70" fill="hold">
                            <p:stCondLst>
                              <p:cond delay="5500"/>
                            </p:stCondLst>
                            <p:childTnLst>
                              <p:par>
                                <p:cTn id="71" presetID="53" presetClass="entr" presetSubtype="0" fill="hold" grpId="0" nodeType="after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p:cTn id="73" dur="500" fill="hold"/>
                                        <p:tgtEl>
                                          <p:spTgt spid="21"/>
                                        </p:tgtEl>
                                        <p:attrNameLst>
                                          <p:attrName>ppt_w</p:attrName>
                                        </p:attrNameLst>
                                      </p:cBhvr>
                                      <p:tavLst>
                                        <p:tav tm="0">
                                          <p:val>
                                            <p:fltVal val="0"/>
                                          </p:val>
                                        </p:tav>
                                        <p:tav tm="100000">
                                          <p:val>
                                            <p:strVal val="#ppt_w"/>
                                          </p:val>
                                        </p:tav>
                                      </p:tavLst>
                                    </p:anim>
                                    <p:anim calcmode="lin" valueType="num">
                                      <p:cBhvr>
                                        <p:cTn id="74" dur="500" fill="hold"/>
                                        <p:tgtEl>
                                          <p:spTgt spid="21"/>
                                        </p:tgtEl>
                                        <p:attrNameLst>
                                          <p:attrName>ppt_h</p:attrName>
                                        </p:attrNameLst>
                                      </p:cBhvr>
                                      <p:tavLst>
                                        <p:tav tm="0">
                                          <p:val>
                                            <p:fltVal val="0"/>
                                          </p:val>
                                        </p:tav>
                                        <p:tav tm="100000">
                                          <p:val>
                                            <p:strVal val="#ppt_h"/>
                                          </p:val>
                                        </p:tav>
                                      </p:tavLst>
                                    </p:anim>
                                    <p:animEffect transition="in" filter="fade">
                                      <p:cBhvr>
                                        <p:cTn id="75" dur="500"/>
                                        <p:tgtEl>
                                          <p:spTgt spid="21"/>
                                        </p:tgtEl>
                                      </p:cBhvr>
                                    </p:animEffect>
                                  </p:childTnLst>
                                </p:cTn>
                              </p:par>
                            </p:childTnLst>
                          </p:cTn>
                        </p:par>
                        <p:par>
                          <p:cTn id="76" fill="hold">
                            <p:stCondLst>
                              <p:cond delay="6000"/>
                            </p:stCondLst>
                            <p:childTnLst>
                              <p:par>
                                <p:cTn id="77" presetID="53" presetClass="entr" presetSubtype="0" fill="hold" grpId="0" nodeType="after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p:cTn id="79" dur="500" fill="hold"/>
                                        <p:tgtEl>
                                          <p:spTgt spid="24"/>
                                        </p:tgtEl>
                                        <p:attrNameLst>
                                          <p:attrName>ppt_w</p:attrName>
                                        </p:attrNameLst>
                                      </p:cBhvr>
                                      <p:tavLst>
                                        <p:tav tm="0">
                                          <p:val>
                                            <p:fltVal val="0"/>
                                          </p:val>
                                        </p:tav>
                                        <p:tav tm="100000">
                                          <p:val>
                                            <p:strVal val="#ppt_w"/>
                                          </p:val>
                                        </p:tav>
                                      </p:tavLst>
                                    </p:anim>
                                    <p:anim calcmode="lin" valueType="num">
                                      <p:cBhvr>
                                        <p:cTn id="80" dur="500" fill="hold"/>
                                        <p:tgtEl>
                                          <p:spTgt spid="24"/>
                                        </p:tgtEl>
                                        <p:attrNameLst>
                                          <p:attrName>ppt_h</p:attrName>
                                        </p:attrNameLst>
                                      </p:cBhvr>
                                      <p:tavLst>
                                        <p:tav tm="0">
                                          <p:val>
                                            <p:fltVal val="0"/>
                                          </p:val>
                                        </p:tav>
                                        <p:tav tm="100000">
                                          <p:val>
                                            <p:strVal val="#ppt_h"/>
                                          </p:val>
                                        </p:tav>
                                      </p:tavLst>
                                    </p:anim>
                                    <p:animEffect transition="in" filter="fade">
                                      <p:cBhvr>
                                        <p:cTn id="81" dur="500"/>
                                        <p:tgtEl>
                                          <p:spTgt spid="24"/>
                                        </p:tgtEl>
                                      </p:cBhvr>
                                    </p:animEffect>
                                  </p:childTnLst>
                                </p:cTn>
                              </p:par>
                            </p:childTnLst>
                          </p:cTn>
                        </p:par>
                        <p:par>
                          <p:cTn id="82" fill="hold">
                            <p:stCondLst>
                              <p:cond delay="6500"/>
                            </p:stCondLst>
                            <p:childTnLst>
                              <p:par>
                                <p:cTn id="83" presetID="53" presetClass="entr" presetSubtype="0" fill="hold" grpId="0" nodeType="after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p:cTn id="85" dur="500" fill="hold"/>
                                        <p:tgtEl>
                                          <p:spTgt spid="25"/>
                                        </p:tgtEl>
                                        <p:attrNameLst>
                                          <p:attrName>ppt_w</p:attrName>
                                        </p:attrNameLst>
                                      </p:cBhvr>
                                      <p:tavLst>
                                        <p:tav tm="0">
                                          <p:val>
                                            <p:fltVal val="0"/>
                                          </p:val>
                                        </p:tav>
                                        <p:tav tm="100000">
                                          <p:val>
                                            <p:strVal val="#ppt_w"/>
                                          </p:val>
                                        </p:tav>
                                      </p:tavLst>
                                    </p:anim>
                                    <p:anim calcmode="lin" valueType="num">
                                      <p:cBhvr>
                                        <p:cTn id="86" dur="500" fill="hold"/>
                                        <p:tgtEl>
                                          <p:spTgt spid="25"/>
                                        </p:tgtEl>
                                        <p:attrNameLst>
                                          <p:attrName>ppt_h</p:attrName>
                                        </p:attrNameLst>
                                      </p:cBhvr>
                                      <p:tavLst>
                                        <p:tav tm="0">
                                          <p:val>
                                            <p:fltVal val="0"/>
                                          </p:val>
                                        </p:tav>
                                        <p:tav tm="100000">
                                          <p:val>
                                            <p:strVal val="#ppt_h"/>
                                          </p:val>
                                        </p:tav>
                                      </p:tavLst>
                                    </p:anim>
                                    <p:animEffect transition="in" filter="fade">
                                      <p:cBhvr>
                                        <p:cTn id="87" dur="500"/>
                                        <p:tgtEl>
                                          <p:spTgt spid="25"/>
                                        </p:tgtEl>
                                      </p:cBhvr>
                                    </p:animEffect>
                                  </p:childTnLst>
                                </p:cTn>
                              </p:par>
                            </p:childTnLst>
                          </p:cTn>
                        </p:par>
                        <p:par>
                          <p:cTn id="88" fill="hold">
                            <p:stCondLst>
                              <p:cond delay="7000"/>
                            </p:stCondLst>
                            <p:childTnLst>
                              <p:par>
                                <p:cTn id="89" presetID="53" presetClass="entr" presetSubtype="0" fill="hold" grpId="0" nodeType="after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p:cTn id="91" dur="500" fill="hold"/>
                                        <p:tgtEl>
                                          <p:spTgt spid="26"/>
                                        </p:tgtEl>
                                        <p:attrNameLst>
                                          <p:attrName>ppt_w</p:attrName>
                                        </p:attrNameLst>
                                      </p:cBhvr>
                                      <p:tavLst>
                                        <p:tav tm="0">
                                          <p:val>
                                            <p:fltVal val="0"/>
                                          </p:val>
                                        </p:tav>
                                        <p:tav tm="100000">
                                          <p:val>
                                            <p:strVal val="#ppt_w"/>
                                          </p:val>
                                        </p:tav>
                                      </p:tavLst>
                                    </p:anim>
                                    <p:anim calcmode="lin" valueType="num">
                                      <p:cBhvr>
                                        <p:cTn id="92" dur="500" fill="hold"/>
                                        <p:tgtEl>
                                          <p:spTgt spid="26"/>
                                        </p:tgtEl>
                                        <p:attrNameLst>
                                          <p:attrName>ppt_h</p:attrName>
                                        </p:attrNameLst>
                                      </p:cBhvr>
                                      <p:tavLst>
                                        <p:tav tm="0">
                                          <p:val>
                                            <p:fltVal val="0"/>
                                          </p:val>
                                        </p:tav>
                                        <p:tav tm="100000">
                                          <p:val>
                                            <p:strVal val="#ppt_h"/>
                                          </p:val>
                                        </p:tav>
                                      </p:tavLst>
                                    </p:anim>
                                    <p:animEffect transition="in" filter="fade">
                                      <p:cBhvr>
                                        <p:cTn id="93" dur="500"/>
                                        <p:tgtEl>
                                          <p:spTgt spid="26"/>
                                        </p:tgtEl>
                                      </p:cBhvr>
                                    </p:animEffect>
                                  </p:childTnLst>
                                </p:cTn>
                              </p:par>
                            </p:childTnLst>
                          </p:cTn>
                        </p:par>
                        <p:par>
                          <p:cTn id="94" fill="hold">
                            <p:stCondLst>
                              <p:cond delay="7500"/>
                            </p:stCondLst>
                            <p:childTnLst>
                              <p:par>
                                <p:cTn id="95" presetID="53" presetClass="entr" presetSubtype="0" fill="hold" grpId="0" nodeType="after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p:cTn id="97" dur="500" fill="hold"/>
                                        <p:tgtEl>
                                          <p:spTgt spid="27"/>
                                        </p:tgtEl>
                                        <p:attrNameLst>
                                          <p:attrName>ppt_w</p:attrName>
                                        </p:attrNameLst>
                                      </p:cBhvr>
                                      <p:tavLst>
                                        <p:tav tm="0">
                                          <p:val>
                                            <p:fltVal val="0"/>
                                          </p:val>
                                        </p:tav>
                                        <p:tav tm="100000">
                                          <p:val>
                                            <p:strVal val="#ppt_w"/>
                                          </p:val>
                                        </p:tav>
                                      </p:tavLst>
                                    </p:anim>
                                    <p:anim calcmode="lin" valueType="num">
                                      <p:cBhvr>
                                        <p:cTn id="98" dur="500" fill="hold"/>
                                        <p:tgtEl>
                                          <p:spTgt spid="27"/>
                                        </p:tgtEl>
                                        <p:attrNameLst>
                                          <p:attrName>ppt_h</p:attrName>
                                        </p:attrNameLst>
                                      </p:cBhvr>
                                      <p:tavLst>
                                        <p:tav tm="0">
                                          <p:val>
                                            <p:fltVal val="0"/>
                                          </p:val>
                                        </p:tav>
                                        <p:tav tm="100000">
                                          <p:val>
                                            <p:strVal val="#ppt_h"/>
                                          </p:val>
                                        </p:tav>
                                      </p:tavLst>
                                    </p:anim>
                                    <p:animEffect transition="in" filter="fade">
                                      <p:cBhvr>
                                        <p:cTn id="9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8" grpId="0" animBg="1"/>
      <p:bldP spid="19" grpId="0" animBg="1"/>
      <p:bldP spid="20" grpId="0" animBg="1"/>
      <p:bldP spid="21" grpId="0" animBg="1"/>
      <p:bldP spid="24" grpId="0" animBg="1"/>
      <p:bldP spid="25" grpId="0" animBg="1"/>
      <p:bldP spid="26" grpId="0" animBg="1"/>
      <p:bldP spid="27"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fld id="{EC31F7C9-1F25-471E-90F1-17CF70263D79}" type="datetime1">
              <a:rPr lang="en-US" smtClean="0"/>
              <a:t>9/21/2023</a:t>
            </a:fld>
            <a:endParaRPr lang="en-US"/>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Assessment and Student Information</a:t>
            </a:r>
          </a:p>
        </p:txBody>
      </p:sp>
    </p:spTree>
    <p:extLst>
      <p:ext uri="{BB962C8B-B14F-4D97-AF65-F5344CB8AC3E}">
        <p14:creationId xmlns:p14="http://schemas.microsoft.com/office/powerpoint/2010/main" val="21778900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3F2B76F9-3C9E-4C81-B178-3ECE3B7E0443}"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t>9/21/2023</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33167654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E5544DC1-BB2A-4FC0-B19D-8678188ED6B0}" type="datetime1">
              <a:rPr lang="en-US" smtClean="0"/>
              <a:t>9/21/2023</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teacher and students reading in the library"/>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449604917"/>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528FB85-BF0A-41DE-B630-DE9A8B6AF4DB}" type="datetime1">
              <a:rPr lang="en-US" smtClean="0"/>
              <a:t>9/21/2023</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women speak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3333736760"/>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r>
              <a:rPr lang="en-US"/>
              <a:t>8/16/2023</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Assessment and Student Information</a:t>
            </a:r>
          </a:p>
        </p:txBody>
      </p:sp>
    </p:spTree>
    <p:extLst>
      <p:ext uri="{BB962C8B-B14F-4D97-AF65-F5344CB8AC3E}">
        <p14:creationId xmlns:p14="http://schemas.microsoft.com/office/powerpoint/2010/main" val="9280544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8/16/2023</a:t>
            </a:r>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753103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9/20/2023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graduates smil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636054900"/>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8/16/2023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women speak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047111949"/>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r>
              <a:rPr lang="en-US"/>
              <a:t>9/20/2023</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Assessment and Student Information</a:t>
            </a:r>
          </a:p>
        </p:txBody>
      </p:sp>
    </p:spTree>
    <p:extLst>
      <p:ext uri="{BB962C8B-B14F-4D97-AF65-F5344CB8AC3E}">
        <p14:creationId xmlns:p14="http://schemas.microsoft.com/office/powerpoint/2010/main" val="9280544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9/20/2023</a:t>
            </a:r>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7531037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9/20/2023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teacher and students reading in the library"/>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683594786"/>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9/20/2023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women speak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047111949"/>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9/20/2023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teacher and students reading in the library"/>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828276157"/>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9/20/2023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women speak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17506440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9/20/2023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wo teachers wearing mask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4"/>
          </a:xfrm>
          <a:prstGeom prst="rect">
            <a:avLst/>
          </a:prstGeom>
        </p:spPr>
      </p:pic>
    </p:spTree>
    <p:extLst>
      <p:ext uri="{BB962C8B-B14F-4D97-AF65-F5344CB8AC3E}">
        <p14:creationId xmlns:p14="http://schemas.microsoft.com/office/powerpoint/2010/main" val="393368614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9/20/2023</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Assessment and Student Information</a:t>
            </a:r>
          </a:p>
        </p:txBody>
      </p:sp>
      <p:sp>
        <p:nvSpPr>
          <p:cNvPr id="5" name="Rectangle 4"/>
          <p:cNvSpPr/>
          <p:nvPr userDrawn="1"/>
        </p:nvSpPr>
        <p:spPr>
          <a:xfrm>
            <a:off x="0" y="0"/>
            <a:ext cx="12192000" cy="35643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BC639"/>
              </a:solidFill>
            </a:endParaRPr>
          </a:p>
        </p:txBody>
      </p:sp>
      <p:sp>
        <p:nvSpPr>
          <p:cNvPr id="2" name="Title 1"/>
          <p:cNvSpPr>
            <a:spLocks noGrp="1"/>
          </p:cNvSpPr>
          <p:nvPr>
            <p:ph type="ctrTitle"/>
          </p:nvPr>
        </p:nvSpPr>
        <p:spPr>
          <a:xfrm>
            <a:off x="1524000" y="1122363"/>
            <a:ext cx="9144000" cy="2387600"/>
          </a:xfrm>
        </p:spPr>
        <p:txBody>
          <a:bodyPr anchor="b"/>
          <a:lstStyle>
            <a:lvl1pPr algn="ctr">
              <a:defRPr sz="6000" baseline="0">
                <a:solidFill>
                  <a:schemeClr val="bg1">
                    <a:lumMod val="10000"/>
                  </a:schemeClr>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2597671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5" Type="http://schemas.openxmlformats.org/officeDocument/2006/relationships/theme" Target="../theme/theme5.xml"/><Relationship Id="rId4"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5" Type="http://schemas.openxmlformats.org/officeDocument/2006/relationships/theme" Target="../theme/theme7.xml"/><Relationship Id="rId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4064507"/>
      </p:ext>
    </p:extLst>
  </p:cSld>
  <p:clrMap bg1="lt1" tx1="dk1" bg2="lt2" tx2="dk2" accent1="accent1" accent2="accent2" accent3="accent3" accent4="accent4" accent5="accent5" accent6="accent6" hlink="hlink" folHlink="folHlink"/>
  <p:sldLayoutIdLst>
    <p:sldLayoutId id="2147483721" r:id="rId1"/>
    <p:sldLayoutId id="2147483720" r:id="rId2"/>
    <p:sldLayoutId id="2147483671" r:id="rId3"/>
    <p:sldLayoutId id="2147483674" r:id="rId4"/>
    <p:sldLayoutId id="2147483668" r:id="rId5"/>
    <p:sldLayoutId id="2147483669" r:id="rId6"/>
    <p:sldLayoutId id="2147483680" r:id="rId7"/>
    <p:sldLayoutId id="2147483677" r:id="rId8"/>
    <p:sldLayoutId id="2147483649" r:id="rId9"/>
    <p:sldLayoutId id="2147483718" r:id="rId10"/>
  </p:sldLayoutIdLst>
  <p:hf hdr="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9/20/2023</a:t>
            </a:r>
          </a:p>
        </p:txBody>
      </p:sp>
      <p:sp>
        <p:nvSpPr>
          <p:cNvPr id="11"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2"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2031592902"/>
      </p:ext>
    </p:extLst>
  </p:cSld>
  <p:clrMap bg1="lt1" tx1="dk1" bg2="lt2" tx2="dk2" accent1="accent1" accent2="accent2" accent3="accent3" accent4="accent4" accent5="accent5" accent6="accent6" hlink="hlink" folHlink="folHlink"/>
  <p:sldLayoutIdLst>
    <p:sldLayoutId id="2147483714" r:id="rId1"/>
    <p:sldLayoutId id="2147483719" r:id="rId2"/>
    <p:sldLayoutId id="2147483724" r:id="rId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839233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64" r:id="rId17"/>
    <p:sldLayoutId id="2147483742" r:id="rId18"/>
  </p:sldLayoutIdLst>
  <p:hf hdr="0"/>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9/20/2023</a:t>
            </a:r>
          </a:p>
        </p:txBody>
      </p:sp>
      <p:sp>
        <p:nvSpPr>
          <p:cNvPr id="11"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2"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1365431979"/>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E6F7738-F168-4131-93D8-11CBC1E0F36A}"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t>9/21/2023</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1"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2"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18536496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8/16/2023</a:t>
            </a:r>
          </a:p>
        </p:txBody>
      </p:sp>
      <p:sp>
        <p:nvSpPr>
          <p:cNvPr id="11"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2"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2031592902"/>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9/20/2023</a:t>
            </a:r>
          </a:p>
        </p:txBody>
      </p:sp>
      <p:sp>
        <p:nvSpPr>
          <p:cNvPr id="11"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2"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203159290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23" r:id="rId3"/>
    <p:sldLayoutId id="2147483763" r:id="rId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hyperlink" Target="https://ospi.k12.wa.us/student-success/testing/state-testing/washington-kindergarten-inventory-developing-skills-wakids/wakids-contacts"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hyperlink" Target="mailto:wa.aim@k12.wa.us" TargetMode="External"/><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36.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30.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hyperlink" Target="https://www.youtube.com/watch?v=EYzWWWpt0PM" TargetMode="External"/><Relationship Id="rId3" Type="http://schemas.openxmlformats.org/officeDocument/2006/relationships/hyperlink" Target="https://www.youtube.com/watch?v=-FYIgEhP6AM" TargetMode="External"/><Relationship Id="rId7" Type="http://schemas.openxmlformats.org/officeDocument/2006/relationships/hyperlink" Target="https://www.youtube.com/watch?v=ZJh_92aCOCQ" TargetMode="External"/><Relationship Id="rId12" Type="http://schemas.openxmlformats.org/officeDocument/2006/relationships/hyperlink" Target="https://wa.portal.cambiumast.com/resources/webinars/august-2023-assessment-update-webinar" TargetMode="External"/><Relationship Id="rId2" Type="http://schemas.openxmlformats.org/officeDocument/2006/relationships/notesSlide" Target="../notesSlides/notesSlide23.xml"/><Relationship Id="rId1" Type="http://schemas.openxmlformats.org/officeDocument/2006/relationships/slideLayout" Target="../slideLayouts/slideLayout30.xml"/><Relationship Id="rId6" Type="http://schemas.openxmlformats.org/officeDocument/2006/relationships/hyperlink" Target="https://www.youtube.com/watch?v=AMVwJhqp3Iw" TargetMode="External"/><Relationship Id="rId11" Type="http://schemas.openxmlformats.org/officeDocument/2006/relationships/hyperlink" Target="https://www.youtube.com/watch?v=Z9ohgV6oo4I" TargetMode="External"/><Relationship Id="rId5" Type="http://schemas.openxmlformats.org/officeDocument/2006/relationships/hyperlink" Target="https://www.youtube.com/watch?v=P5ZCRGQfV6o" TargetMode="External"/><Relationship Id="rId10" Type="http://schemas.openxmlformats.org/officeDocument/2006/relationships/hyperlink" Target="https://www.youtube.com/watch?v=8C4QqWpdZrQ" TargetMode="External"/><Relationship Id="rId4" Type="http://schemas.openxmlformats.org/officeDocument/2006/relationships/hyperlink" Target="https://www.youtube.com/watch?v=5C6UqY1Rt3o" TargetMode="External"/><Relationship Id="rId9" Type="http://schemas.openxmlformats.org/officeDocument/2006/relationships/hyperlink" Target="https://www.youtube.com/watch?v=c6WNyoYhcRM"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hyperlink" Target="https://ospi.k12.wa.us/student-success/testing/state-testing/scores-and-reports/testing-statistics-frequency-distribution" TargetMode="External"/><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44.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8" Type="http://schemas.openxmlformats.org/officeDocument/2006/relationships/hyperlink" Target="mailto:help@wida.us" TargetMode="External"/><Relationship Id="rId3" Type="http://schemas.openxmlformats.org/officeDocument/2006/relationships/hyperlink" Target="mailto:assessmentanalysts@k12.wa.us" TargetMode="External"/><Relationship Id="rId7" Type="http://schemas.openxmlformats.org/officeDocument/2006/relationships/hyperlink" Target="mailto:wahelpdesk@cambiumassessment.com" TargetMode="External"/><Relationship Id="rId2" Type="http://schemas.openxmlformats.org/officeDocument/2006/relationships/notesSlide" Target="../notesSlides/notesSlide36.xml"/><Relationship Id="rId1" Type="http://schemas.openxmlformats.org/officeDocument/2006/relationships/slideLayout" Target="../slideLayouts/slideLayout10.xml"/><Relationship Id="rId6" Type="http://schemas.openxmlformats.org/officeDocument/2006/relationships/hyperlink" Target="mailto:Assessment@k12.wa.us" TargetMode="External"/><Relationship Id="rId5" Type="http://schemas.openxmlformats.org/officeDocument/2006/relationships/hyperlink" Target="mailto:science@k12.wa.us" TargetMode="External"/><Relationship Id="rId4" Type="http://schemas.openxmlformats.org/officeDocument/2006/relationships/hyperlink" Target="mailto:asi@k12.wa.us"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hyperlink" Target="https://ospi.k12.wa.us/student-success/testing/state-testing/washington-kindergarten-inventory-developing-skills-wakids/wakids-training-and-webinars"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hyperlink" Target="https://ospi.k12.wa.us/student-success/testing/state-testing/washington-kindergarten-inventory-developing-skills-wakids/wakids-contact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ctrTitle"/>
          </p:nvPr>
        </p:nvSpPr>
        <p:spPr/>
        <p:txBody>
          <a:bodyPr/>
          <a:lstStyle/>
          <a:p>
            <a:r>
              <a:rPr lang="en-US">
                <a:latin typeface="Segoe UI Black" panose="020B0A02040204020203" pitchFamily="34" charset="0"/>
                <a:ea typeface="Segoe UI Black" panose="020B0A02040204020203" pitchFamily="34" charset="0"/>
              </a:rPr>
              <a:t>Assessment Update Webcast</a:t>
            </a:r>
          </a:p>
        </p:txBody>
      </p:sp>
      <p:sp>
        <p:nvSpPr>
          <p:cNvPr id="23" name="Subtitle 22"/>
          <p:cNvSpPr>
            <a:spLocks noGrp="1"/>
          </p:cNvSpPr>
          <p:nvPr>
            <p:ph type="subTitle" idx="1"/>
          </p:nvPr>
        </p:nvSpPr>
        <p:spPr/>
        <p:txBody>
          <a:bodyPr/>
          <a:lstStyle/>
          <a:p>
            <a:r>
              <a:rPr lang="en-US"/>
              <a:t>SY 2023–24</a:t>
            </a:r>
          </a:p>
          <a:p>
            <a:r>
              <a:rPr lang="en-US"/>
              <a:t>Update #2</a:t>
            </a:r>
          </a:p>
          <a:p>
            <a:r>
              <a:rPr lang="en-US"/>
              <a:t>September 20, 2023</a:t>
            </a:r>
          </a:p>
        </p:txBody>
      </p:sp>
      <p:sp>
        <p:nvSpPr>
          <p:cNvPr id="2" name="Date Placeholder 1">
            <a:extLst>
              <a:ext uri="{FF2B5EF4-FFF2-40B4-BE49-F238E27FC236}">
                <a16:creationId xmlns:a16="http://schemas.microsoft.com/office/drawing/2014/main" id="{B200B3CB-B4E6-4E0C-BD95-B6BD2E0EF5DC}"/>
              </a:ext>
              <a:ext uri="{C183D7F6-B498-43B3-948B-1728B52AA6E4}">
                <adec:decorative xmlns:adec="http://schemas.microsoft.com/office/drawing/2017/decorative" val="1"/>
              </a:ext>
            </a:extLst>
          </p:cNvPr>
          <p:cNvSpPr>
            <a:spLocks noGrp="1"/>
          </p:cNvSpPr>
          <p:nvPr>
            <p:ph type="dt" sz="half" idx="10"/>
          </p:nvPr>
        </p:nvSpPr>
        <p:spPr/>
        <p:txBody>
          <a:bodyPr/>
          <a:lstStyle/>
          <a:p>
            <a:pPr algn="ctr"/>
            <a:r>
              <a:rPr lang="en-US"/>
              <a:t>9/20/2023</a:t>
            </a:r>
          </a:p>
        </p:txBody>
      </p:sp>
      <p:sp>
        <p:nvSpPr>
          <p:cNvPr id="3" name="Footer Placeholder 2">
            <a:extLst>
              <a:ext uri="{FF2B5EF4-FFF2-40B4-BE49-F238E27FC236}">
                <a16:creationId xmlns:a16="http://schemas.microsoft.com/office/drawing/2014/main" id="{64B16473-D0AE-41E6-A983-5F120A82322C}"/>
              </a:ext>
              <a:ext uri="{C183D7F6-B498-43B3-948B-1728B52AA6E4}">
                <adec:decorative xmlns:adec="http://schemas.microsoft.com/office/drawing/2017/decorative" val="1"/>
              </a:ext>
            </a:extLst>
          </p:cNvPr>
          <p:cNvSpPr>
            <a:spLocks noGrp="1"/>
          </p:cNvSpPr>
          <p:nvPr>
            <p:ph type="ftr" sz="quarter" idx="3"/>
          </p:nvPr>
        </p:nvSpPr>
        <p:spPr/>
        <p:txBody>
          <a:bodyPr/>
          <a:lstStyle/>
          <a:p>
            <a:pPr algn="r"/>
            <a:r>
              <a:rPr lang="en-US"/>
              <a:t>Assessment and Student Information</a:t>
            </a:r>
          </a:p>
        </p:txBody>
      </p:sp>
      <p:sp>
        <p:nvSpPr>
          <p:cNvPr id="4" name="Slide Number Placeholder 3">
            <a:extLst>
              <a:ext uri="{FF2B5EF4-FFF2-40B4-BE49-F238E27FC236}">
                <a16:creationId xmlns:a16="http://schemas.microsoft.com/office/drawing/2014/main" id="{71429445-C652-4EEA-82F4-820EA445BC25}"/>
              </a:ext>
              <a:ext uri="{C183D7F6-B498-43B3-948B-1728B52AA6E4}">
                <adec:decorative xmlns:adec="http://schemas.microsoft.com/office/drawing/2017/decorative" val="1"/>
              </a:ext>
            </a:extLst>
          </p:cNvPr>
          <p:cNvSpPr>
            <a:spLocks noGrp="1"/>
          </p:cNvSpPr>
          <p:nvPr>
            <p:ph type="sldNum" sz="quarter" idx="4"/>
          </p:nvPr>
        </p:nvSpPr>
        <p:spPr/>
        <p:txBody>
          <a:bodyPr/>
          <a:lstStyle/>
          <a:p>
            <a:fld id="{65248FEF-978F-4B24-93F3-B987601DAD06}" type="slidenum">
              <a:rPr lang="en-US" smtClean="0"/>
              <a:pPr/>
              <a:t>1</a:t>
            </a:fld>
            <a:endParaRPr lang="en-US"/>
          </a:p>
        </p:txBody>
      </p:sp>
    </p:spTree>
    <p:extLst>
      <p:ext uri="{BB962C8B-B14F-4D97-AF65-F5344CB8AC3E}">
        <p14:creationId xmlns:p14="http://schemas.microsoft.com/office/powerpoint/2010/main" val="63509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504B8-D612-839C-0029-DEE836569DE6}"/>
              </a:ext>
            </a:extLst>
          </p:cNvPr>
          <p:cNvSpPr>
            <a:spLocks noGrp="1"/>
          </p:cNvSpPr>
          <p:nvPr>
            <p:ph type="title"/>
          </p:nvPr>
        </p:nvSpPr>
        <p:spPr/>
        <p:txBody>
          <a:bodyPr/>
          <a:lstStyle/>
          <a:p>
            <a:r>
              <a:rPr lang="en-US">
                <a:cs typeface="Segoe UI"/>
              </a:rPr>
              <a:t>Office Hours</a:t>
            </a:r>
            <a:endParaRPr lang="en-US"/>
          </a:p>
        </p:txBody>
      </p:sp>
      <p:sp>
        <p:nvSpPr>
          <p:cNvPr id="3" name="Content Placeholder 2">
            <a:extLst>
              <a:ext uri="{FF2B5EF4-FFF2-40B4-BE49-F238E27FC236}">
                <a16:creationId xmlns:a16="http://schemas.microsoft.com/office/drawing/2014/main" id="{40FD3DED-59AA-7DB4-100C-BC38CDE73305}"/>
              </a:ext>
            </a:extLst>
          </p:cNvPr>
          <p:cNvSpPr>
            <a:spLocks noGrp="1"/>
          </p:cNvSpPr>
          <p:nvPr>
            <p:ph idx="1"/>
          </p:nvPr>
        </p:nvSpPr>
        <p:spPr/>
        <p:txBody>
          <a:bodyPr vert="horz" lIns="91440" tIns="45720" rIns="91440" bIns="45720" rtlCol="0" anchor="t">
            <a:normAutofit/>
          </a:bodyPr>
          <a:lstStyle/>
          <a:p>
            <a:r>
              <a:rPr lang="en-US">
                <a:cs typeface="Segoe UI"/>
              </a:rPr>
              <a:t>Find your ESD Coordinator's office hours </a:t>
            </a:r>
          </a:p>
          <a:p>
            <a:r>
              <a:rPr lang="en-US">
                <a:cs typeface="Segoe UI"/>
              </a:rPr>
              <a:t>Find Yoona's office hours</a:t>
            </a:r>
          </a:p>
          <a:p>
            <a:pPr marL="0" indent="0">
              <a:buNone/>
            </a:pPr>
            <a:r>
              <a:rPr lang="en-US">
                <a:cs typeface="Segoe UI"/>
                <a:hlinkClick r:id="rId3"/>
              </a:rPr>
              <a:t>Here</a:t>
            </a:r>
            <a:r>
              <a:rPr lang="en-US">
                <a:cs typeface="Segoe UI"/>
              </a:rPr>
              <a:t> </a:t>
            </a:r>
          </a:p>
        </p:txBody>
      </p:sp>
      <p:sp>
        <p:nvSpPr>
          <p:cNvPr id="4" name="Date Placeholder 3">
            <a:extLst>
              <a:ext uri="{FF2B5EF4-FFF2-40B4-BE49-F238E27FC236}">
                <a16:creationId xmlns:a16="http://schemas.microsoft.com/office/drawing/2014/main" id="{36728EF9-4790-8E97-8337-FC8939EB2263}"/>
              </a:ext>
            </a:extLst>
          </p:cNvPr>
          <p:cNvSpPr>
            <a:spLocks noGrp="1"/>
          </p:cNvSpPr>
          <p:nvPr>
            <p:ph type="dt" sz="half" idx="11"/>
          </p:nvPr>
        </p:nvSpPr>
        <p:spPr/>
        <p:txBody>
          <a:bodyPr/>
          <a:lstStyle/>
          <a:p>
            <a:pPr algn="ctr"/>
            <a:r>
              <a:rPr lang="en-US"/>
              <a:t>9/20/2023</a:t>
            </a:r>
          </a:p>
        </p:txBody>
      </p:sp>
      <p:sp>
        <p:nvSpPr>
          <p:cNvPr id="5" name="Slide Number Placeholder 4">
            <a:extLst>
              <a:ext uri="{FF2B5EF4-FFF2-40B4-BE49-F238E27FC236}">
                <a16:creationId xmlns:a16="http://schemas.microsoft.com/office/drawing/2014/main" id="{C4F16363-9F53-CD0A-EFBA-806A7C9291C7}"/>
              </a:ext>
            </a:extLst>
          </p:cNvPr>
          <p:cNvSpPr>
            <a:spLocks noGrp="1"/>
          </p:cNvSpPr>
          <p:nvPr>
            <p:ph type="sldNum" sz="quarter" idx="4"/>
          </p:nvPr>
        </p:nvSpPr>
        <p:spPr/>
        <p:txBody>
          <a:bodyPr/>
          <a:lstStyle/>
          <a:p>
            <a:fld id="{65248FEF-978F-4B24-93F3-B987601DAD06}" type="slidenum">
              <a:rPr lang="en-US" smtClean="0"/>
              <a:pPr/>
              <a:t>10</a:t>
            </a:fld>
            <a:endParaRPr lang="en-US"/>
          </a:p>
        </p:txBody>
      </p:sp>
      <p:sp>
        <p:nvSpPr>
          <p:cNvPr id="6" name="Footer Placeholder 5">
            <a:extLst>
              <a:ext uri="{FF2B5EF4-FFF2-40B4-BE49-F238E27FC236}">
                <a16:creationId xmlns:a16="http://schemas.microsoft.com/office/drawing/2014/main" id="{BA18BE59-44E6-7663-5472-F3E2B22A778B}"/>
              </a:ext>
            </a:extLst>
          </p:cNvPr>
          <p:cNvSpPr>
            <a:spLocks noGrp="1"/>
          </p:cNvSpPr>
          <p:nvPr>
            <p:ph type="ftr" sz="quarter" idx="3"/>
          </p:nvPr>
        </p:nvSpPr>
        <p:spPr/>
        <p:txBody>
          <a:bodyPr/>
          <a:lstStyle/>
          <a:p>
            <a:pPr algn="r"/>
            <a:r>
              <a:rPr lang="en-US"/>
              <a:t>Assessment and Student Information</a:t>
            </a:r>
          </a:p>
        </p:txBody>
      </p:sp>
    </p:spTree>
    <p:extLst>
      <p:ext uri="{BB962C8B-B14F-4D97-AF65-F5344CB8AC3E}">
        <p14:creationId xmlns:p14="http://schemas.microsoft.com/office/powerpoint/2010/main" val="4294483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3710169E-1DE1-4E37-A53E-4942029E49CF}"/>
              </a:ext>
            </a:extLst>
          </p:cNvPr>
          <p:cNvSpPr>
            <a:spLocks noGrp="1"/>
          </p:cNvSpPr>
          <p:nvPr>
            <p:ph type="title"/>
          </p:nvPr>
        </p:nvSpPr>
        <p:spPr>
          <a:xfrm>
            <a:off x="803031" y="4462341"/>
            <a:ext cx="10515600" cy="1325563"/>
          </a:xfrm>
        </p:spPr>
        <p:txBody>
          <a:bodyPr/>
          <a:lstStyle/>
          <a:p>
            <a:r>
              <a:rPr lang="en-US"/>
              <a:t>Select Assessments</a:t>
            </a:r>
          </a:p>
        </p:txBody>
      </p:sp>
      <p:sp>
        <p:nvSpPr>
          <p:cNvPr id="3" name="Date Placeholder 2">
            <a:extLst>
              <a:ext uri="{FF2B5EF4-FFF2-40B4-BE49-F238E27FC236}">
                <a16:creationId xmlns:a16="http://schemas.microsoft.com/office/drawing/2014/main" id="{09E8E9B1-19EC-4972-857B-DBB384B743C7}"/>
              </a:ext>
              <a:ext uri="{C183D7F6-B498-43B3-948B-1728B52AA6E4}">
                <adec:decorative xmlns:adec="http://schemas.microsoft.com/office/drawing/2017/decorative" val="1"/>
              </a:ext>
            </a:extLst>
          </p:cNvPr>
          <p:cNvSpPr>
            <a:spLocks noGrp="1"/>
          </p:cNvSpPr>
          <p:nvPr>
            <p:ph type="dt" sz="half" idx="10"/>
          </p:nvPr>
        </p:nvSpPr>
        <p:spPr>
          <a:xfrm>
            <a:off x="9776298" y="6311900"/>
            <a:ext cx="1065056" cy="367123"/>
          </a:xfrm>
        </p:spPr>
        <p:txBody>
          <a:bodyPr anchor="ctr">
            <a:normAutofit/>
          </a:bodyPr>
          <a:lstStyle/>
          <a:p>
            <a:pPr algn="ctr">
              <a:spcAft>
                <a:spcPts val="600"/>
              </a:spcAft>
            </a:pPr>
            <a:r>
              <a:rPr lang="en-US"/>
              <a:t>9/20/2023</a:t>
            </a:r>
          </a:p>
        </p:txBody>
      </p:sp>
      <p:sp>
        <p:nvSpPr>
          <p:cNvPr id="4" name="Footer Placeholder 3">
            <a:extLst>
              <a:ext uri="{FF2B5EF4-FFF2-40B4-BE49-F238E27FC236}">
                <a16:creationId xmlns:a16="http://schemas.microsoft.com/office/drawing/2014/main" id="{DB6ED5A9-6B8A-4BBF-8581-22D0083D8C41}"/>
              </a:ext>
              <a:ext uri="{C183D7F6-B498-43B3-948B-1728B52AA6E4}">
                <adec:decorative xmlns:adec="http://schemas.microsoft.com/office/drawing/2017/decorative" val="1"/>
              </a:ext>
            </a:extLst>
          </p:cNvPr>
          <p:cNvSpPr>
            <a:spLocks noGrp="1"/>
          </p:cNvSpPr>
          <p:nvPr>
            <p:ph type="ftr" sz="quarter" idx="3"/>
          </p:nvPr>
        </p:nvSpPr>
        <p:spPr>
          <a:xfrm>
            <a:off x="5750668" y="6311900"/>
            <a:ext cx="4114800" cy="365125"/>
          </a:xfrm>
        </p:spPr>
        <p:txBody>
          <a:bodyPr anchor="ctr">
            <a:normAutofit/>
          </a:bodyPr>
          <a:lstStyle/>
          <a:p>
            <a:pPr algn="r">
              <a:spcAft>
                <a:spcPts val="600"/>
              </a:spcAft>
            </a:pPr>
            <a:r>
              <a:rPr lang="en-US"/>
              <a:t>Assessment and Student Information</a:t>
            </a:r>
          </a:p>
        </p:txBody>
      </p:sp>
      <p:sp>
        <p:nvSpPr>
          <p:cNvPr id="6" name="Slide Number Placeholder 5">
            <a:extLst>
              <a:ext uri="{FF2B5EF4-FFF2-40B4-BE49-F238E27FC236}">
                <a16:creationId xmlns:a16="http://schemas.microsoft.com/office/drawing/2014/main" id="{88FD6763-2759-47ED-8884-EF544287E68B}"/>
              </a:ext>
              <a:ext uri="{C183D7F6-B498-43B3-948B-1728B52AA6E4}">
                <adec:decorative xmlns:adec="http://schemas.microsoft.com/office/drawing/2017/decorative" val="1"/>
              </a:ext>
            </a:extLst>
          </p:cNvPr>
          <p:cNvSpPr>
            <a:spLocks noGrp="1"/>
          </p:cNvSpPr>
          <p:nvPr>
            <p:ph type="sldNum" sz="quarter" idx="4"/>
          </p:nvPr>
        </p:nvSpPr>
        <p:spPr>
          <a:xfrm>
            <a:off x="10709328" y="6311900"/>
            <a:ext cx="644471" cy="365125"/>
          </a:xfrm>
        </p:spPr>
        <p:txBody>
          <a:bodyPr anchor="ctr">
            <a:normAutofit/>
          </a:bodyPr>
          <a:lstStyle/>
          <a:p>
            <a:pPr>
              <a:spcAft>
                <a:spcPts val="600"/>
              </a:spcAft>
            </a:pPr>
            <a:fld id="{65248FEF-978F-4B24-93F3-B987601DAD06}" type="slidenum">
              <a:rPr lang="en-US" smtClean="0"/>
              <a:pPr>
                <a:spcAft>
                  <a:spcPts val="600"/>
                </a:spcAft>
              </a:pPr>
              <a:t>11</a:t>
            </a:fld>
            <a:endParaRPr lang="en-US"/>
          </a:p>
        </p:txBody>
      </p:sp>
    </p:spTree>
    <p:extLst>
      <p:ext uri="{BB962C8B-B14F-4D97-AF65-F5344CB8AC3E}">
        <p14:creationId xmlns:p14="http://schemas.microsoft.com/office/powerpoint/2010/main" val="1708496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04B428-FAAA-9036-B6F0-7EFB9AB4133C}"/>
              </a:ext>
            </a:extLst>
          </p:cNvPr>
          <p:cNvSpPr>
            <a:spLocks noGrp="1"/>
          </p:cNvSpPr>
          <p:nvPr>
            <p:ph type="dt" sz="half" idx="10"/>
          </p:nvPr>
        </p:nvSpPr>
        <p:spPr/>
        <p:txBody>
          <a:bodyPr/>
          <a:lstStyle/>
          <a:p>
            <a:pPr algn="ctr"/>
            <a:r>
              <a:rPr lang="en-US"/>
              <a:t>9/20/2023</a:t>
            </a:r>
          </a:p>
        </p:txBody>
      </p:sp>
      <p:sp>
        <p:nvSpPr>
          <p:cNvPr id="3" name="Slide Number Placeholder 2">
            <a:extLst>
              <a:ext uri="{FF2B5EF4-FFF2-40B4-BE49-F238E27FC236}">
                <a16:creationId xmlns:a16="http://schemas.microsoft.com/office/drawing/2014/main" id="{0CD29FD5-3DCE-8187-47E4-ECAC81540CB0}"/>
              </a:ext>
            </a:extLst>
          </p:cNvPr>
          <p:cNvSpPr>
            <a:spLocks noGrp="1"/>
          </p:cNvSpPr>
          <p:nvPr>
            <p:ph type="sldNum" sz="quarter" idx="4"/>
          </p:nvPr>
        </p:nvSpPr>
        <p:spPr/>
        <p:txBody>
          <a:bodyPr/>
          <a:lstStyle/>
          <a:p>
            <a:fld id="{65248FEF-978F-4B24-93F3-B987601DAD06}" type="slidenum">
              <a:rPr lang="en-US" smtClean="0"/>
              <a:pPr/>
              <a:t>12</a:t>
            </a:fld>
            <a:endParaRPr lang="en-US"/>
          </a:p>
        </p:txBody>
      </p:sp>
      <p:sp>
        <p:nvSpPr>
          <p:cNvPr id="4" name="Footer Placeholder 3">
            <a:extLst>
              <a:ext uri="{FF2B5EF4-FFF2-40B4-BE49-F238E27FC236}">
                <a16:creationId xmlns:a16="http://schemas.microsoft.com/office/drawing/2014/main" id="{F67E8F70-06B3-653F-AB20-E1A20B5558BA}"/>
              </a:ext>
            </a:extLst>
          </p:cNvPr>
          <p:cNvSpPr>
            <a:spLocks noGrp="1"/>
          </p:cNvSpPr>
          <p:nvPr>
            <p:ph type="ftr" sz="quarter" idx="3"/>
          </p:nvPr>
        </p:nvSpPr>
        <p:spPr/>
        <p:txBody>
          <a:bodyPr/>
          <a:lstStyle/>
          <a:p>
            <a:pPr algn="r"/>
            <a:r>
              <a:rPr lang="en-US"/>
              <a:t>Assessment and Student Information</a:t>
            </a:r>
          </a:p>
        </p:txBody>
      </p:sp>
      <p:sp>
        <p:nvSpPr>
          <p:cNvPr id="5" name="Title 4">
            <a:extLst>
              <a:ext uri="{FF2B5EF4-FFF2-40B4-BE49-F238E27FC236}">
                <a16:creationId xmlns:a16="http://schemas.microsoft.com/office/drawing/2014/main" id="{75754CDD-8799-606E-8521-2867E7306AE2}"/>
              </a:ext>
            </a:extLst>
          </p:cNvPr>
          <p:cNvSpPr>
            <a:spLocks noGrp="1"/>
          </p:cNvSpPr>
          <p:nvPr>
            <p:ph type="ctrTitle"/>
          </p:nvPr>
        </p:nvSpPr>
        <p:spPr/>
        <p:txBody>
          <a:bodyPr/>
          <a:lstStyle/>
          <a:p>
            <a:r>
              <a:rPr lang="en-US"/>
              <a:t>WA-AIM</a:t>
            </a:r>
          </a:p>
        </p:txBody>
      </p:sp>
      <p:sp>
        <p:nvSpPr>
          <p:cNvPr id="6" name="Subtitle 5">
            <a:extLst>
              <a:ext uri="{FF2B5EF4-FFF2-40B4-BE49-F238E27FC236}">
                <a16:creationId xmlns:a16="http://schemas.microsoft.com/office/drawing/2014/main" id="{4E40AAF9-E6DA-195E-00CF-B08A3F90358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29367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BDB13-EE29-BD19-D43C-E8FA95644355}"/>
              </a:ext>
            </a:extLst>
          </p:cNvPr>
          <p:cNvSpPr>
            <a:spLocks noGrp="1"/>
          </p:cNvSpPr>
          <p:nvPr>
            <p:ph type="title"/>
          </p:nvPr>
        </p:nvSpPr>
        <p:spPr/>
        <p:txBody>
          <a:bodyPr/>
          <a:lstStyle/>
          <a:p>
            <a:r>
              <a:rPr lang="en-US">
                <a:cs typeface="Segoe UI"/>
              </a:rPr>
              <a:t>Spring 2023 WA-AIM Score Reports</a:t>
            </a:r>
            <a:endParaRPr lang="en-US"/>
          </a:p>
        </p:txBody>
      </p:sp>
      <p:sp>
        <p:nvSpPr>
          <p:cNvPr id="3" name="Content Placeholder 2">
            <a:extLst>
              <a:ext uri="{FF2B5EF4-FFF2-40B4-BE49-F238E27FC236}">
                <a16:creationId xmlns:a16="http://schemas.microsoft.com/office/drawing/2014/main" id="{D3DD5029-0335-2793-BEAD-DD91E6CBB45E}"/>
              </a:ext>
            </a:extLst>
          </p:cNvPr>
          <p:cNvSpPr>
            <a:spLocks noGrp="1"/>
          </p:cNvSpPr>
          <p:nvPr>
            <p:ph idx="1"/>
          </p:nvPr>
        </p:nvSpPr>
        <p:spPr/>
        <p:txBody>
          <a:bodyPr vert="horz" lIns="91440" tIns="45720" rIns="91440" bIns="45720" rtlCol="0" anchor="t">
            <a:normAutofit/>
          </a:bodyPr>
          <a:lstStyle/>
          <a:p>
            <a:pPr marL="0" indent="0">
              <a:buNone/>
            </a:pPr>
            <a:r>
              <a:rPr lang="en-US">
                <a:cs typeface="Segoe UI"/>
              </a:rPr>
              <a:t>INSIGHT&gt;Report Delivery&gt;On-Demand Reports</a:t>
            </a:r>
            <a:endParaRPr lang="en-US"/>
          </a:p>
          <a:p>
            <a:r>
              <a:rPr lang="en-US">
                <a:cs typeface="Segoe UI"/>
              </a:rPr>
              <a:t>Individual Student Reports- (for family/guardians)</a:t>
            </a:r>
          </a:p>
          <a:p>
            <a:r>
              <a:rPr lang="en-US">
                <a:cs typeface="Segoe UI"/>
              </a:rPr>
              <a:t>Individual Student Report-Engagement Rubric- (for family/guardians)</a:t>
            </a:r>
          </a:p>
          <a:p>
            <a:r>
              <a:rPr lang="en-US">
                <a:cs typeface="Segoe UI"/>
              </a:rPr>
              <a:t>Student Roster Reports- (for teachers)</a:t>
            </a:r>
          </a:p>
          <a:p>
            <a:endParaRPr lang="en-US">
              <a:cs typeface="Segoe UI"/>
            </a:endParaRPr>
          </a:p>
          <a:p>
            <a:r>
              <a:rPr lang="en-US">
                <a:cs typeface="Segoe UI"/>
              </a:rPr>
              <a:t>Student Status Report- final status of submissions from Spring 2023</a:t>
            </a:r>
          </a:p>
          <a:p>
            <a:pPr lvl="1"/>
            <a:r>
              <a:rPr lang="en-US">
                <a:cs typeface="Segoe UI"/>
              </a:rPr>
              <a:t>Useful if student is missing from the reports above:)</a:t>
            </a:r>
          </a:p>
        </p:txBody>
      </p:sp>
      <p:sp>
        <p:nvSpPr>
          <p:cNvPr id="4" name="Date Placeholder 3">
            <a:extLst>
              <a:ext uri="{FF2B5EF4-FFF2-40B4-BE49-F238E27FC236}">
                <a16:creationId xmlns:a16="http://schemas.microsoft.com/office/drawing/2014/main" id="{ACA9E6F1-6FA2-90C1-2464-FFCF8482A367}"/>
              </a:ext>
            </a:extLst>
          </p:cNvPr>
          <p:cNvSpPr>
            <a:spLocks noGrp="1"/>
          </p:cNvSpPr>
          <p:nvPr>
            <p:ph type="dt" sz="half" idx="11"/>
          </p:nvPr>
        </p:nvSpPr>
        <p:spPr/>
        <p:txBody>
          <a:bodyPr/>
          <a:lstStyle/>
          <a:p>
            <a:pPr algn="ctr"/>
            <a:r>
              <a:rPr lang="en-US"/>
              <a:t>9/20/2023</a:t>
            </a:r>
          </a:p>
        </p:txBody>
      </p:sp>
      <p:sp>
        <p:nvSpPr>
          <p:cNvPr id="5" name="Slide Number Placeholder 4">
            <a:extLst>
              <a:ext uri="{FF2B5EF4-FFF2-40B4-BE49-F238E27FC236}">
                <a16:creationId xmlns:a16="http://schemas.microsoft.com/office/drawing/2014/main" id="{D99C15F4-6109-84E0-C460-2B2E78D0170E}"/>
              </a:ext>
            </a:extLst>
          </p:cNvPr>
          <p:cNvSpPr>
            <a:spLocks noGrp="1"/>
          </p:cNvSpPr>
          <p:nvPr>
            <p:ph type="sldNum" sz="quarter" idx="4"/>
          </p:nvPr>
        </p:nvSpPr>
        <p:spPr/>
        <p:txBody>
          <a:bodyPr/>
          <a:lstStyle/>
          <a:p>
            <a:fld id="{65248FEF-978F-4B24-93F3-B987601DAD06}" type="slidenum">
              <a:rPr lang="en-US" smtClean="0"/>
              <a:pPr/>
              <a:t>13</a:t>
            </a:fld>
            <a:endParaRPr lang="en-US"/>
          </a:p>
        </p:txBody>
      </p:sp>
      <p:sp>
        <p:nvSpPr>
          <p:cNvPr id="6" name="Footer Placeholder 5">
            <a:extLst>
              <a:ext uri="{FF2B5EF4-FFF2-40B4-BE49-F238E27FC236}">
                <a16:creationId xmlns:a16="http://schemas.microsoft.com/office/drawing/2014/main" id="{84F2A630-6863-18F9-EA87-E035CC270162}"/>
              </a:ext>
            </a:extLst>
          </p:cNvPr>
          <p:cNvSpPr>
            <a:spLocks noGrp="1"/>
          </p:cNvSpPr>
          <p:nvPr>
            <p:ph type="ftr" sz="quarter" idx="3"/>
          </p:nvPr>
        </p:nvSpPr>
        <p:spPr/>
        <p:txBody>
          <a:bodyPr/>
          <a:lstStyle/>
          <a:p>
            <a:pPr algn="r"/>
            <a:r>
              <a:rPr lang="en-US"/>
              <a:t>Assessment and Student Information</a:t>
            </a:r>
          </a:p>
        </p:txBody>
      </p:sp>
    </p:spTree>
    <p:extLst>
      <p:ext uri="{BB962C8B-B14F-4D97-AF65-F5344CB8AC3E}">
        <p14:creationId xmlns:p14="http://schemas.microsoft.com/office/powerpoint/2010/main" val="1071081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22A9B-2EE6-91C1-82C4-2FF038B071BA}"/>
              </a:ext>
            </a:extLst>
          </p:cNvPr>
          <p:cNvSpPr>
            <a:spLocks noGrp="1"/>
          </p:cNvSpPr>
          <p:nvPr>
            <p:ph type="title"/>
          </p:nvPr>
        </p:nvSpPr>
        <p:spPr/>
        <p:txBody>
          <a:bodyPr/>
          <a:lstStyle/>
          <a:p>
            <a:r>
              <a:rPr lang="en-US"/>
              <a:t>WA-AIM INSIGHT- Clean-up Users</a:t>
            </a:r>
          </a:p>
        </p:txBody>
      </p:sp>
      <p:sp>
        <p:nvSpPr>
          <p:cNvPr id="3" name="Content Placeholder 2">
            <a:extLst>
              <a:ext uri="{FF2B5EF4-FFF2-40B4-BE49-F238E27FC236}">
                <a16:creationId xmlns:a16="http://schemas.microsoft.com/office/drawing/2014/main" id="{95E3E0EB-CFCA-0BBB-F8AE-CBDFD8B07E60}"/>
              </a:ext>
            </a:extLst>
          </p:cNvPr>
          <p:cNvSpPr>
            <a:spLocks noGrp="1"/>
          </p:cNvSpPr>
          <p:nvPr>
            <p:ph idx="1"/>
          </p:nvPr>
        </p:nvSpPr>
        <p:spPr/>
        <p:txBody>
          <a:bodyPr>
            <a:normAutofit fontScale="77500" lnSpcReduction="20000"/>
          </a:bodyPr>
          <a:lstStyle/>
          <a:p>
            <a:pPr marL="0" indent="0">
              <a:buNone/>
            </a:pPr>
            <a:r>
              <a:rPr lang="en-US"/>
              <a:t>In INSIGHT&gt;User Management&gt;Manage Users</a:t>
            </a:r>
          </a:p>
          <a:p>
            <a:r>
              <a:rPr lang="en-US"/>
              <a:t>Administration=“WA-AIM Testing”</a:t>
            </a:r>
          </a:p>
          <a:p>
            <a:pPr marL="0" indent="0">
              <a:buNone/>
            </a:pPr>
            <a:endParaRPr lang="en-US"/>
          </a:p>
          <a:p>
            <a:pPr marL="0" indent="0">
              <a:buNone/>
            </a:pPr>
            <a:r>
              <a:rPr lang="en-US"/>
              <a:t>Add new users:</a:t>
            </a:r>
          </a:p>
          <a:p>
            <a:r>
              <a:rPr lang="en-US"/>
              <a:t>Add Single User or Upload Multiple Users tabs</a:t>
            </a:r>
          </a:p>
          <a:p>
            <a:pPr marL="0" indent="0">
              <a:buNone/>
            </a:pPr>
            <a:endParaRPr lang="en-US"/>
          </a:p>
          <a:p>
            <a:pPr marL="0" indent="0">
              <a:buNone/>
            </a:pPr>
            <a:r>
              <a:rPr lang="en-US"/>
              <a:t>Edit existing users for role or location change</a:t>
            </a:r>
          </a:p>
          <a:p>
            <a:r>
              <a:rPr lang="en-US"/>
              <a:t>Edit User tab- use filters to find user, click the View/Edit icon on right</a:t>
            </a:r>
          </a:p>
          <a:p>
            <a:endParaRPr lang="en-US"/>
          </a:p>
          <a:p>
            <a:pPr marL="0" indent="0">
              <a:buNone/>
            </a:pPr>
            <a:r>
              <a:rPr lang="en-US"/>
              <a:t>Activate/Inactivate users</a:t>
            </a:r>
          </a:p>
          <a:p>
            <a:r>
              <a:rPr lang="en-US"/>
              <a:t>Edit User tab- use filters to find user, click the Activate/Inactivate icon on right (person- red circle=currently active, green circle= currently inactive</a:t>
            </a:r>
          </a:p>
          <a:p>
            <a:pPr marL="0" indent="0">
              <a:buNone/>
            </a:pPr>
            <a:endParaRPr lang="en-US"/>
          </a:p>
        </p:txBody>
      </p:sp>
      <p:sp>
        <p:nvSpPr>
          <p:cNvPr id="6" name="Footer Placeholder 5">
            <a:extLst>
              <a:ext uri="{FF2B5EF4-FFF2-40B4-BE49-F238E27FC236}">
                <a16:creationId xmlns:a16="http://schemas.microsoft.com/office/drawing/2014/main" id="{99500387-B7FC-A470-CFD8-ED76051EE606}"/>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
        <p:nvSpPr>
          <p:cNvPr id="4" name="Date Placeholder 3">
            <a:extLst>
              <a:ext uri="{FF2B5EF4-FFF2-40B4-BE49-F238E27FC236}">
                <a16:creationId xmlns:a16="http://schemas.microsoft.com/office/drawing/2014/main" id="{0CB6AAB7-C798-2480-BC88-A0FF6419D83A}"/>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9/20/2023</a:t>
            </a:r>
          </a:p>
        </p:txBody>
      </p:sp>
      <p:sp>
        <p:nvSpPr>
          <p:cNvPr id="5" name="Slide Number Placeholder 4">
            <a:extLst>
              <a:ext uri="{FF2B5EF4-FFF2-40B4-BE49-F238E27FC236}">
                <a16:creationId xmlns:a16="http://schemas.microsoft.com/office/drawing/2014/main" id="{3D81DFBA-519D-610C-CAFF-1C2620B7374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2062490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9C5FD-0523-9F1A-7A5B-6019DF919395}"/>
              </a:ext>
            </a:extLst>
          </p:cNvPr>
          <p:cNvSpPr>
            <a:spLocks noGrp="1"/>
          </p:cNvSpPr>
          <p:nvPr>
            <p:ph type="title"/>
          </p:nvPr>
        </p:nvSpPr>
        <p:spPr/>
        <p:txBody>
          <a:bodyPr/>
          <a:lstStyle/>
          <a:p>
            <a:r>
              <a:rPr lang="en-US"/>
              <a:t>WA-AIM HS Fall Retakes</a:t>
            </a:r>
          </a:p>
        </p:txBody>
      </p:sp>
      <p:sp>
        <p:nvSpPr>
          <p:cNvPr id="3" name="Content Placeholder 2">
            <a:extLst>
              <a:ext uri="{FF2B5EF4-FFF2-40B4-BE49-F238E27FC236}">
                <a16:creationId xmlns:a16="http://schemas.microsoft.com/office/drawing/2014/main" id="{3BBAB174-D344-9570-0BCC-1B31464FE661}"/>
              </a:ext>
            </a:extLst>
          </p:cNvPr>
          <p:cNvSpPr>
            <a:spLocks noGrp="1"/>
          </p:cNvSpPr>
          <p:nvPr>
            <p:ph idx="1"/>
          </p:nvPr>
        </p:nvSpPr>
        <p:spPr/>
        <p:txBody>
          <a:bodyPr vert="horz" lIns="91440" tIns="45720" rIns="91440" bIns="45720" rtlCol="0" anchor="t">
            <a:normAutofit fontScale="77500" lnSpcReduction="20000"/>
          </a:bodyPr>
          <a:lstStyle/>
          <a:p>
            <a:pPr marL="0" indent="0">
              <a:buNone/>
            </a:pPr>
            <a:r>
              <a:rPr lang="en-US"/>
              <a:t>Window: September 25-November 21, 2023</a:t>
            </a:r>
          </a:p>
          <a:p>
            <a:pPr marL="0" indent="0">
              <a:buNone/>
            </a:pPr>
            <a:endParaRPr lang="en-US"/>
          </a:p>
          <a:p>
            <a:pPr marL="0" indent="0">
              <a:buNone/>
            </a:pPr>
            <a:r>
              <a:rPr lang="en-US"/>
              <a:t>HS student in grades 11 or 12 eligible per IEP to participate in the WA-AIM</a:t>
            </a:r>
          </a:p>
          <a:p>
            <a:pPr marL="0" indent="0">
              <a:buNone/>
            </a:pPr>
            <a:endParaRPr lang="en-US"/>
          </a:p>
          <a:p>
            <a:pPr marL="0" indent="0">
              <a:buNone/>
            </a:pPr>
            <a:r>
              <a:rPr lang="en-US"/>
              <a:t>ELA and Math only!</a:t>
            </a:r>
          </a:p>
          <a:p>
            <a:pPr marL="0" indent="0">
              <a:buNone/>
            </a:pPr>
            <a:endParaRPr lang="en-US"/>
          </a:p>
          <a:p>
            <a:pPr marL="0" indent="0">
              <a:buNone/>
            </a:pPr>
            <a:r>
              <a:rPr lang="en-US"/>
              <a:t>Graduation Cut-Scores on HS WA-AIM to meet Graduation Pathway:</a:t>
            </a:r>
          </a:p>
          <a:p>
            <a:pPr marL="0" indent="0">
              <a:buNone/>
            </a:pPr>
            <a:r>
              <a:rPr lang="en-US"/>
              <a:t>ELA=104</a:t>
            </a:r>
          </a:p>
          <a:p>
            <a:pPr marL="0" indent="0">
              <a:buNone/>
            </a:pPr>
            <a:r>
              <a:rPr lang="en-US"/>
              <a:t>Math=103</a:t>
            </a:r>
          </a:p>
          <a:p>
            <a:pPr marL="0" indent="0">
              <a:buNone/>
            </a:pPr>
            <a:endParaRPr lang="en-US">
              <a:cs typeface="Segoe UI"/>
            </a:endParaRPr>
          </a:p>
          <a:p>
            <a:pPr marL="0" indent="0">
              <a:buNone/>
            </a:pPr>
            <a:r>
              <a:rPr lang="en-US">
                <a:cs typeface="Segoe UI"/>
              </a:rPr>
              <a:t>Manual additions: Email </a:t>
            </a:r>
            <a:r>
              <a:rPr lang="en-US" b="1">
                <a:solidFill>
                  <a:srgbClr val="FF0000"/>
                </a:solidFill>
                <a:cs typeface="Segoe UI"/>
              </a:rPr>
              <a:t>student SSID only</a:t>
            </a:r>
            <a:r>
              <a:rPr lang="en-US">
                <a:cs typeface="Segoe UI"/>
              </a:rPr>
              <a:t> to </a:t>
            </a:r>
            <a:r>
              <a:rPr lang="en-US">
                <a:cs typeface="Segoe UI"/>
                <a:hlinkClick r:id="rId3"/>
              </a:rPr>
              <a:t>wa.aim@k12.wa.us</a:t>
            </a:r>
          </a:p>
          <a:p>
            <a:pPr marL="914400" lvl="1" indent="-457200"/>
            <a:r>
              <a:rPr lang="en-US">
                <a:cs typeface="Segoe UI"/>
              </a:rPr>
              <a:t>Do not include other Personally Identifiable Information </a:t>
            </a:r>
          </a:p>
        </p:txBody>
      </p:sp>
      <p:sp>
        <p:nvSpPr>
          <p:cNvPr id="6" name="Footer Placeholder 5">
            <a:extLst>
              <a:ext uri="{FF2B5EF4-FFF2-40B4-BE49-F238E27FC236}">
                <a16:creationId xmlns:a16="http://schemas.microsoft.com/office/drawing/2014/main" id="{BA86F97D-5842-66A0-FC18-3BB8E4E0EA4D}"/>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
        <p:nvSpPr>
          <p:cNvPr id="4" name="Date Placeholder 3">
            <a:extLst>
              <a:ext uri="{FF2B5EF4-FFF2-40B4-BE49-F238E27FC236}">
                <a16:creationId xmlns:a16="http://schemas.microsoft.com/office/drawing/2014/main" id="{50E9D31C-4B0E-A932-E941-B03F6EB1E165}"/>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9/20/2023</a:t>
            </a:r>
          </a:p>
        </p:txBody>
      </p:sp>
      <p:sp>
        <p:nvSpPr>
          <p:cNvPr id="5" name="Slide Number Placeholder 4">
            <a:extLst>
              <a:ext uri="{FF2B5EF4-FFF2-40B4-BE49-F238E27FC236}">
                <a16:creationId xmlns:a16="http://schemas.microsoft.com/office/drawing/2014/main" id="{C7E51C10-F3E9-9207-7C01-9A72978A828F}"/>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2938616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D8CDC-9B54-A0DA-801B-EDBC835B7EE1}"/>
              </a:ext>
            </a:extLst>
          </p:cNvPr>
          <p:cNvSpPr>
            <a:spLocks noGrp="1"/>
          </p:cNvSpPr>
          <p:nvPr>
            <p:ph type="title"/>
          </p:nvPr>
        </p:nvSpPr>
        <p:spPr/>
        <p:txBody>
          <a:bodyPr/>
          <a:lstStyle/>
          <a:p>
            <a:r>
              <a:rPr lang="en-US"/>
              <a:t>WA-AIM Spring Information</a:t>
            </a:r>
          </a:p>
        </p:txBody>
      </p:sp>
      <p:sp>
        <p:nvSpPr>
          <p:cNvPr id="3" name="Content Placeholder 2">
            <a:extLst>
              <a:ext uri="{FF2B5EF4-FFF2-40B4-BE49-F238E27FC236}">
                <a16:creationId xmlns:a16="http://schemas.microsoft.com/office/drawing/2014/main" id="{E9A8FEFD-F4E5-9763-6842-100D512ECF87}"/>
              </a:ext>
            </a:extLst>
          </p:cNvPr>
          <p:cNvSpPr>
            <a:spLocks noGrp="1"/>
          </p:cNvSpPr>
          <p:nvPr>
            <p:ph idx="1"/>
          </p:nvPr>
        </p:nvSpPr>
        <p:spPr/>
        <p:txBody>
          <a:bodyPr vert="horz" lIns="91440" tIns="45720" rIns="91440" bIns="45720" rtlCol="0" anchor="t">
            <a:normAutofit fontScale="92500" lnSpcReduction="10000"/>
          </a:bodyPr>
          <a:lstStyle/>
          <a:p>
            <a:pPr marL="0" indent="0">
              <a:buNone/>
            </a:pPr>
            <a:r>
              <a:rPr lang="en-US"/>
              <a:t>Window: </a:t>
            </a:r>
            <a:r>
              <a:rPr lang="en-US" b="1"/>
              <a:t>January 29 through May 3, 2024</a:t>
            </a:r>
          </a:p>
          <a:p>
            <a:pPr marL="0" indent="0">
              <a:buNone/>
            </a:pPr>
            <a:r>
              <a:rPr lang="en-US" b="1">
                <a:solidFill>
                  <a:srgbClr val="FF0000"/>
                </a:solidFill>
              </a:rPr>
              <a:t>OPEN NOW: </a:t>
            </a:r>
            <a:endParaRPr lang="en-US" b="1">
              <a:solidFill>
                <a:srgbClr val="FF0000"/>
              </a:solidFill>
              <a:cs typeface="Segoe UI"/>
            </a:endParaRPr>
          </a:p>
          <a:p>
            <a:pPr marL="0" indent="0">
              <a:buNone/>
            </a:pPr>
            <a:r>
              <a:rPr lang="en-US" b="1"/>
              <a:t>INSIGHT Item and Form Management</a:t>
            </a:r>
            <a:r>
              <a:rPr lang="en-US"/>
              <a:t>- contains all items and forms</a:t>
            </a:r>
            <a:endParaRPr lang="en-US">
              <a:cs typeface="Segoe UI"/>
            </a:endParaRPr>
          </a:p>
          <a:p>
            <a:pPr marL="0" indent="0">
              <a:buNone/>
            </a:pPr>
            <a:r>
              <a:rPr lang="en-US" b="1"/>
              <a:t>INSIGHT User Management</a:t>
            </a:r>
            <a:r>
              <a:rPr lang="en-US"/>
              <a:t>- add/update user accounts</a:t>
            </a:r>
            <a:endParaRPr lang="en-US">
              <a:cs typeface="Segoe UI"/>
            </a:endParaRPr>
          </a:p>
          <a:p>
            <a:pPr marL="0" indent="0">
              <a:buNone/>
            </a:pPr>
            <a:r>
              <a:rPr lang="en-US" b="1"/>
              <a:t>INSIGHT Report Delivery</a:t>
            </a:r>
            <a:r>
              <a:rPr lang="en-US"/>
              <a:t>- print family or roster reports from previous administrations</a:t>
            </a:r>
            <a:endParaRPr lang="en-US">
              <a:cs typeface="Segoe UI"/>
            </a:endParaRPr>
          </a:p>
          <a:p>
            <a:pPr marL="0" indent="0">
              <a:buNone/>
            </a:pPr>
            <a:r>
              <a:rPr lang="en-US" b="1">
                <a:solidFill>
                  <a:srgbClr val="FF0000"/>
                </a:solidFill>
              </a:rPr>
              <a:t>OPENS JANUARY 29:</a:t>
            </a:r>
            <a:endParaRPr lang="en-US" b="1">
              <a:solidFill>
                <a:srgbClr val="FF0000"/>
              </a:solidFill>
              <a:cs typeface="Segoe UI"/>
            </a:endParaRPr>
          </a:p>
          <a:p>
            <a:pPr marL="0" indent="0">
              <a:buNone/>
            </a:pPr>
            <a:r>
              <a:rPr lang="en-US" b="1"/>
              <a:t>INSIGHT Registration</a:t>
            </a:r>
            <a:r>
              <a:rPr lang="en-US"/>
              <a:t>- where forms are associated to students</a:t>
            </a:r>
            <a:endParaRPr lang="en-US">
              <a:cs typeface="Segoe UI"/>
            </a:endParaRPr>
          </a:p>
          <a:p>
            <a:pPr marL="0" indent="0">
              <a:buNone/>
            </a:pPr>
            <a:r>
              <a:rPr lang="en-US" b="1"/>
              <a:t>INSIGHT Student Performance Data</a:t>
            </a:r>
            <a:r>
              <a:rPr lang="en-US"/>
              <a:t>- where student responses are documented</a:t>
            </a:r>
            <a:endParaRPr lang="en-US">
              <a:cs typeface="Segoe UI"/>
            </a:endParaRPr>
          </a:p>
        </p:txBody>
      </p:sp>
      <p:sp>
        <p:nvSpPr>
          <p:cNvPr id="6" name="Footer Placeholder 5">
            <a:extLst>
              <a:ext uri="{FF2B5EF4-FFF2-40B4-BE49-F238E27FC236}">
                <a16:creationId xmlns:a16="http://schemas.microsoft.com/office/drawing/2014/main" id="{F353AA02-29E6-7CF7-7F91-F164D6C58A51}"/>
              </a:ext>
            </a:extLst>
          </p:cNvPr>
          <p:cNvSpPr>
            <a:spLocks noGrp="1"/>
          </p:cNvSpPr>
          <p:nvPr>
            <p:ph type="ftr" sz="quarter" idx="3"/>
          </p:nvPr>
        </p:nvSpPr>
        <p:spPr/>
        <p:txBody>
          <a:bodyPr/>
          <a:lstStyle/>
          <a:p>
            <a:pPr algn="r"/>
            <a:r>
              <a:rPr lang="en-US"/>
              <a:t>Assessment and Student Information</a:t>
            </a:r>
          </a:p>
        </p:txBody>
      </p:sp>
      <p:sp>
        <p:nvSpPr>
          <p:cNvPr id="4" name="Date Placeholder 3">
            <a:extLst>
              <a:ext uri="{FF2B5EF4-FFF2-40B4-BE49-F238E27FC236}">
                <a16:creationId xmlns:a16="http://schemas.microsoft.com/office/drawing/2014/main" id="{50A69930-3289-DA72-7FC6-0C471A98511B}"/>
              </a:ext>
            </a:extLst>
          </p:cNvPr>
          <p:cNvSpPr>
            <a:spLocks noGrp="1"/>
          </p:cNvSpPr>
          <p:nvPr>
            <p:ph type="dt" sz="half" idx="11"/>
          </p:nvPr>
        </p:nvSpPr>
        <p:spPr/>
        <p:txBody>
          <a:bodyPr/>
          <a:lstStyle/>
          <a:p>
            <a:pPr algn="ctr"/>
            <a:r>
              <a:rPr lang="en-US"/>
              <a:t>9/20/2023</a:t>
            </a:r>
          </a:p>
        </p:txBody>
      </p:sp>
      <p:sp>
        <p:nvSpPr>
          <p:cNvPr id="5" name="Slide Number Placeholder 4">
            <a:extLst>
              <a:ext uri="{FF2B5EF4-FFF2-40B4-BE49-F238E27FC236}">
                <a16:creationId xmlns:a16="http://schemas.microsoft.com/office/drawing/2014/main" id="{48DD8D6E-D288-C74B-CD3B-DB912ED9B5FF}"/>
              </a:ext>
            </a:extLst>
          </p:cNvPr>
          <p:cNvSpPr>
            <a:spLocks noGrp="1"/>
          </p:cNvSpPr>
          <p:nvPr>
            <p:ph type="sldNum" sz="quarter" idx="4"/>
          </p:nvPr>
        </p:nvSpPr>
        <p:spPr/>
        <p:txBody>
          <a:bodyPr/>
          <a:lstStyle/>
          <a:p>
            <a:fld id="{65248FEF-978F-4B24-93F3-B987601DAD06}" type="slidenum">
              <a:rPr lang="en-US" smtClean="0"/>
              <a:pPr/>
              <a:t>16</a:t>
            </a:fld>
            <a:endParaRPr lang="en-US"/>
          </a:p>
        </p:txBody>
      </p:sp>
    </p:spTree>
    <p:extLst>
      <p:ext uri="{BB962C8B-B14F-4D97-AF65-F5344CB8AC3E}">
        <p14:creationId xmlns:p14="http://schemas.microsoft.com/office/powerpoint/2010/main" val="542093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2AC8E7-632D-9EFF-4AA2-F9122CFDEBA5}"/>
              </a:ext>
            </a:extLst>
          </p:cNvPr>
          <p:cNvSpPr>
            <a:spLocks noGrp="1"/>
          </p:cNvSpPr>
          <p:nvPr>
            <p:ph type="title"/>
          </p:nvPr>
        </p:nvSpPr>
        <p:spPr/>
        <p:txBody>
          <a:bodyPr/>
          <a:lstStyle/>
          <a:p>
            <a:r>
              <a:rPr lang="en-US"/>
              <a:t>Assessment Development</a:t>
            </a:r>
          </a:p>
        </p:txBody>
      </p:sp>
      <p:sp>
        <p:nvSpPr>
          <p:cNvPr id="2" name="Date Placeholder 1">
            <a:extLst>
              <a:ext uri="{FF2B5EF4-FFF2-40B4-BE49-F238E27FC236}">
                <a16:creationId xmlns:a16="http://schemas.microsoft.com/office/drawing/2014/main" id="{D763BD63-76FE-D899-867B-BD0073D50A92}"/>
              </a:ext>
            </a:extLst>
          </p:cNvPr>
          <p:cNvSpPr>
            <a:spLocks noGrp="1"/>
          </p:cNvSpPr>
          <p:nvPr>
            <p:ph type="dt" sz="half" idx="10"/>
          </p:nvPr>
        </p:nvSpPr>
        <p:spPr/>
        <p:txBody>
          <a:bodyPr/>
          <a:lstStyle/>
          <a:p>
            <a:pPr algn="ctr"/>
            <a:r>
              <a:rPr lang="en-US"/>
              <a:t>9/20/2023</a:t>
            </a:r>
          </a:p>
        </p:txBody>
      </p:sp>
      <p:sp>
        <p:nvSpPr>
          <p:cNvPr id="4" name="Footer Placeholder 3">
            <a:extLst>
              <a:ext uri="{FF2B5EF4-FFF2-40B4-BE49-F238E27FC236}">
                <a16:creationId xmlns:a16="http://schemas.microsoft.com/office/drawing/2014/main" id="{FB7D6DC8-DB63-6953-8236-1DC1708F60E1}"/>
              </a:ext>
            </a:extLst>
          </p:cNvPr>
          <p:cNvSpPr>
            <a:spLocks noGrp="1"/>
          </p:cNvSpPr>
          <p:nvPr>
            <p:ph type="ftr" sz="quarter" idx="3"/>
          </p:nvPr>
        </p:nvSpPr>
        <p:spPr/>
        <p:txBody>
          <a:bodyPr/>
          <a:lstStyle/>
          <a:p>
            <a:pPr algn="r"/>
            <a:r>
              <a:rPr lang="en-US"/>
              <a:t>Assessment and Student Information</a:t>
            </a:r>
          </a:p>
        </p:txBody>
      </p:sp>
      <p:sp>
        <p:nvSpPr>
          <p:cNvPr id="5" name="Slide Number Placeholder 4">
            <a:extLst>
              <a:ext uri="{FF2B5EF4-FFF2-40B4-BE49-F238E27FC236}">
                <a16:creationId xmlns:a16="http://schemas.microsoft.com/office/drawing/2014/main" id="{27B30A69-3E40-F601-FC5F-C2F50A844740}"/>
              </a:ext>
            </a:extLst>
          </p:cNvPr>
          <p:cNvSpPr>
            <a:spLocks noGrp="1"/>
          </p:cNvSpPr>
          <p:nvPr>
            <p:ph type="sldNum" sz="quarter" idx="4"/>
          </p:nvPr>
        </p:nvSpPr>
        <p:spPr/>
        <p:txBody>
          <a:bodyPr/>
          <a:lstStyle/>
          <a:p>
            <a:fld id="{65248FEF-978F-4B24-93F3-B987601DAD06}" type="slidenum">
              <a:rPr lang="en-US" smtClean="0"/>
              <a:pPr/>
              <a:t>17</a:t>
            </a:fld>
            <a:endParaRPr lang="en-US"/>
          </a:p>
        </p:txBody>
      </p:sp>
    </p:spTree>
    <p:extLst>
      <p:ext uri="{BB962C8B-B14F-4D97-AF65-F5344CB8AC3E}">
        <p14:creationId xmlns:p14="http://schemas.microsoft.com/office/powerpoint/2010/main" val="1952128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FC18E0-7950-8E18-4B9B-C3BFE9BA46BF}"/>
              </a:ext>
            </a:extLst>
          </p:cNvPr>
          <p:cNvSpPr>
            <a:spLocks noGrp="1"/>
          </p:cNvSpPr>
          <p:nvPr>
            <p:ph type="title"/>
          </p:nvPr>
        </p:nvSpPr>
        <p:spPr/>
        <p:txBody>
          <a:bodyPr/>
          <a:lstStyle/>
          <a:p>
            <a:r>
              <a:rPr lang="en-US"/>
              <a:t>Practice/Training Tests and Interims</a:t>
            </a:r>
          </a:p>
        </p:txBody>
      </p:sp>
      <p:sp>
        <p:nvSpPr>
          <p:cNvPr id="6" name="Content Placeholder 5">
            <a:extLst>
              <a:ext uri="{FF2B5EF4-FFF2-40B4-BE49-F238E27FC236}">
                <a16:creationId xmlns:a16="http://schemas.microsoft.com/office/drawing/2014/main" id="{70F15900-970E-85AD-C6E3-1C83C7460165}"/>
              </a:ext>
            </a:extLst>
          </p:cNvPr>
          <p:cNvSpPr>
            <a:spLocks noGrp="1"/>
          </p:cNvSpPr>
          <p:nvPr>
            <p:ph idx="1"/>
          </p:nvPr>
        </p:nvSpPr>
        <p:spPr/>
        <p:txBody>
          <a:bodyPr/>
          <a:lstStyle/>
          <a:p>
            <a:r>
              <a:rPr lang="en-US"/>
              <a:t>Practice/Training Test availability: Late September</a:t>
            </a:r>
          </a:p>
          <a:p>
            <a:pPr lvl="1"/>
            <a:r>
              <a:rPr lang="en-US"/>
              <a:t>October 2 is current tentative target date</a:t>
            </a:r>
          </a:p>
          <a:p>
            <a:r>
              <a:rPr lang="en-US"/>
              <a:t>Interim availability: Early October</a:t>
            </a:r>
          </a:p>
          <a:p>
            <a:pPr lvl="1"/>
            <a:r>
              <a:rPr lang="en-US"/>
              <a:t>October 2 is target date</a:t>
            </a:r>
          </a:p>
          <a:p>
            <a:r>
              <a:rPr lang="en-US"/>
              <a:t>No new interims. A few item changes within existing tests.</a:t>
            </a:r>
          </a:p>
          <a:p>
            <a:pPr lvl="1"/>
            <a:r>
              <a:rPr lang="en-US"/>
              <a:t>G8 ELA Performance Task: replaced Argumentative task with an Explanatory task</a:t>
            </a:r>
          </a:p>
          <a:p>
            <a:r>
              <a:rPr lang="en-US"/>
              <a:t>Interim questions are available in Tools for Teachers, the Interim Assessment Item Portal (IAIP)</a:t>
            </a:r>
          </a:p>
        </p:txBody>
      </p:sp>
      <p:sp>
        <p:nvSpPr>
          <p:cNvPr id="2" name="Date Placeholder 1">
            <a:extLst>
              <a:ext uri="{FF2B5EF4-FFF2-40B4-BE49-F238E27FC236}">
                <a16:creationId xmlns:a16="http://schemas.microsoft.com/office/drawing/2014/main" id="{5336B398-1F16-2E67-2D98-B175FDAA8D63}"/>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9/20/2023</a:t>
            </a:r>
          </a:p>
        </p:txBody>
      </p:sp>
      <p:sp>
        <p:nvSpPr>
          <p:cNvPr id="3" name="Slide Number Placeholder 2">
            <a:extLst>
              <a:ext uri="{FF2B5EF4-FFF2-40B4-BE49-F238E27FC236}">
                <a16:creationId xmlns:a16="http://schemas.microsoft.com/office/drawing/2014/main" id="{9B5C1C3E-71B6-D87E-1731-7CBB156078F4}"/>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ECA150E7-0316-7E94-07D6-E67787679BEC}"/>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4159924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7EAEC4-A8B9-37E2-BDB5-2791CDDF3BF5}"/>
              </a:ext>
            </a:extLst>
          </p:cNvPr>
          <p:cNvSpPr>
            <a:spLocks noGrp="1"/>
          </p:cNvSpPr>
          <p:nvPr>
            <p:ph type="title"/>
          </p:nvPr>
        </p:nvSpPr>
        <p:spPr/>
        <p:txBody>
          <a:bodyPr/>
          <a:lstStyle/>
          <a:p>
            <a:r>
              <a:rPr lang="en-US"/>
              <a:t>SRS Rollover: Student Groups</a:t>
            </a:r>
          </a:p>
        </p:txBody>
      </p:sp>
      <p:sp>
        <p:nvSpPr>
          <p:cNvPr id="6" name="Content Placeholder 5">
            <a:extLst>
              <a:ext uri="{FF2B5EF4-FFF2-40B4-BE49-F238E27FC236}">
                <a16:creationId xmlns:a16="http://schemas.microsoft.com/office/drawing/2014/main" id="{D1F8FE2F-1513-5908-BAF1-CDD18B7602E4}"/>
              </a:ext>
            </a:extLst>
          </p:cNvPr>
          <p:cNvSpPr>
            <a:spLocks noGrp="1"/>
          </p:cNvSpPr>
          <p:nvPr>
            <p:ph idx="1"/>
          </p:nvPr>
        </p:nvSpPr>
        <p:spPr>
          <a:xfrm>
            <a:off x="838200" y="1825625"/>
            <a:ext cx="10772274" cy="4255861"/>
          </a:xfrm>
        </p:spPr>
        <p:txBody>
          <a:bodyPr>
            <a:normAutofit/>
          </a:bodyPr>
          <a:lstStyle/>
          <a:p>
            <a:r>
              <a:rPr lang="en-US"/>
              <a:t>SRS rollover is September 22.</a:t>
            </a:r>
          </a:p>
          <a:p>
            <a:pPr lvl="1"/>
            <a:r>
              <a:rPr lang="en-US"/>
              <a:t>Student groups for new year (with “2024”) can be uploaded</a:t>
            </a:r>
          </a:p>
          <a:p>
            <a:r>
              <a:rPr lang="en-US"/>
              <a:t>Keeping “2023” student groups in SRS until November 8, 2023.</a:t>
            </a:r>
          </a:p>
          <a:p>
            <a:pPr lvl="1"/>
            <a:r>
              <a:rPr lang="en-US"/>
              <a:t>Allows teachers to see all spring 2023 results through November</a:t>
            </a:r>
          </a:p>
          <a:p>
            <a:pPr lvl="2"/>
            <a:r>
              <a:rPr lang="en-US"/>
              <a:t>Spring 2023 WCAS results in SRS as of 8/14</a:t>
            </a:r>
          </a:p>
          <a:p>
            <a:pPr lvl="2"/>
            <a:r>
              <a:rPr lang="en-US"/>
              <a:t>Spring 2023 math/ELA results in SRS since spring</a:t>
            </a:r>
          </a:p>
          <a:p>
            <a:r>
              <a:rPr lang="en-US"/>
              <a:t>On November 9 (Thursday before the Veteran’s Day weekend), all “2023” student groups will be removed.</a:t>
            </a:r>
          </a:p>
          <a:p>
            <a:endParaRPr lang="en-US"/>
          </a:p>
          <a:p>
            <a:endParaRPr lang="en-US"/>
          </a:p>
          <a:p>
            <a:pPr lvl="1"/>
            <a:endParaRPr lang="en-US"/>
          </a:p>
        </p:txBody>
      </p:sp>
      <p:sp>
        <p:nvSpPr>
          <p:cNvPr id="2" name="Date Placeholder 1">
            <a:extLst>
              <a:ext uri="{FF2B5EF4-FFF2-40B4-BE49-F238E27FC236}">
                <a16:creationId xmlns:a16="http://schemas.microsoft.com/office/drawing/2014/main" id="{6172E5B0-A231-D4EB-352F-B2F0ED57BE54}"/>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9/20/2023</a:t>
            </a:r>
          </a:p>
        </p:txBody>
      </p:sp>
      <p:sp>
        <p:nvSpPr>
          <p:cNvPr id="3" name="Slide Number Placeholder 2">
            <a:extLst>
              <a:ext uri="{FF2B5EF4-FFF2-40B4-BE49-F238E27FC236}">
                <a16:creationId xmlns:a16="http://schemas.microsoft.com/office/drawing/2014/main" id="{E5D1A569-8D1E-FA25-8D3D-75C677AB5C8A}"/>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ACE775FE-5DA4-77DD-16CE-2502A6E1B7EA}"/>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Tree>
    <p:extLst>
      <p:ext uri="{BB962C8B-B14F-4D97-AF65-F5344CB8AC3E}">
        <p14:creationId xmlns:p14="http://schemas.microsoft.com/office/powerpoint/2010/main" val="3902340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8" descr="Pictures">
            <a:extLst>
              <a:ext uri="{FF2B5EF4-FFF2-40B4-BE49-F238E27FC236}">
                <a16:creationId xmlns:a16="http://schemas.microsoft.com/office/drawing/2014/main" id="{D0165D56-17D3-4FB5-A5A9-0E1FF6A73A01}"/>
              </a:ext>
              <a:ext uri="{C183D7F6-B498-43B3-948B-1728B52AA6E4}">
                <adec:decorative xmlns:adec="http://schemas.microsoft.com/office/drawing/2017/decorative" val="0"/>
              </a:ext>
            </a:extLst>
          </p:cNvPr>
          <p:cNvPicPr>
            <a:picLocks/>
          </p:cNvPicPr>
          <p:nvPr/>
        </p:nvPicPr>
        <p:blipFill rotWithShape="1">
          <a:blip r:embed="rId3"/>
          <a:srcRect/>
          <a:stretch/>
        </p:blipFill>
        <p:spPr>
          <a:xfrm>
            <a:off x="100228" y="0"/>
            <a:ext cx="12191980" cy="6857990"/>
          </a:xfrm>
          <a:prstGeom prst="rect">
            <a:avLst/>
          </a:prstGeom>
          <a:noFill/>
        </p:spPr>
      </p:pic>
      <p:sp>
        <p:nvSpPr>
          <p:cNvPr id="4" name="Footer Placeholder 3">
            <a:extLst>
              <a:ext uri="{FF2B5EF4-FFF2-40B4-BE49-F238E27FC236}">
                <a16:creationId xmlns:a16="http://schemas.microsoft.com/office/drawing/2014/main" id="{CAF4DF5A-ABD2-4915-B1E4-9BBFA34D2A02}"/>
              </a:ext>
            </a:extLst>
          </p:cNvPr>
          <p:cNvSpPr>
            <a:spLocks noGrp="1"/>
          </p:cNvSpPr>
          <p:nvPr>
            <p:ph type="ftr" sz="quarter" idx="3"/>
          </p:nvPr>
        </p:nvSpPr>
        <p:spPr/>
        <p:txBody>
          <a:bodyPr/>
          <a:lstStyle/>
          <a:p>
            <a:pPr algn="r"/>
            <a:r>
              <a:rPr lang="en-US"/>
              <a:t>Assessment and Student Information</a:t>
            </a:r>
          </a:p>
        </p:txBody>
      </p:sp>
      <p:sp>
        <p:nvSpPr>
          <p:cNvPr id="6" name="Slide Number Placeholder 5">
            <a:extLst>
              <a:ext uri="{FF2B5EF4-FFF2-40B4-BE49-F238E27FC236}">
                <a16:creationId xmlns:a16="http://schemas.microsoft.com/office/drawing/2014/main" id="{9577F386-AA17-4565-A3E4-C5BD5EDCAB6C}"/>
              </a:ext>
            </a:extLst>
          </p:cNvPr>
          <p:cNvSpPr>
            <a:spLocks noGrp="1"/>
          </p:cNvSpPr>
          <p:nvPr>
            <p:ph type="sldNum" sz="quarter" idx="4"/>
          </p:nvPr>
        </p:nvSpPr>
        <p:spPr/>
        <p:txBody>
          <a:bodyPr/>
          <a:lstStyle/>
          <a:p>
            <a:fld id="{65248FEF-978F-4B24-93F3-B987601DAD06}" type="slidenum">
              <a:rPr lang="en-US" smtClean="0"/>
              <a:pPr/>
              <a:t>2</a:t>
            </a:fld>
            <a:endParaRPr lang="en-US"/>
          </a:p>
        </p:txBody>
      </p:sp>
      <p:sp>
        <p:nvSpPr>
          <p:cNvPr id="5" name="Date Placeholder 4">
            <a:extLst>
              <a:ext uri="{FF2B5EF4-FFF2-40B4-BE49-F238E27FC236}">
                <a16:creationId xmlns:a16="http://schemas.microsoft.com/office/drawing/2014/main" id="{162F324B-EF03-42AF-BB24-2A472A47760C}"/>
              </a:ext>
              <a:ext uri="{C183D7F6-B498-43B3-948B-1728B52AA6E4}">
                <adec:decorative xmlns:adec="http://schemas.microsoft.com/office/drawing/2017/decorative" val="1"/>
              </a:ext>
            </a:extLst>
          </p:cNvPr>
          <p:cNvSpPr>
            <a:spLocks noGrp="1"/>
          </p:cNvSpPr>
          <p:nvPr>
            <p:ph type="title" idx="4294967295"/>
          </p:nvPr>
        </p:nvSpPr>
        <p:spPr>
          <a:xfrm>
            <a:off x="9517063" y="6161088"/>
            <a:ext cx="1531937" cy="422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6451037-43D6-455E-8057-8127E7D9D074}" type="datetime1">
              <a:rPr kumimoji="0" lang="en-US" sz="1600" b="0" i="0" u="none" strike="noStrike" kern="1200" cap="none" spc="0" normalizeH="0" baseline="0" noProof="0" smtClean="0">
                <a:ln>
                  <a:noFill/>
                </a:ln>
                <a:solidFill>
                  <a:srgbClr val="40403D"/>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9/21/2023</a:t>
            </a:fld>
            <a:endParaRPr kumimoji="0" lang="en-US" sz="1600" b="0" i="0" u="none" strike="noStrike" kern="1200" cap="none" spc="0" normalizeH="0" baseline="0" noProof="0">
              <a:ln>
                <a:noFill/>
              </a:ln>
              <a:solidFill>
                <a:srgbClr val="40403D"/>
              </a:solidFill>
              <a:effectLst/>
              <a:uLnTx/>
              <a:uFillTx/>
              <a:latin typeface="+mn-lt"/>
              <a:ea typeface="+mn-ea"/>
              <a:cs typeface="+mn-cs"/>
            </a:endParaRPr>
          </a:p>
        </p:txBody>
      </p:sp>
    </p:spTree>
    <p:extLst>
      <p:ext uri="{BB962C8B-B14F-4D97-AF65-F5344CB8AC3E}">
        <p14:creationId xmlns:p14="http://schemas.microsoft.com/office/powerpoint/2010/main" val="1711113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E68888-503A-B64F-1154-9319E7600DD9}"/>
              </a:ext>
            </a:extLst>
          </p:cNvPr>
          <p:cNvSpPr>
            <a:spLocks noGrp="1"/>
          </p:cNvSpPr>
          <p:nvPr>
            <p:ph type="title"/>
          </p:nvPr>
        </p:nvSpPr>
        <p:spPr/>
        <p:txBody>
          <a:bodyPr/>
          <a:lstStyle/>
          <a:p>
            <a:r>
              <a:rPr lang="en-US"/>
              <a:t>Target Reports in SRS</a:t>
            </a:r>
          </a:p>
        </p:txBody>
      </p:sp>
      <p:sp>
        <p:nvSpPr>
          <p:cNvPr id="4" name="Text Placeholder 3">
            <a:extLst>
              <a:ext uri="{FF2B5EF4-FFF2-40B4-BE49-F238E27FC236}">
                <a16:creationId xmlns:a16="http://schemas.microsoft.com/office/drawing/2014/main" id="{74E0DAEF-23C9-8C49-DCC1-CE0D8CD2195A}"/>
              </a:ext>
            </a:extLst>
          </p:cNvPr>
          <p:cNvSpPr>
            <a:spLocks noGrp="1"/>
          </p:cNvSpPr>
          <p:nvPr>
            <p:ph type="body" idx="1"/>
          </p:nvPr>
        </p:nvSpPr>
        <p:spPr>
          <a:ln>
            <a:solidFill>
              <a:schemeClr val="tx1"/>
            </a:solidFill>
            <a:prstDash val="solid"/>
          </a:ln>
        </p:spPr>
        <p:txBody>
          <a:bodyPr anchor="ctr">
            <a:normAutofit fontScale="92500"/>
          </a:bodyPr>
          <a:lstStyle/>
          <a:p>
            <a:r>
              <a:rPr lang="en-US" sz="3200"/>
              <a:t>DC, DA, SC, and IS users</a:t>
            </a:r>
          </a:p>
        </p:txBody>
      </p:sp>
      <p:sp>
        <p:nvSpPr>
          <p:cNvPr id="5" name="Content Placeholder 4">
            <a:extLst>
              <a:ext uri="{FF2B5EF4-FFF2-40B4-BE49-F238E27FC236}">
                <a16:creationId xmlns:a16="http://schemas.microsoft.com/office/drawing/2014/main" id="{F0A46AF0-4C37-6162-E691-4903C622A80C}"/>
              </a:ext>
            </a:extLst>
          </p:cNvPr>
          <p:cNvSpPr>
            <a:spLocks noGrp="1"/>
          </p:cNvSpPr>
          <p:nvPr>
            <p:ph sz="half" idx="2"/>
          </p:nvPr>
        </p:nvSpPr>
        <p:spPr>
          <a:ln>
            <a:solidFill>
              <a:schemeClr val="accent1"/>
            </a:solidFill>
          </a:ln>
        </p:spPr>
        <p:txBody>
          <a:bodyPr/>
          <a:lstStyle/>
          <a:p>
            <a:r>
              <a:rPr lang="en-US"/>
              <a:t>District and School target reports available in </a:t>
            </a:r>
            <a:r>
              <a:rPr lang="en-US" b="1"/>
              <a:t>Custom Aggregate Reports</a:t>
            </a:r>
            <a:r>
              <a:rPr lang="en-US"/>
              <a:t> area.</a:t>
            </a:r>
          </a:p>
        </p:txBody>
      </p:sp>
      <p:sp>
        <p:nvSpPr>
          <p:cNvPr id="6" name="Text Placeholder 5">
            <a:extLst>
              <a:ext uri="{FF2B5EF4-FFF2-40B4-BE49-F238E27FC236}">
                <a16:creationId xmlns:a16="http://schemas.microsoft.com/office/drawing/2014/main" id="{1C2C0A5D-8EF9-FB27-AA72-EAADF814206C}"/>
              </a:ext>
            </a:extLst>
          </p:cNvPr>
          <p:cNvSpPr>
            <a:spLocks noGrp="1"/>
          </p:cNvSpPr>
          <p:nvPr>
            <p:ph type="body" sz="quarter" idx="3"/>
          </p:nvPr>
        </p:nvSpPr>
        <p:spPr>
          <a:ln>
            <a:solidFill>
              <a:schemeClr val="accent1"/>
            </a:solidFill>
          </a:ln>
        </p:spPr>
        <p:txBody>
          <a:bodyPr anchor="ctr">
            <a:normAutofit fontScale="92500"/>
          </a:bodyPr>
          <a:lstStyle/>
          <a:p>
            <a:r>
              <a:rPr lang="en-US" sz="3200"/>
              <a:t>Users with student groups</a:t>
            </a:r>
          </a:p>
        </p:txBody>
      </p:sp>
      <p:sp>
        <p:nvSpPr>
          <p:cNvPr id="7" name="Content Placeholder 6">
            <a:extLst>
              <a:ext uri="{FF2B5EF4-FFF2-40B4-BE49-F238E27FC236}">
                <a16:creationId xmlns:a16="http://schemas.microsoft.com/office/drawing/2014/main" id="{2BCC5A18-6C3D-F5C3-CC81-807BEF6B941B}"/>
              </a:ext>
            </a:extLst>
          </p:cNvPr>
          <p:cNvSpPr>
            <a:spLocks noGrp="1"/>
          </p:cNvSpPr>
          <p:nvPr>
            <p:ph sz="quarter" idx="4"/>
          </p:nvPr>
        </p:nvSpPr>
        <p:spPr>
          <a:ln>
            <a:solidFill>
              <a:schemeClr val="accent1"/>
            </a:solidFill>
          </a:ln>
        </p:spPr>
        <p:txBody>
          <a:bodyPr/>
          <a:lstStyle/>
          <a:p>
            <a:r>
              <a:rPr lang="en-US"/>
              <a:t>Group target reports available in </a:t>
            </a:r>
            <a:r>
              <a:rPr lang="en-US" i="1"/>
              <a:t>Select a results view </a:t>
            </a:r>
            <a:r>
              <a:rPr lang="en-US"/>
              <a:t>drop-down menu.</a:t>
            </a:r>
          </a:p>
        </p:txBody>
      </p:sp>
      <p:sp>
        <p:nvSpPr>
          <p:cNvPr id="2" name="Date Placeholder 1">
            <a:extLst>
              <a:ext uri="{FF2B5EF4-FFF2-40B4-BE49-F238E27FC236}">
                <a16:creationId xmlns:a16="http://schemas.microsoft.com/office/drawing/2014/main" id="{27B31E95-0B73-EFA5-109E-8FBB64523920}"/>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9/20/2023</a:t>
            </a:r>
          </a:p>
        </p:txBody>
      </p:sp>
      <p:sp>
        <p:nvSpPr>
          <p:cNvPr id="8" name="Footer Placeholder 7">
            <a:extLst>
              <a:ext uri="{FF2B5EF4-FFF2-40B4-BE49-F238E27FC236}">
                <a16:creationId xmlns:a16="http://schemas.microsoft.com/office/drawing/2014/main" id="{769DDD27-D5F7-DDA5-8D11-74462E45F929}"/>
              </a:ext>
            </a:extLst>
          </p:cNvPr>
          <p:cNvSpPr>
            <a:spLocks noGrp="1"/>
          </p:cNvSpPr>
          <p:nvPr>
            <p:ph type="ftr"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
        <p:nvSpPr>
          <p:cNvPr id="9" name="Slide Number Placeholder 8">
            <a:extLst>
              <a:ext uri="{FF2B5EF4-FFF2-40B4-BE49-F238E27FC236}">
                <a16:creationId xmlns:a16="http://schemas.microsoft.com/office/drawing/2014/main" id="{5FE05C6F-746A-543E-7338-B2F60D444F1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pic>
        <p:nvPicPr>
          <p:cNvPr id="10" name="Picture 9" descr="Select a results view menu with Target Report underlined in red.">
            <a:extLst>
              <a:ext uri="{FF2B5EF4-FFF2-40B4-BE49-F238E27FC236}">
                <a16:creationId xmlns:a16="http://schemas.microsoft.com/office/drawing/2014/main" id="{68696FE6-431E-C7B5-6D2F-F68DD2DA3D57}"/>
              </a:ext>
            </a:extLst>
          </p:cNvPr>
          <p:cNvPicPr>
            <a:picLocks noChangeAspect="1"/>
          </p:cNvPicPr>
          <p:nvPr/>
        </p:nvPicPr>
        <p:blipFill>
          <a:blip r:embed="rId3"/>
          <a:stretch>
            <a:fillRect/>
          </a:stretch>
        </p:blipFill>
        <p:spPr>
          <a:xfrm>
            <a:off x="7914260" y="3873352"/>
            <a:ext cx="2161308" cy="2065780"/>
          </a:xfrm>
          <a:prstGeom prst="rect">
            <a:avLst/>
          </a:prstGeom>
        </p:spPr>
      </p:pic>
      <p:pic>
        <p:nvPicPr>
          <p:cNvPr id="12" name="Picture 11" descr="Administrator Tools panel in S R S showing the Custom Aggregate Report button in blue.">
            <a:extLst>
              <a:ext uri="{FF2B5EF4-FFF2-40B4-BE49-F238E27FC236}">
                <a16:creationId xmlns:a16="http://schemas.microsoft.com/office/drawing/2014/main" id="{EA132D0B-A076-DC2D-A319-884AA2BC505F}"/>
              </a:ext>
            </a:extLst>
          </p:cNvPr>
          <p:cNvPicPr>
            <a:picLocks noChangeAspect="1"/>
          </p:cNvPicPr>
          <p:nvPr/>
        </p:nvPicPr>
        <p:blipFill>
          <a:blip r:embed="rId4"/>
          <a:stretch>
            <a:fillRect/>
          </a:stretch>
        </p:blipFill>
        <p:spPr>
          <a:xfrm>
            <a:off x="865981" y="3776662"/>
            <a:ext cx="2552700" cy="1400175"/>
          </a:xfrm>
          <a:prstGeom prst="rect">
            <a:avLst/>
          </a:prstGeom>
        </p:spPr>
      </p:pic>
      <p:pic>
        <p:nvPicPr>
          <p:cNvPr id="14" name="Picture 13" descr="blue target report button that is within the Custom Aggregate Report area.">
            <a:extLst>
              <a:ext uri="{FF2B5EF4-FFF2-40B4-BE49-F238E27FC236}">
                <a16:creationId xmlns:a16="http://schemas.microsoft.com/office/drawing/2014/main" id="{12524E90-11B3-20AB-08B2-857D263F119D}"/>
              </a:ext>
            </a:extLst>
          </p:cNvPr>
          <p:cNvPicPr>
            <a:picLocks noChangeAspect="1"/>
          </p:cNvPicPr>
          <p:nvPr/>
        </p:nvPicPr>
        <p:blipFill>
          <a:blip r:embed="rId5"/>
          <a:stretch>
            <a:fillRect/>
          </a:stretch>
        </p:blipFill>
        <p:spPr>
          <a:xfrm>
            <a:off x="3409427" y="4982366"/>
            <a:ext cx="2489649" cy="956766"/>
          </a:xfrm>
          <a:prstGeom prst="rect">
            <a:avLst/>
          </a:prstGeom>
        </p:spPr>
      </p:pic>
    </p:spTree>
    <p:extLst>
      <p:ext uri="{BB962C8B-B14F-4D97-AF65-F5344CB8AC3E}">
        <p14:creationId xmlns:p14="http://schemas.microsoft.com/office/powerpoint/2010/main" val="4065906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557B7-0597-6C42-373D-A69AE4CE4F89}"/>
              </a:ext>
            </a:extLst>
          </p:cNvPr>
          <p:cNvSpPr>
            <a:spLocks noGrp="1"/>
          </p:cNvSpPr>
          <p:nvPr>
            <p:ph type="title"/>
          </p:nvPr>
        </p:nvSpPr>
        <p:spPr>
          <a:xfrm>
            <a:off x="838200" y="365125"/>
            <a:ext cx="11169316" cy="1325563"/>
          </a:xfrm>
        </p:spPr>
        <p:txBody>
          <a:bodyPr/>
          <a:lstStyle/>
          <a:p>
            <a:r>
              <a:rPr lang="en-US"/>
              <a:t>Spanish TTS: Math and Science</a:t>
            </a:r>
          </a:p>
        </p:txBody>
      </p:sp>
      <p:sp>
        <p:nvSpPr>
          <p:cNvPr id="3" name="Content Placeholder 2">
            <a:extLst>
              <a:ext uri="{FF2B5EF4-FFF2-40B4-BE49-F238E27FC236}">
                <a16:creationId xmlns:a16="http://schemas.microsoft.com/office/drawing/2014/main" id="{47588B2A-F65C-BB80-4EB5-7567C4B94245}"/>
              </a:ext>
            </a:extLst>
          </p:cNvPr>
          <p:cNvSpPr>
            <a:spLocks noGrp="1"/>
          </p:cNvSpPr>
          <p:nvPr>
            <p:ph idx="1"/>
          </p:nvPr>
        </p:nvSpPr>
        <p:spPr>
          <a:xfrm>
            <a:off x="838200" y="1825625"/>
            <a:ext cx="10515600" cy="4284229"/>
          </a:xfrm>
        </p:spPr>
        <p:txBody>
          <a:bodyPr>
            <a:normAutofit/>
          </a:bodyPr>
          <a:lstStyle/>
          <a:p>
            <a:r>
              <a:rPr lang="en-US"/>
              <a:t>Both Spanish text and English text can be read aloud with Text-to-Speech.</a:t>
            </a:r>
          </a:p>
          <a:p>
            <a:pPr lvl="1"/>
            <a:r>
              <a:rPr lang="en-US"/>
              <a:t>Both </a:t>
            </a:r>
            <a:r>
              <a:rPr lang="en-US" i="1"/>
              <a:t>Presentation Spanish </a:t>
            </a:r>
            <a:r>
              <a:rPr lang="en-US"/>
              <a:t>and </a:t>
            </a:r>
            <a:r>
              <a:rPr lang="en-US" i="1"/>
              <a:t>TTS (Test Content) </a:t>
            </a:r>
            <a:r>
              <a:rPr lang="en-US">
                <a:solidFill>
                  <a:srgbClr val="FF0000"/>
                </a:solidFill>
              </a:rPr>
              <a:t>must</a:t>
            </a:r>
            <a:r>
              <a:rPr lang="en-US"/>
              <a:t> be activated in TIDE student test settings.</a:t>
            </a:r>
          </a:p>
          <a:p>
            <a:pPr lvl="1"/>
            <a:r>
              <a:rPr lang="en-US"/>
              <a:t>Spanish voice pack </a:t>
            </a:r>
            <a:r>
              <a:rPr lang="en-US">
                <a:solidFill>
                  <a:srgbClr val="FF0000"/>
                </a:solidFill>
              </a:rPr>
              <a:t>must</a:t>
            </a:r>
            <a:r>
              <a:rPr lang="en-US"/>
              <a:t> be installed on the testing device.</a:t>
            </a:r>
          </a:p>
          <a:p>
            <a:pPr lvl="1"/>
            <a:r>
              <a:rPr lang="en-US"/>
              <a:t>Student will use buttons in the context menu to activate the TTS.</a:t>
            </a:r>
          </a:p>
          <a:p>
            <a:pPr lvl="1"/>
            <a:r>
              <a:rPr lang="en-US"/>
              <a:t>Exact buttons vary by item format.</a:t>
            </a:r>
          </a:p>
        </p:txBody>
      </p:sp>
      <p:sp>
        <p:nvSpPr>
          <p:cNvPr id="4" name="Date Placeholder 3">
            <a:extLst>
              <a:ext uri="{FF2B5EF4-FFF2-40B4-BE49-F238E27FC236}">
                <a16:creationId xmlns:a16="http://schemas.microsoft.com/office/drawing/2014/main" id="{0D2C6AD5-B309-346A-9944-F520051010DF}"/>
              </a:ext>
            </a:extLst>
          </p:cNvPr>
          <p:cNvSpPr>
            <a:spLocks noGrp="1"/>
          </p:cNvSpPr>
          <p:nvPr>
            <p:ph type="dt" sz="half" idx="11"/>
          </p:nvPr>
        </p:nvSpPr>
        <p:spPr/>
        <p:txBody>
          <a:bodyPr/>
          <a:lstStyle/>
          <a:p>
            <a:pPr algn="ctr"/>
            <a:r>
              <a:rPr lang="en-US"/>
              <a:t>9/20/2023</a:t>
            </a:r>
          </a:p>
        </p:txBody>
      </p:sp>
      <p:sp>
        <p:nvSpPr>
          <p:cNvPr id="5" name="Slide Number Placeholder 4">
            <a:extLst>
              <a:ext uri="{FF2B5EF4-FFF2-40B4-BE49-F238E27FC236}">
                <a16:creationId xmlns:a16="http://schemas.microsoft.com/office/drawing/2014/main" id="{490CAD06-C3B0-EFB8-9353-E8034ED82C2B}"/>
              </a:ext>
            </a:extLst>
          </p:cNvPr>
          <p:cNvSpPr>
            <a:spLocks noGrp="1"/>
          </p:cNvSpPr>
          <p:nvPr>
            <p:ph type="sldNum" sz="quarter" idx="4"/>
          </p:nvPr>
        </p:nvSpPr>
        <p:spPr/>
        <p:txBody>
          <a:bodyPr/>
          <a:lstStyle/>
          <a:p>
            <a:fld id="{65248FEF-978F-4B24-93F3-B987601DAD06}" type="slidenum">
              <a:rPr lang="en-US" smtClean="0"/>
              <a:pPr/>
              <a:t>21</a:t>
            </a:fld>
            <a:endParaRPr lang="en-US"/>
          </a:p>
        </p:txBody>
      </p:sp>
      <p:sp>
        <p:nvSpPr>
          <p:cNvPr id="6" name="Footer Placeholder 5">
            <a:extLst>
              <a:ext uri="{FF2B5EF4-FFF2-40B4-BE49-F238E27FC236}">
                <a16:creationId xmlns:a16="http://schemas.microsoft.com/office/drawing/2014/main" id="{12AFA69F-8169-D730-1158-86AF5800556E}"/>
              </a:ext>
            </a:extLst>
          </p:cNvPr>
          <p:cNvSpPr>
            <a:spLocks noGrp="1"/>
          </p:cNvSpPr>
          <p:nvPr>
            <p:ph type="ftr" sz="quarter" idx="3"/>
          </p:nvPr>
        </p:nvSpPr>
        <p:spPr/>
        <p:txBody>
          <a:bodyPr/>
          <a:lstStyle/>
          <a:p>
            <a:pPr algn="r"/>
            <a:r>
              <a:rPr lang="en-US"/>
              <a:t>Assessment and Student Information</a:t>
            </a:r>
          </a:p>
        </p:txBody>
      </p:sp>
    </p:spTree>
    <p:extLst>
      <p:ext uri="{BB962C8B-B14F-4D97-AF65-F5344CB8AC3E}">
        <p14:creationId xmlns:p14="http://schemas.microsoft.com/office/powerpoint/2010/main" val="1899695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557B7-0597-6C42-373D-A69AE4CE4F89}"/>
              </a:ext>
            </a:extLst>
          </p:cNvPr>
          <p:cNvSpPr>
            <a:spLocks noGrp="1"/>
          </p:cNvSpPr>
          <p:nvPr>
            <p:ph type="title"/>
          </p:nvPr>
        </p:nvSpPr>
        <p:spPr>
          <a:xfrm>
            <a:off x="838200" y="365125"/>
            <a:ext cx="11169316" cy="1325563"/>
          </a:xfrm>
        </p:spPr>
        <p:txBody>
          <a:bodyPr/>
          <a:lstStyle/>
          <a:p>
            <a:r>
              <a:rPr lang="en-US"/>
              <a:t>Spanish TTS: Context menu examples</a:t>
            </a:r>
          </a:p>
        </p:txBody>
      </p:sp>
      <p:sp>
        <p:nvSpPr>
          <p:cNvPr id="3" name="Content Placeholder 2">
            <a:extLst>
              <a:ext uri="{FF2B5EF4-FFF2-40B4-BE49-F238E27FC236}">
                <a16:creationId xmlns:a16="http://schemas.microsoft.com/office/drawing/2014/main" id="{47588B2A-F65C-BB80-4EB5-7567C4B94245}"/>
              </a:ext>
            </a:extLst>
          </p:cNvPr>
          <p:cNvSpPr>
            <a:spLocks noGrp="1"/>
          </p:cNvSpPr>
          <p:nvPr>
            <p:ph idx="1"/>
          </p:nvPr>
        </p:nvSpPr>
        <p:spPr>
          <a:xfrm>
            <a:off x="838200" y="1825626"/>
            <a:ext cx="10515600" cy="1603374"/>
          </a:xfrm>
        </p:spPr>
        <p:txBody>
          <a:bodyPr>
            <a:normAutofit/>
          </a:bodyPr>
          <a:lstStyle/>
          <a:p>
            <a:r>
              <a:rPr lang="en-US"/>
              <a:t>Exact buttons vary by item format and presentation.</a:t>
            </a:r>
          </a:p>
          <a:p>
            <a:endParaRPr lang="en-US"/>
          </a:p>
          <a:p>
            <a:r>
              <a:rPr lang="en-US"/>
              <a:t>Two				One				Three</a:t>
            </a:r>
          </a:p>
        </p:txBody>
      </p:sp>
      <p:sp>
        <p:nvSpPr>
          <p:cNvPr id="4" name="Date Placeholder 3">
            <a:extLst>
              <a:ext uri="{FF2B5EF4-FFF2-40B4-BE49-F238E27FC236}">
                <a16:creationId xmlns:a16="http://schemas.microsoft.com/office/drawing/2014/main" id="{0D2C6AD5-B309-346A-9944-F520051010DF}"/>
              </a:ext>
            </a:extLst>
          </p:cNvPr>
          <p:cNvSpPr>
            <a:spLocks noGrp="1"/>
          </p:cNvSpPr>
          <p:nvPr>
            <p:ph type="dt" sz="half" idx="11"/>
          </p:nvPr>
        </p:nvSpPr>
        <p:spPr/>
        <p:txBody>
          <a:bodyPr/>
          <a:lstStyle/>
          <a:p>
            <a:pPr algn="ctr"/>
            <a:r>
              <a:rPr lang="en-US"/>
              <a:t>9/20/2023</a:t>
            </a:r>
          </a:p>
        </p:txBody>
      </p:sp>
      <p:sp>
        <p:nvSpPr>
          <p:cNvPr id="5" name="Slide Number Placeholder 4">
            <a:extLst>
              <a:ext uri="{FF2B5EF4-FFF2-40B4-BE49-F238E27FC236}">
                <a16:creationId xmlns:a16="http://schemas.microsoft.com/office/drawing/2014/main" id="{490CAD06-C3B0-EFB8-9353-E8034ED82C2B}"/>
              </a:ext>
            </a:extLst>
          </p:cNvPr>
          <p:cNvSpPr>
            <a:spLocks noGrp="1"/>
          </p:cNvSpPr>
          <p:nvPr>
            <p:ph type="sldNum" sz="quarter" idx="4"/>
          </p:nvPr>
        </p:nvSpPr>
        <p:spPr/>
        <p:txBody>
          <a:bodyPr/>
          <a:lstStyle/>
          <a:p>
            <a:fld id="{65248FEF-978F-4B24-93F3-B987601DAD06}" type="slidenum">
              <a:rPr lang="en-US" smtClean="0"/>
              <a:pPr/>
              <a:t>22</a:t>
            </a:fld>
            <a:endParaRPr lang="en-US"/>
          </a:p>
        </p:txBody>
      </p:sp>
      <p:sp>
        <p:nvSpPr>
          <p:cNvPr id="6" name="Footer Placeholder 5">
            <a:extLst>
              <a:ext uri="{FF2B5EF4-FFF2-40B4-BE49-F238E27FC236}">
                <a16:creationId xmlns:a16="http://schemas.microsoft.com/office/drawing/2014/main" id="{12AFA69F-8169-D730-1158-86AF5800556E}"/>
              </a:ext>
            </a:extLst>
          </p:cNvPr>
          <p:cNvSpPr>
            <a:spLocks noGrp="1"/>
          </p:cNvSpPr>
          <p:nvPr>
            <p:ph type="ftr" sz="quarter" idx="3"/>
          </p:nvPr>
        </p:nvSpPr>
        <p:spPr/>
        <p:txBody>
          <a:bodyPr/>
          <a:lstStyle/>
          <a:p>
            <a:pPr algn="r"/>
            <a:r>
              <a:rPr lang="en-US"/>
              <a:t>Assessment and Student Information</a:t>
            </a:r>
          </a:p>
        </p:txBody>
      </p:sp>
      <p:pic>
        <p:nvPicPr>
          <p:cNvPr id="8" name="Picture 7" descr="Image showing the buttons that vary by item format and presentation for the Spanish text to speech. Options shown are in Spanish. ">
            <a:extLst>
              <a:ext uri="{FF2B5EF4-FFF2-40B4-BE49-F238E27FC236}">
                <a16:creationId xmlns:a16="http://schemas.microsoft.com/office/drawing/2014/main" id="{CF782B69-83DE-5AF5-F7E0-DD62C4B8FBA1}"/>
              </a:ext>
            </a:extLst>
          </p:cNvPr>
          <p:cNvPicPr>
            <a:picLocks noChangeAspect="1"/>
          </p:cNvPicPr>
          <p:nvPr/>
        </p:nvPicPr>
        <p:blipFill>
          <a:blip r:embed="rId3"/>
          <a:stretch>
            <a:fillRect/>
          </a:stretch>
        </p:blipFill>
        <p:spPr>
          <a:xfrm>
            <a:off x="1007421" y="3223144"/>
            <a:ext cx="2543175" cy="2638425"/>
          </a:xfrm>
          <a:prstGeom prst="rect">
            <a:avLst/>
          </a:prstGeom>
        </p:spPr>
      </p:pic>
      <p:pic>
        <p:nvPicPr>
          <p:cNvPr id="10" name="Picture 9" descr="Image showing the single button for Spanish text to speech. Button options vary by item format and presentation.">
            <a:extLst>
              <a:ext uri="{FF2B5EF4-FFF2-40B4-BE49-F238E27FC236}">
                <a16:creationId xmlns:a16="http://schemas.microsoft.com/office/drawing/2014/main" id="{06911C59-696F-215E-4398-6A38D6756567}"/>
              </a:ext>
            </a:extLst>
          </p:cNvPr>
          <p:cNvPicPr>
            <a:picLocks noChangeAspect="1"/>
          </p:cNvPicPr>
          <p:nvPr/>
        </p:nvPicPr>
        <p:blipFill>
          <a:blip r:embed="rId4"/>
          <a:stretch>
            <a:fillRect/>
          </a:stretch>
        </p:blipFill>
        <p:spPr>
          <a:xfrm>
            <a:off x="4368173" y="3202302"/>
            <a:ext cx="2697230" cy="2030499"/>
          </a:xfrm>
          <a:prstGeom prst="rect">
            <a:avLst/>
          </a:prstGeom>
        </p:spPr>
      </p:pic>
      <p:pic>
        <p:nvPicPr>
          <p:cNvPr id="12" name="Picture 11" descr="Image showing the three buttons that may appear based on item format and presentation for Spanish text to speech. All text shown is in Spanish. ">
            <a:extLst>
              <a:ext uri="{FF2B5EF4-FFF2-40B4-BE49-F238E27FC236}">
                <a16:creationId xmlns:a16="http://schemas.microsoft.com/office/drawing/2014/main" id="{9F6FB19A-1178-C67F-788B-4CC5CCFF0FDB}"/>
              </a:ext>
            </a:extLst>
          </p:cNvPr>
          <p:cNvPicPr>
            <a:picLocks noChangeAspect="1"/>
          </p:cNvPicPr>
          <p:nvPr/>
        </p:nvPicPr>
        <p:blipFill>
          <a:blip r:embed="rId5"/>
          <a:stretch>
            <a:fillRect/>
          </a:stretch>
        </p:blipFill>
        <p:spPr>
          <a:xfrm>
            <a:off x="8241029" y="3223144"/>
            <a:ext cx="2600325" cy="3019425"/>
          </a:xfrm>
          <a:prstGeom prst="rect">
            <a:avLst/>
          </a:prstGeom>
        </p:spPr>
      </p:pic>
      <p:sp>
        <p:nvSpPr>
          <p:cNvPr id="7" name="Oval 6">
            <a:extLst>
              <a:ext uri="{FF2B5EF4-FFF2-40B4-BE49-F238E27FC236}">
                <a16:creationId xmlns:a16="http://schemas.microsoft.com/office/drawing/2014/main" id="{40E45073-1DB4-C448-684E-7D41C0D78A81}"/>
              </a:ext>
              <a:ext uri="{C183D7F6-B498-43B3-948B-1728B52AA6E4}">
                <adec:decorative xmlns:adec="http://schemas.microsoft.com/office/drawing/2017/decorative" val="1"/>
              </a:ext>
            </a:extLst>
          </p:cNvPr>
          <p:cNvSpPr/>
          <p:nvPr/>
        </p:nvSpPr>
        <p:spPr>
          <a:xfrm>
            <a:off x="838200" y="4341181"/>
            <a:ext cx="3017527" cy="772357"/>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7F240EB-1F76-3434-54BE-C5F332058DB5}"/>
              </a:ext>
              <a:ext uri="{C183D7F6-B498-43B3-948B-1728B52AA6E4}">
                <adec:decorative xmlns:adec="http://schemas.microsoft.com/office/drawing/2017/decorative" val="1"/>
              </a:ext>
            </a:extLst>
          </p:cNvPr>
          <p:cNvSpPr/>
          <p:nvPr/>
        </p:nvSpPr>
        <p:spPr>
          <a:xfrm>
            <a:off x="4277640" y="4341181"/>
            <a:ext cx="3017527" cy="56817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8D5F097-3860-6758-37E8-9B01BC33820F}"/>
              </a:ext>
              <a:ext uri="{C183D7F6-B498-43B3-948B-1728B52AA6E4}">
                <adec:decorative xmlns:adec="http://schemas.microsoft.com/office/drawing/2017/decorative" val="1"/>
              </a:ext>
            </a:extLst>
          </p:cNvPr>
          <p:cNvSpPr/>
          <p:nvPr/>
        </p:nvSpPr>
        <p:spPr>
          <a:xfrm>
            <a:off x="7930602" y="4341181"/>
            <a:ext cx="3017527" cy="118073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8475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5FD90-39CA-B047-CE8E-AE174F665C32}"/>
              </a:ext>
            </a:extLst>
          </p:cNvPr>
          <p:cNvSpPr>
            <a:spLocks noGrp="1"/>
          </p:cNvSpPr>
          <p:nvPr>
            <p:ph type="title"/>
          </p:nvPr>
        </p:nvSpPr>
        <p:spPr/>
        <p:txBody>
          <a:bodyPr/>
          <a:lstStyle/>
          <a:p>
            <a:r>
              <a:rPr lang="en-US"/>
              <a:t>Training Videos</a:t>
            </a:r>
          </a:p>
        </p:txBody>
      </p:sp>
      <p:sp>
        <p:nvSpPr>
          <p:cNvPr id="3" name="Content Placeholder 2">
            <a:extLst>
              <a:ext uri="{FF2B5EF4-FFF2-40B4-BE49-F238E27FC236}">
                <a16:creationId xmlns:a16="http://schemas.microsoft.com/office/drawing/2014/main" id="{850688A2-492A-1362-9CF1-1D928FDCEC7F}"/>
              </a:ext>
            </a:extLst>
          </p:cNvPr>
          <p:cNvSpPr>
            <a:spLocks noGrp="1"/>
          </p:cNvSpPr>
          <p:nvPr>
            <p:ph idx="1"/>
          </p:nvPr>
        </p:nvSpPr>
        <p:spPr>
          <a:xfrm>
            <a:off x="838199" y="1825625"/>
            <a:ext cx="11100955" cy="4255861"/>
          </a:xfrm>
        </p:spPr>
        <p:txBody>
          <a:bodyPr>
            <a:normAutofit fontScale="92500" lnSpcReduction="10000"/>
          </a:bodyPr>
          <a:lstStyle/>
          <a:p>
            <a:r>
              <a:rPr lang="en-US"/>
              <a:t>Smarter Reporting System</a:t>
            </a:r>
          </a:p>
          <a:p>
            <a:pPr marL="457200" lvl="1">
              <a:lnSpc>
                <a:spcPct val="107000"/>
              </a:lnSpc>
              <a:spcBef>
                <a:spcPts val="0"/>
              </a:spcBef>
              <a:spcAft>
                <a:spcPts val="800"/>
              </a:spcAft>
            </a:pPr>
            <a:r>
              <a:rPr lang="en-US" sz="1600">
                <a:effectLst/>
                <a:ea typeface="Calibri" panose="020F0502020204030204" pitchFamily="34" charset="0"/>
              </a:rPr>
              <a:t>Student Groups </a:t>
            </a:r>
            <a:r>
              <a:rPr lang="en-US" sz="1600" u="sng">
                <a:solidFill>
                  <a:srgbClr val="0563C1"/>
                </a:solidFill>
                <a:effectLst/>
                <a:ea typeface="Calibri" panose="020F0502020204030204" pitchFamily="34" charset="0"/>
                <a:hlinkClick r:id="rId3"/>
              </a:rPr>
              <a:t>https://www.youtube.com/watch?v=-FYIgEhP6AM</a:t>
            </a:r>
            <a:endParaRPr lang="en-US" sz="1600">
              <a:effectLst/>
              <a:ea typeface="Calibri" panose="020F0502020204030204" pitchFamily="34" charset="0"/>
            </a:endParaRPr>
          </a:p>
          <a:p>
            <a:pPr marL="457200" lvl="1">
              <a:lnSpc>
                <a:spcPct val="107000"/>
              </a:lnSpc>
              <a:spcBef>
                <a:spcPts val="0"/>
              </a:spcBef>
              <a:spcAft>
                <a:spcPts val="800"/>
              </a:spcAft>
            </a:pPr>
            <a:r>
              <a:rPr lang="en-US" sz="1600">
                <a:effectLst/>
                <a:ea typeface="Calibri" panose="020F0502020204030204" pitchFamily="34" charset="0"/>
              </a:rPr>
              <a:t>TA View Summative </a:t>
            </a:r>
            <a:r>
              <a:rPr lang="en-US" sz="1600" u="sng">
                <a:solidFill>
                  <a:srgbClr val="0563C1"/>
                </a:solidFill>
                <a:effectLst/>
                <a:ea typeface="Calibri" panose="020F0502020204030204" pitchFamily="34" charset="0"/>
                <a:hlinkClick r:id="rId4"/>
              </a:rPr>
              <a:t>https://www.youtube.com/watch?v=5C6UqY1Rt3o</a:t>
            </a:r>
            <a:endParaRPr lang="en-US" sz="1600">
              <a:effectLst/>
              <a:ea typeface="Calibri" panose="020F0502020204030204" pitchFamily="34" charset="0"/>
            </a:endParaRPr>
          </a:p>
          <a:p>
            <a:pPr marL="457200" lvl="1">
              <a:lnSpc>
                <a:spcPct val="107000"/>
              </a:lnSpc>
              <a:spcBef>
                <a:spcPts val="0"/>
              </a:spcBef>
              <a:spcAft>
                <a:spcPts val="800"/>
              </a:spcAft>
            </a:pPr>
            <a:r>
              <a:rPr lang="en-US" sz="1600">
                <a:effectLst/>
                <a:ea typeface="Calibri" panose="020F0502020204030204" pitchFamily="34" charset="0"/>
              </a:rPr>
              <a:t>DC SC View Summative </a:t>
            </a:r>
            <a:r>
              <a:rPr lang="en-US" sz="1600" u="sng">
                <a:solidFill>
                  <a:srgbClr val="0563C1"/>
                </a:solidFill>
                <a:effectLst/>
                <a:ea typeface="Calibri" panose="020F0502020204030204" pitchFamily="34" charset="0"/>
                <a:hlinkClick r:id="rId5"/>
              </a:rPr>
              <a:t>https://www.youtube.com/watch?v=P5ZCRGQfV6o</a:t>
            </a:r>
            <a:endParaRPr lang="en-US" sz="1600">
              <a:effectLst/>
              <a:ea typeface="Calibri" panose="020F0502020204030204" pitchFamily="34" charset="0"/>
            </a:endParaRPr>
          </a:p>
          <a:p>
            <a:pPr marL="457200" lvl="1">
              <a:lnSpc>
                <a:spcPct val="107000"/>
              </a:lnSpc>
              <a:spcBef>
                <a:spcPts val="0"/>
              </a:spcBef>
              <a:spcAft>
                <a:spcPts val="800"/>
              </a:spcAft>
            </a:pPr>
            <a:r>
              <a:rPr lang="en-US" sz="1600">
                <a:effectLst/>
                <a:ea typeface="Calibri" panose="020F0502020204030204" pitchFamily="34" charset="0"/>
              </a:rPr>
              <a:t>TA View Interims </a:t>
            </a:r>
            <a:r>
              <a:rPr lang="en-US" sz="1600" u="sng">
                <a:solidFill>
                  <a:srgbClr val="0563C1"/>
                </a:solidFill>
                <a:effectLst/>
                <a:ea typeface="Calibri" panose="020F0502020204030204" pitchFamily="34" charset="0"/>
                <a:hlinkClick r:id="rId6"/>
              </a:rPr>
              <a:t>https://www.youtube.com/watch?v=AMVwJhqp3Iw</a:t>
            </a:r>
            <a:endParaRPr lang="en-US" sz="1600">
              <a:effectLst/>
              <a:ea typeface="Calibri" panose="020F0502020204030204" pitchFamily="34" charset="0"/>
            </a:endParaRPr>
          </a:p>
          <a:p>
            <a:pPr marL="457200" lvl="1">
              <a:lnSpc>
                <a:spcPct val="107000"/>
              </a:lnSpc>
              <a:spcBef>
                <a:spcPts val="0"/>
              </a:spcBef>
              <a:spcAft>
                <a:spcPts val="800"/>
              </a:spcAft>
            </a:pPr>
            <a:r>
              <a:rPr lang="en-US" sz="1600">
                <a:effectLst/>
                <a:ea typeface="Calibri" panose="020F0502020204030204" pitchFamily="34" charset="0"/>
              </a:rPr>
              <a:t>Custom Aggregate Reports </a:t>
            </a:r>
            <a:r>
              <a:rPr lang="en-US" sz="1600" u="sng">
                <a:solidFill>
                  <a:srgbClr val="0563C1"/>
                </a:solidFill>
                <a:effectLst/>
                <a:ea typeface="Calibri" panose="020F0502020204030204" pitchFamily="34" charset="0"/>
                <a:hlinkClick r:id="rId7"/>
              </a:rPr>
              <a:t>https://www.youtube.com/watch?v=ZJh_92aCOCQ</a:t>
            </a:r>
            <a:r>
              <a:rPr lang="en-US" sz="1600">
                <a:effectLst/>
                <a:ea typeface="Calibri" panose="020F0502020204030204" pitchFamily="34" charset="0"/>
              </a:rPr>
              <a:t> </a:t>
            </a:r>
            <a:endParaRPr lang="en-US"/>
          </a:p>
          <a:p>
            <a:r>
              <a:rPr lang="en-US" i="1"/>
              <a:t>Using the GTSA </a:t>
            </a:r>
            <a:r>
              <a:rPr lang="en-US"/>
              <a:t>series</a:t>
            </a:r>
          </a:p>
          <a:p>
            <a:pPr marL="457200" lvl="1">
              <a:lnSpc>
                <a:spcPct val="107000"/>
              </a:lnSpc>
              <a:spcBef>
                <a:spcPts val="0"/>
              </a:spcBef>
              <a:spcAft>
                <a:spcPts val="800"/>
              </a:spcAft>
            </a:pPr>
            <a:r>
              <a:rPr lang="en-US" sz="1600">
                <a:effectLst/>
                <a:latin typeface="Segoe UI" panose="020B0502040204020203" pitchFamily="34" charset="0"/>
                <a:ea typeface="Calibri" panose="020F0502020204030204" pitchFamily="34" charset="0"/>
                <a:cs typeface="Times New Roman" panose="02020603050405020304" pitchFamily="18" charset="0"/>
              </a:rPr>
              <a:t>Episode 1: </a:t>
            </a:r>
            <a:r>
              <a:rPr lang="en-US" sz="1600" u="sng">
                <a:solidFill>
                  <a:srgbClr val="0563C1"/>
                </a:solidFill>
                <a:effectLst/>
                <a:latin typeface="Segoe UI" panose="020B0502040204020203" pitchFamily="34" charset="0"/>
                <a:ea typeface="Calibri" panose="020F0502020204030204" pitchFamily="34" charset="0"/>
                <a:cs typeface="Times New Roman" panose="02020603050405020304" pitchFamily="18" charset="0"/>
                <a:hlinkClick r:id="rId8"/>
              </a:rPr>
              <a:t>https://www.youtube.com/watch?v=EYzWWWpt0PM</a:t>
            </a:r>
            <a:r>
              <a:rPr lang="en-US" sz="1600">
                <a:effectLst/>
                <a:latin typeface="Segoe UI" panose="020B0502040204020203" pitchFamily="34" charset="0"/>
                <a:ea typeface="Calibri" panose="020F0502020204030204" pitchFamily="34" charset="0"/>
                <a:cs typeface="Times New Roman" panose="02020603050405020304" pitchFamily="18" charset="0"/>
              </a:rPr>
              <a:t> </a:t>
            </a:r>
          </a:p>
          <a:p>
            <a:pPr marL="457200" lvl="1">
              <a:lnSpc>
                <a:spcPct val="107000"/>
              </a:lnSpc>
              <a:spcBef>
                <a:spcPts val="0"/>
              </a:spcBef>
              <a:spcAft>
                <a:spcPts val="800"/>
              </a:spcAft>
            </a:pPr>
            <a:r>
              <a:rPr lang="en-US" sz="1600">
                <a:effectLst/>
                <a:latin typeface="Segoe UI" panose="020B0502040204020203" pitchFamily="34" charset="0"/>
                <a:ea typeface="Calibri" panose="020F0502020204030204" pitchFamily="34" charset="0"/>
                <a:cs typeface="Times New Roman" panose="02020603050405020304" pitchFamily="18" charset="0"/>
              </a:rPr>
              <a:t>Episode 2</a:t>
            </a:r>
            <a:r>
              <a:rPr lang="en-US" sz="1600" u="sng">
                <a:solidFill>
                  <a:srgbClr val="0563C1"/>
                </a:solidFill>
                <a:effectLst/>
                <a:latin typeface="Segoe UI" panose="020B0502040204020203" pitchFamily="34" charset="0"/>
                <a:ea typeface="Calibri" panose="020F0502020204030204" pitchFamily="34" charset="0"/>
                <a:cs typeface="Times New Roman" panose="02020603050405020304" pitchFamily="18" charset="0"/>
              </a:rPr>
              <a:t>:  </a:t>
            </a:r>
            <a:r>
              <a:rPr lang="en-US" sz="1600" u="sng">
                <a:solidFill>
                  <a:srgbClr val="0563C1"/>
                </a:solidFill>
                <a:effectLst/>
                <a:latin typeface="Segoe UI" panose="020B0502040204020203" pitchFamily="34" charset="0"/>
                <a:ea typeface="Calibri" panose="020F0502020204030204" pitchFamily="34" charset="0"/>
                <a:cs typeface="Times New Roman" panose="02020603050405020304" pitchFamily="18" charset="0"/>
                <a:hlinkClick r:id="rId9"/>
              </a:rPr>
              <a:t>https://www.youtube.com/watch?v=c6WNyoYhcRM</a:t>
            </a:r>
            <a:endParaRPr lang="en-US" sz="1600">
              <a:effectLst/>
              <a:latin typeface="Segoe UI" panose="020B0502040204020203" pitchFamily="34" charset="0"/>
              <a:ea typeface="Calibri" panose="020F0502020204030204" pitchFamily="34" charset="0"/>
              <a:cs typeface="Times New Roman" panose="02020603050405020304" pitchFamily="18" charset="0"/>
            </a:endParaRPr>
          </a:p>
          <a:p>
            <a:pPr marL="457200" lvl="1">
              <a:lnSpc>
                <a:spcPct val="107000"/>
              </a:lnSpc>
              <a:spcBef>
                <a:spcPts val="0"/>
              </a:spcBef>
              <a:spcAft>
                <a:spcPts val="800"/>
              </a:spcAft>
            </a:pPr>
            <a:r>
              <a:rPr lang="en-US" sz="1600">
                <a:effectLst/>
                <a:latin typeface="Segoe UI" panose="020B0502040204020203" pitchFamily="34" charset="0"/>
                <a:ea typeface="Calibri" panose="020F0502020204030204" pitchFamily="34" charset="0"/>
                <a:cs typeface="Times New Roman" panose="02020603050405020304" pitchFamily="18" charset="0"/>
              </a:rPr>
              <a:t>Episode 3: </a:t>
            </a:r>
            <a:r>
              <a:rPr lang="en-US" sz="1600" u="sng">
                <a:solidFill>
                  <a:srgbClr val="0563C1"/>
                </a:solidFill>
                <a:effectLst/>
                <a:latin typeface="Segoe UI" panose="020B0502040204020203" pitchFamily="34" charset="0"/>
                <a:ea typeface="Calibri" panose="020F0502020204030204" pitchFamily="34" charset="0"/>
                <a:cs typeface="Times New Roman" panose="02020603050405020304" pitchFamily="18" charset="0"/>
                <a:hlinkClick r:id="rId10"/>
              </a:rPr>
              <a:t>https://www.youtube.com/watch?v=8C4QqWpdZrQ</a:t>
            </a:r>
            <a:r>
              <a:rPr lang="en-US" sz="1600">
                <a:effectLst/>
                <a:latin typeface="Segoe UI" panose="020B0502040204020203" pitchFamily="34" charset="0"/>
                <a:ea typeface="Calibri" panose="020F0502020204030204" pitchFamily="34" charset="0"/>
                <a:cs typeface="Times New Roman" panose="02020603050405020304" pitchFamily="18" charset="0"/>
              </a:rPr>
              <a:t> </a:t>
            </a:r>
          </a:p>
          <a:p>
            <a:pPr marL="457200" lvl="1">
              <a:lnSpc>
                <a:spcPct val="107000"/>
              </a:lnSpc>
              <a:spcBef>
                <a:spcPts val="0"/>
              </a:spcBef>
              <a:spcAft>
                <a:spcPts val="800"/>
              </a:spcAft>
            </a:pPr>
            <a:r>
              <a:rPr lang="en-US" sz="1600">
                <a:effectLst/>
                <a:latin typeface="Segoe UI" panose="020B0502040204020203" pitchFamily="34" charset="0"/>
                <a:ea typeface="Calibri" panose="020F0502020204030204" pitchFamily="34" charset="0"/>
                <a:cs typeface="Times New Roman" panose="02020603050405020304" pitchFamily="18" charset="0"/>
              </a:rPr>
              <a:t>Episode 4: </a:t>
            </a:r>
            <a:r>
              <a:rPr lang="en-US" sz="1600" u="sng">
                <a:solidFill>
                  <a:srgbClr val="0563C1"/>
                </a:solidFill>
                <a:effectLst/>
                <a:latin typeface="Segoe UI" panose="020B0502040204020203" pitchFamily="34" charset="0"/>
                <a:ea typeface="Calibri" panose="020F0502020204030204" pitchFamily="34" charset="0"/>
                <a:cs typeface="Times New Roman" panose="02020603050405020304" pitchFamily="18" charset="0"/>
                <a:hlinkClick r:id="rId11"/>
              </a:rPr>
              <a:t>https://www.youtube.com/watch?v=Z9ohgV6oo4I</a:t>
            </a:r>
            <a:r>
              <a:rPr lang="en-US" sz="1600">
                <a:effectLst/>
                <a:latin typeface="Segoe UI" panose="020B0502040204020203" pitchFamily="34" charset="0"/>
                <a:ea typeface="Calibri" panose="020F0502020204030204" pitchFamily="34" charset="0"/>
                <a:cs typeface="Times New Roman" panose="02020603050405020304" pitchFamily="18" charset="0"/>
              </a:rPr>
              <a:t> </a:t>
            </a:r>
            <a:endParaRPr lang="en-US"/>
          </a:p>
          <a:p>
            <a:r>
              <a:rPr lang="en-US"/>
              <a:t>Spanish presentation choices detailed on slides 38-43 of </a:t>
            </a:r>
            <a:r>
              <a:rPr lang="en-US">
                <a:hlinkClick r:id="rId12"/>
              </a:rPr>
              <a:t>August webinar</a:t>
            </a:r>
            <a:endParaRPr lang="en-US"/>
          </a:p>
          <a:p>
            <a:endParaRPr lang="en-US"/>
          </a:p>
        </p:txBody>
      </p:sp>
      <p:sp>
        <p:nvSpPr>
          <p:cNvPr id="4" name="Date Placeholder 3">
            <a:extLst>
              <a:ext uri="{FF2B5EF4-FFF2-40B4-BE49-F238E27FC236}">
                <a16:creationId xmlns:a16="http://schemas.microsoft.com/office/drawing/2014/main" id="{6ED2F1F0-CDCE-E648-496E-2EB1E208B7EC}"/>
              </a:ext>
            </a:extLst>
          </p:cNvPr>
          <p:cNvSpPr>
            <a:spLocks noGrp="1"/>
          </p:cNvSpPr>
          <p:nvPr>
            <p:ph type="dt" sz="half" idx="11"/>
          </p:nvPr>
        </p:nvSpPr>
        <p:spPr/>
        <p:txBody>
          <a:bodyPr/>
          <a:lstStyle/>
          <a:p>
            <a:pPr algn="ctr"/>
            <a:r>
              <a:rPr lang="en-US"/>
              <a:t>9/20/2023</a:t>
            </a:r>
          </a:p>
        </p:txBody>
      </p:sp>
      <p:sp>
        <p:nvSpPr>
          <p:cNvPr id="5" name="Slide Number Placeholder 4">
            <a:extLst>
              <a:ext uri="{FF2B5EF4-FFF2-40B4-BE49-F238E27FC236}">
                <a16:creationId xmlns:a16="http://schemas.microsoft.com/office/drawing/2014/main" id="{66B9827E-2106-92B9-0568-EDD1C7D161F6}"/>
              </a:ext>
            </a:extLst>
          </p:cNvPr>
          <p:cNvSpPr>
            <a:spLocks noGrp="1"/>
          </p:cNvSpPr>
          <p:nvPr>
            <p:ph type="sldNum" sz="quarter" idx="4"/>
          </p:nvPr>
        </p:nvSpPr>
        <p:spPr/>
        <p:txBody>
          <a:bodyPr/>
          <a:lstStyle/>
          <a:p>
            <a:fld id="{65248FEF-978F-4B24-93F3-B987601DAD06}" type="slidenum">
              <a:rPr lang="en-US" smtClean="0"/>
              <a:pPr/>
              <a:t>23</a:t>
            </a:fld>
            <a:endParaRPr lang="en-US"/>
          </a:p>
        </p:txBody>
      </p:sp>
      <p:sp>
        <p:nvSpPr>
          <p:cNvPr id="6" name="Footer Placeholder 5">
            <a:extLst>
              <a:ext uri="{FF2B5EF4-FFF2-40B4-BE49-F238E27FC236}">
                <a16:creationId xmlns:a16="http://schemas.microsoft.com/office/drawing/2014/main" id="{7A6B3648-20C4-0742-8A83-339161DAB36C}"/>
              </a:ext>
            </a:extLst>
          </p:cNvPr>
          <p:cNvSpPr>
            <a:spLocks noGrp="1"/>
          </p:cNvSpPr>
          <p:nvPr>
            <p:ph type="ftr" sz="quarter" idx="3"/>
          </p:nvPr>
        </p:nvSpPr>
        <p:spPr/>
        <p:txBody>
          <a:bodyPr/>
          <a:lstStyle/>
          <a:p>
            <a:pPr algn="r"/>
            <a:r>
              <a:rPr lang="en-US"/>
              <a:t>Assessment and Student Information</a:t>
            </a:r>
          </a:p>
        </p:txBody>
      </p:sp>
    </p:spTree>
    <p:extLst>
      <p:ext uri="{BB962C8B-B14F-4D97-AF65-F5344CB8AC3E}">
        <p14:creationId xmlns:p14="http://schemas.microsoft.com/office/powerpoint/2010/main" val="360677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pPr algn="ctr"/>
            <a:r>
              <a:rPr lang="en-US"/>
              <a:t>9/20/2023</a:t>
            </a:r>
          </a:p>
        </p:txBody>
      </p:sp>
      <p:sp>
        <p:nvSpPr>
          <p:cNvPr id="3" name="Slide Number Placeholder 2">
            <a:extLst>
              <a:ext uri="{C183D7F6-B498-43B3-948B-1728B52AA6E4}">
                <adec:decorative xmlns:adec="http://schemas.microsoft.com/office/drawing/2017/decorative" val="1"/>
              </a:ext>
            </a:extLst>
          </p:cNvPr>
          <p:cNvSpPr>
            <a:spLocks noGrp="1"/>
          </p:cNvSpPr>
          <p:nvPr>
            <p:ph type="sldNum" sz="quarter" idx="4"/>
          </p:nvPr>
        </p:nvSpPr>
        <p:spPr/>
        <p:txBody>
          <a:bodyPr/>
          <a:lstStyle/>
          <a:p>
            <a:fld id="{65248FEF-978F-4B24-93F3-B987601DAD06}" type="slidenum">
              <a:rPr lang="en-US" smtClean="0"/>
              <a:pPr/>
              <a:t>24</a:t>
            </a:fld>
            <a:endParaRPr lang="en-US"/>
          </a:p>
        </p:txBody>
      </p:sp>
      <p:sp>
        <p:nvSpPr>
          <p:cNvPr id="4" name="Footer Placeholder 3">
            <a:extLst>
              <a:ext uri="{C183D7F6-B498-43B3-948B-1728B52AA6E4}">
                <adec:decorative xmlns:adec="http://schemas.microsoft.com/office/drawing/2017/decorative" val="1"/>
              </a:ext>
            </a:extLst>
          </p:cNvPr>
          <p:cNvSpPr>
            <a:spLocks noGrp="1"/>
          </p:cNvSpPr>
          <p:nvPr>
            <p:ph type="ftr" sz="quarter" idx="3"/>
          </p:nvPr>
        </p:nvSpPr>
        <p:spPr/>
        <p:txBody>
          <a:bodyPr/>
          <a:lstStyle/>
          <a:p>
            <a:pPr algn="r"/>
            <a:r>
              <a:rPr lang="en-US"/>
              <a:t>Assessment and Student Information</a:t>
            </a:r>
          </a:p>
        </p:txBody>
      </p:sp>
      <p:sp>
        <p:nvSpPr>
          <p:cNvPr id="6" name="Title 5"/>
          <p:cNvSpPr>
            <a:spLocks noGrp="1"/>
          </p:cNvSpPr>
          <p:nvPr>
            <p:ph type="title"/>
          </p:nvPr>
        </p:nvSpPr>
        <p:spPr/>
        <p:txBody>
          <a:bodyPr/>
          <a:lstStyle/>
          <a:p>
            <a:r>
              <a:rPr lang="en-US"/>
              <a:t>Data</a:t>
            </a:r>
          </a:p>
        </p:txBody>
      </p:sp>
    </p:spTree>
    <p:extLst>
      <p:ext uri="{BB962C8B-B14F-4D97-AF65-F5344CB8AC3E}">
        <p14:creationId xmlns:p14="http://schemas.microsoft.com/office/powerpoint/2010/main" val="174399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Family Report PDFs</a:t>
            </a:r>
          </a:p>
        </p:txBody>
      </p:sp>
      <p:sp>
        <p:nvSpPr>
          <p:cNvPr id="3" name="Content Placeholder 2"/>
          <p:cNvSpPr>
            <a:spLocks noGrp="1"/>
          </p:cNvSpPr>
          <p:nvPr>
            <p:ph idx="1"/>
          </p:nvPr>
        </p:nvSpPr>
        <p:spPr/>
        <p:txBody>
          <a:bodyPr/>
          <a:lstStyle/>
          <a:p>
            <a:r>
              <a:rPr lang="en-US"/>
              <a:t>Received from Cambium Sept. 18, currently parsing files out</a:t>
            </a:r>
          </a:p>
          <a:p>
            <a:endParaRPr lang="en-US"/>
          </a:p>
        </p:txBody>
      </p:sp>
    </p:spTree>
    <p:extLst>
      <p:ext uri="{BB962C8B-B14F-4D97-AF65-F5344CB8AC3E}">
        <p14:creationId xmlns:p14="http://schemas.microsoft.com/office/powerpoint/2010/main" val="21530962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Student Growth Percentiles (SGPs)</a:t>
            </a:r>
          </a:p>
        </p:txBody>
      </p:sp>
      <p:sp>
        <p:nvSpPr>
          <p:cNvPr id="3" name="Content Placeholder 2"/>
          <p:cNvSpPr>
            <a:spLocks noGrp="1"/>
          </p:cNvSpPr>
          <p:nvPr>
            <p:ph idx="1"/>
          </p:nvPr>
        </p:nvSpPr>
        <p:spPr/>
        <p:txBody>
          <a:bodyPr/>
          <a:lstStyle/>
          <a:p>
            <a:r>
              <a:rPr lang="en-US"/>
              <a:t>Data files are ready – communication being updated</a:t>
            </a:r>
          </a:p>
          <a:p>
            <a:r>
              <a:rPr lang="en-US"/>
              <a:t>Student level PDFs being generated </a:t>
            </a:r>
          </a:p>
        </p:txBody>
      </p:sp>
    </p:spTree>
    <p:extLst>
      <p:ext uri="{BB962C8B-B14F-4D97-AF65-F5344CB8AC3E}">
        <p14:creationId xmlns:p14="http://schemas.microsoft.com/office/powerpoint/2010/main" val="20934477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State Frequency Distribution Report</a:t>
            </a:r>
          </a:p>
        </p:txBody>
      </p:sp>
      <p:sp>
        <p:nvSpPr>
          <p:cNvPr id="3" name="Content Placeholder 2"/>
          <p:cNvSpPr>
            <a:spLocks noGrp="1"/>
          </p:cNvSpPr>
          <p:nvPr>
            <p:ph idx="1"/>
          </p:nvPr>
        </p:nvSpPr>
        <p:spPr/>
        <p:txBody>
          <a:bodyPr vert="horz" lIns="91440" tIns="45720" rIns="91440" bIns="45720" rtlCol="0" anchor="t">
            <a:normAutofit/>
          </a:bodyPr>
          <a:lstStyle/>
          <a:p>
            <a:r>
              <a:rPr lang="en-US"/>
              <a:t>Posted to website this week</a:t>
            </a:r>
          </a:p>
          <a:p>
            <a:r>
              <a:rPr lang="en-US"/>
              <a:t>Count of each scale score by grade including percentile rank</a:t>
            </a:r>
            <a:endParaRPr lang="en-US">
              <a:cs typeface="Segoe UI"/>
            </a:endParaRPr>
          </a:p>
          <a:p>
            <a:r>
              <a:rPr lang="en-US"/>
              <a:t>Website: </a:t>
            </a:r>
            <a:r>
              <a:rPr lang="en-US" u="sng">
                <a:hlinkClick r:id="rId3"/>
              </a:rPr>
              <a:t>https://ospi.k12.wa.us/student-success/testing/state-testing/scores-and-reports/testing-statistics-frequency-distribution</a:t>
            </a:r>
            <a:endParaRPr lang="en-US"/>
          </a:p>
          <a:p>
            <a:r>
              <a:rPr lang="en-US"/>
              <a:t>“New” format: pivot table with source data – easier to back-calculate statewide mean, standard deviation, and percentile distributions</a:t>
            </a:r>
            <a:endParaRPr lang="en-US">
              <a:cs typeface="Segoe UI"/>
            </a:endParaRPr>
          </a:p>
        </p:txBody>
      </p:sp>
    </p:spTree>
    <p:extLst>
      <p:ext uri="{BB962C8B-B14F-4D97-AF65-F5344CB8AC3E}">
        <p14:creationId xmlns:p14="http://schemas.microsoft.com/office/powerpoint/2010/main" val="1615716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CEDARS Go-Live and Nightly TIDE Files</a:t>
            </a:r>
          </a:p>
        </p:txBody>
      </p:sp>
      <p:sp>
        <p:nvSpPr>
          <p:cNvPr id="3" name="Content Placeholder 2"/>
          <p:cNvSpPr>
            <a:spLocks noGrp="1"/>
          </p:cNvSpPr>
          <p:nvPr>
            <p:ph idx="1"/>
          </p:nvPr>
        </p:nvSpPr>
        <p:spPr/>
        <p:txBody>
          <a:bodyPr/>
          <a:lstStyle/>
          <a:p>
            <a:r>
              <a:rPr lang="en-US"/>
              <a:t>CEDARS is live for 2023-2024 school year</a:t>
            </a:r>
          </a:p>
          <a:p>
            <a:r>
              <a:rPr lang="en-US"/>
              <a:t>SSID Issuance not functioning correctly (as of afternoon of 9/19)</a:t>
            </a:r>
          </a:p>
          <a:p>
            <a:r>
              <a:rPr lang="en-US"/>
              <a:t>First nightly pre-ID file to TIDE scheduled evening of 9/25</a:t>
            </a:r>
          </a:p>
        </p:txBody>
      </p:sp>
    </p:spTree>
    <p:extLst>
      <p:ext uri="{BB962C8B-B14F-4D97-AF65-F5344CB8AC3E}">
        <p14:creationId xmlns:p14="http://schemas.microsoft.com/office/powerpoint/2010/main" val="19864882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Graduation Pathways Database “Rollover”</a:t>
            </a:r>
          </a:p>
        </p:txBody>
      </p:sp>
      <p:sp>
        <p:nvSpPr>
          <p:cNvPr id="3" name="Content Placeholder 2"/>
          <p:cNvSpPr>
            <a:spLocks noGrp="1"/>
          </p:cNvSpPr>
          <p:nvPr>
            <p:ph idx="1"/>
          </p:nvPr>
        </p:nvSpPr>
        <p:spPr/>
        <p:txBody>
          <a:bodyPr vert="horz" lIns="91440" tIns="45720" rIns="91440" bIns="45720" rtlCol="0" anchor="t">
            <a:normAutofit/>
          </a:bodyPr>
          <a:lstStyle/>
          <a:p>
            <a:r>
              <a:rPr lang="en-US"/>
              <a:t>Database is pulling all pathways data</a:t>
            </a:r>
          </a:p>
          <a:p>
            <a:r>
              <a:rPr lang="en-US"/>
              <a:t>Student list is determined by selecting correct school year</a:t>
            </a:r>
            <a:endParaRPr lang="en-US">
              <a:cs typeface="Segoe UI"/>
            </a:endParaRPr>
          </a:p>
          <a:p>
            <a:r>
              <a:rPr lang="en-US"/>
              <a:t>2022-2023 student list available through end of calendar year</a:t>
            </a:r>
            <a:endParaRPr lang="en-US">
              <a:cs typeface="Segoe UI"/>
            </a:endParaRPr>
          </a:p>
          <a:p>
            <a:endParaRPr lang="en-US"/>
          </a:p>
        </p:txBody>
      </p:sp>
    </p:spTree>
    <p:extLst>
      <p:ext uri="{BB962C8B-B14F-4D97-AF65-F5344CB8AC3E}">
        <p14:creationId xmlns:p14="http://schemas.microsoft.com/office/powerpoint/2010/main" val="1454108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9DBCAFE-EDEE-4A2B-8FA8-802D15FD3D38}"/>
              </a:ext>
            </a:extLst>
          </p:cNvPr>
          <p:cNvSpPr>
            <a:spLocks noGrp="1"/>
          </p:cNvSpPr>
          <p:nvPr>
            <p:ph type="title" idx="4294967295"/>
          </p:nvPr>
        </p:nvSpPr>
        <p:spPr>
          <a:xfrm>
            <a:off x="925460" y="1957847"/>
            <a:ext cx="5260256" cy="1597741"/>
          </a:xfrm>
          <a:prstGeom prst="roundRect">
            <a:avLst/>
          </a:prstGeom>
          <a:solidFill>
            <a:schemeClr val="accent1"/>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rPr>
              <a:t>Let us recognize historical and ongoing injustice and hate targeted toward race, culture, religion, gender and gender identity, sexual orientation, disability, and nationality. </a:t>
            </a:r>
            <a:endParaRPr kumimoji="0" lang="en-US" sz="1800" b="0" i="0" u="none" strike="noStrike" kern="1200" cap="none" spc="0" normalizeH="0" baseline="0" noProof="0">
              <a:ln>
                <a:noFill/>
              </a:ln>
              <a:solidFill>
                <a:srgbClr val="FFFFFF"/>
              </a:solidFill>
              <a:effectLst/>
              <a:uLnTx/>
              <a:uFillTx/>
              <a:latin typeface="+mn-lt"/>
              <a:ea typeface="+mn-ea"/>
              <a:cs typeface="Segoe UI"/>
            </a:endParaRPr>
          </a:p>
        </p:txBody>
      </p:sp>
      <p:sp>
        <p:nvSpPr>
          <p:cNvPr id="7" name="TextBox 6">
            <a:extLst>
              <a:ext uri="{FF2B5EF4-FFF2-40B4-BE49-F238E27FC236}">
                <a16:creationId xmlns:a16="http://schemas.microsoft.com/office/drawing/2014/main" id="{396D8CBF-429E-4B2A-9B8E-B940D3509DD7}"/>
              </a:ext>
            </a:extLst>
          </p:cNvPr>
          <p:cNvSpPr txBox="1"/>
          <p:nvPr/>
        </p:nvSpPr>
        <p:spPr>
          <a:xfrm>
            <a:off x="1062347" y="605519"/>
            <a:ext cx="497980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FFFFFF"/>
                </a:solidFill>
                <a:cs typeface="Segoe UI"/>
              </a:rPr>
              <a:t>Space for Solidarity</a:t>
            </a:r>
          </a:p>
          <a:p>
            <a:endParaRPr lang="en-US">
              <a:cs typeface="Segoe UI"/>
            </a:endParaRPr>
          </a:p>
        </p:txBody>
      </p:sp>
      <p:sp>
        <p:nvSpPr>
          <p:cNvPr id="8" name="TextBox 7">
            <a:extLst>
              <a:ext uri="{FF2B5EF4-FFF2-40B4-BE49-F238E27FC236}">
                <a16:creationId xmlns:a16="http://schemas.microsoft.com/office/drawing/2014/main" id="{2284157C-6034-4C20-AB12-3BB6EFF1F90F}"/>
              </a:ext>
              <a:ext uri="{C183D7F6-B498-43B3-948B-1728B52AA6E4}">
                <adec:decorative xmlns:adec="http://schemas.microsoft.com/office/drawing/2017/decorative" val="1"/>
              </a:ext>
            </a:extLst>
          </p:cNvPr>
          <p:cNvSpPr txBox="1"/>
          <p:nvPr/>
        </p:nvSpPr>
        <p:spPr>
          <a:xfrm>
            <a:off x="1215426" y="2466256"/>
            <a:ext cx="487104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cs typeface="Segoe UI"/>
            </a:endParaRPr>
          </a:p>
          <a:p>
            <a:pPr algn="l"/>
            <a:endParaRPr lang="en-US" sz="2000">
              <a:cs typeface="Segoe UI"/>
            </a:endParaRPr>
          </a:p>
        </p:txBody>
      </p:sp>
      <p:sp>
        <p:nvSpPr>
          <p:cNvPr id="9" name="TextBox 8">
            <a:extLst>
              <a:ext uri="{FF2B5EF4-FFF2-40B4-BE49-F238E27FC236}">
                <a16:creationId xmlns:a16="http://schemas.microsoft.com/office/drawing/2014/main" id="{5A18701D-304A-4AE5-9FED-80AB64D600A5}"/>
              </a:ext>
              <a:ext uri="{C183D7F6-B498-43B3-948B-1728B52AA6E4}">
                <adec:decorative xmlns:adec="http://schemas.microsoft.com/office/drawing/2017/decorative" val="1"/>
              </a:ext>
            </a:extLst>
          </p:cNvPr>
          <p:cNvSpPr txBox="1"/>
          <p:nvPr/>
        </p:nvSpPr>
        <p:spPr>
          <a:xfrm>
            <a:off x="1216325" y="4307457"/>
            <a:ext cx="525923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solidFill>
                <a:srgbClr val="40403D"/>
              </a:solidFill>
              <a:latin typeface="Quattrocento Sans"/>
            </a:endParaRPr>
          </a:p>
        </p:txBody>
      </p:sp>
      <p:sp>
        <p:nvSpPr>
          <p:cNvPr id="14" name="Oval 13">
            <a:extLst>
              <a:ext uri="{FF2B5EF4-FFF2-40B4-BE49-F238E27FC236}">
                <a16:creationId xmlns:a16="http://schemas.microsoft.com/office/drawing/2014/main" id="{640D81C7-8779-440D-B7DD-3655BCD8E4B2}"/>
              </a:ext>
              <a:ext uri="{C183D7F6-B498-43B3-948B-1728B52AA6E4}">
                <adec:decorative xmlns:adec="http://schemas.microsoft.com/office/drawing/2017/decorative" val="1"/>
              </a:ext>
            </a:extLst>
          </p:cNvPr>
          <p:cNvSpPr/>
          <p:nvPr/>
        </p:nvSpPr>
        <p:spPr>
          <a:xfrm>
            <a:off x="6582084" y="-1185401"/>
            <a:ext cx="7374189" cy="6956319"/>
          </a:xfrm>
          <a:prstGeom prst="ellips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1395ED9-EDA7-47BC-B5CF-1E2C66FD4B7E}"/>
              </a:ext>
              <a:ext uri="{C183D7F6-B498-43B3-948B-1728B52AA6E4}">
                <adec:decorative xmlns:adec="http://schemas.microsoft.com/office/drawing/2017/decorative" val="1"/>
              </a:ext>
            </a:extLst>
          </p:cNvPr>
          <p:cNvSpPr/>
          <p:nvPr/>
        </p:nvSpPr>
        <p:spPr>
          <a:xfrm>
            <a:off x="6840179" y="-902724"/>
            <a:ext cx="6784254" cy="6464707"/>
          </a:xfrm>
          <a:prstGeom prst="ellipse">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8">
            <a:extLst>
              <a:ext uri="{FF2B5EF4-FFF2-40B4-BE49-F238E27FC236}">
                <a16:creationId xmlns:a16="http://schemas.microsoft.com/office/drawing/2014/main" id="{9D72B77F-92C9-4129-989E-A6442D7E5F05}"/>
              </a:ext>
              <a:ext uri="{C183D7F6-B498-43B3-948B-1728B52AA6E4}">
                <adec:decorative xmlns:adec="http://schemas.microsoft.com/office/drawing/2017/decorative" val="1"/>
              </a:ext>
            </a:extLst>
          </p:cNvPr>
          <p:cNvPicPr>
            <a:picLocks noChangeAspect="1"/>
          </p:cNvPicPr>
          <p:nvPr/>
        </p:nvPicPr>
        <p:blipFill rotWithShape="1">
          <a:blip r:embed="rId3"/>
          <a:srcRect l="3989" t="4113" r="2128" b="4113"/>
          <a:stretch/>
        </p:blipFill>
        <p:spPr>
          <a:xfrm>
            <a:off x="7133304" y="197970"/>
            <a:ext cx="5164248" cy="5207657"/>
          </a:xfrm>
          <a:prstGeom prst="ellipse">
            <a:avLst/>
          </a:prstGeom>
          <a:ln>
            <a:noFill/>
          </a:ln>
          <a:effectLst>
            <a:softEdge rad="112500"/>
          </a:effectLst>
        </p:spPr>
      </p:pic>
      <p:sp>
        <p:nvSpPr>
          <p:cNvPr id="3" name="Footer Placeholder 2">
            <a:extLst>
              <a:ext uri="{FF2B5EF4-FFF2-40B4-BE49-F238E27FC236}">
                <a16:creationId xmlns:a16="http://schemas.microsoft.com/office/drawing/2014/main" id="{005A9A25-47F5-480D-B2A9-A0F458BACA55}"/>
              </a:ext>
            </a:extLst>
          </p:cNvPr>
          <p:cNvSpPr>
            <a:spLocks noGrp="1"/>
          </p:cNvSpPr>
          <p:nvPr>
            <p:ph type="ftr" sz="quarter" idx="3"/>
          </p:nvPr>
        </p:nvSpPr>
        <p:spPr/>
        <p:txBody>
          <a:bodyPr/>
          <a:lstStyle/>
          <a:p>
            <a:pPr algn="r"/>
            <a:r>
              <a:rPr lang="en-US"/>
              <a:t>Assessment and Student Information</a:t>
            </a:r>
          </a:p>
        </p:txBody>
      </p:sp>
      <p:sp>
        <p:nvSpPr>
          <p:cNvPr id="2" name="Date Placeholder 1">
            <a:extLst>
              <a:ext uri="{FF2B5EF4-FFF2-40B4-BE49-F238E27FC236}">
                <a16:creationId xmlns:a16="http://schemas.microsoft.com/office/drawing/2014/main" id="{B9E9F141-0189-4DBA-9EDD-37C9586847CF}"/>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9/20/2023</a:t>
            </a:r>
          </a:p>
        </p:txBody>
      </p:sp>
      <p:sp>
        <p:nvSpPr>
          <p:cNvPr id="10" name="Slide Number Placeholder 9">
            <a:extLst>
              <a:ext uri="{FF2B5EF4-FFF2-40B4-BE49-F238E27FC236}">
                <a16:creationId xmlns:a16="http://schemas.microsoft.com/office/drawing/2014/main" id="{F7EBABE9-6723-46CC-8E95-E9D9E681F998}"/>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1747009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Spring Alternate Assessment Registration</a:t>
            </a:r>
          </a:p>
        </p:txBody>
      </p:sp>
      <p:sp>
        <p:nvSpPr>
          <p:cNvPr id="3" name="Content Placeholder 2"/>
          <p:cNvSpPr>
            <a:spLocks noGrp="1"/>
          </p:cNvSpPr>
          <p:nvPr>
            <p:ph idx="1"/>
          </p:nvPr>
        </p:nvSpPr>
        <p:spPr/>
        <p:txBody>
          <a:bodyPr/>
          <a:lstStyle/>
          <a:p>
            <a:r>
              <a:rPr lang="en-US"/>
              <a:t>WAMS application to go live after EOB on October 5</a:t>
            </a:r>
          </a:p>
          <a:p>
            <a:r>
              <a:rPr lang="en-US"/>
              <a:t>Requires CEDARS program data to function (special </a:t>
            </a:r>
            <a:r>
              <a:rPr lang="en-US" err="1"/>
              <a:t>ed</a:t>
            </a:r>
            <a:r>
              <a:rPr lang="en-US"/>
              <a:t> and/or multilingual learner status)</a:t>
            </a:r>
          </a:p>
          <a:p>
            <a:endParaRPr lang="en-US"/>
          </a:p>
        </p:txBody>
      </p:sp>
    </p:spTree>
    <p:extLst>
      <p:ext uri="{BB962C8B-B14F-4D97-AF65-F5344CB8AC3E}">
        <p14:creationId xmlns:p14="http://schemas.microsoft.com/office/powerpoint/2010/main" val="20627598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EF40669-1007-49BE-BDE4-86B3A8A2FF4F}"/>
              </a:ext>
            </a:extLst>
          </p:cNvPr>
          <p:cNvSpPr>
            <a:spLocks noGrp="1"/>
          </p:cNvSpPr>
          <p:nvPr>
            <p:ph type="title"/>
          </p:nvPr>
        </p:nvSpPr>
        <p:spPr/>
        <p:txBody>
          <a:bodyPr/>
          <a:lstStyle/>
          <a:p>
            <a:r>
              <a:rPr lang="en-US"/>
              <a:t>Assessment Operations</a:t>
            </a:r>
          </a:p>
        </p:txBody>
      </p:sp>
      <p:sp>
        <p:nvSpPr>
          <p:cNvPr id="2" name="Date Placeholder 1">
            <a:extLst>
              <a:ext uri="{FF2B5EF4-FFF2-40B4-BE49-F238E27FC236}">
                <a16:creationId xmlns:a16="http://schemas.microsoft.com/office/drawing/2014/main" id="{6C8B0C6D-F618-416E-BE9E-17056DD35791}"/>
              </a:ext>
              <a:ext uri="{C183D7F6-B498-43B3-948B-1728B52AA6E4}">
                <adec:decorative xmlns:adec="http://schemas.microsoft.com/office/drawing/2017/decorative" val="1"/>
              </a:ext>
            </a:extLst>
          </p:cNvPr>
          <p:cNvSpPr>
            <a:spLocks noGrp="1"/>
          </p:cNvSpPr>
          <p:nvPr>
            <p:ph type="dt" sz="half" idx="10"/>
          </p:nvPr>
        </p:nvSpPr>
        <p:spPr/>
        <p:txBody>
          <a:bodyPr/>
          <a:lstStyle/>
          <a:p>
            <a:pPr algn="ctr"/>
            <a:r>
              <a:rPr lang="en-US"/>
              <a:t>9/20/2023</a:t>
            </a:r>
          </a:p>
        </p:txBody>
      </p:sp>
      <p:sp>
        <p:nvSpPr>
          <p:cNvPr id="3" name="Slide Number Placeholder 2">
            <a:extLst>
              <a:ext uri="{FF2B5EF4-FFF2-40B4-BE49-F238E27FC236}">
                <a16:creationId xmlns:a16="http://schemas.microsoft.com/office/drawing/2014/main" id="{33D5FCA4-D507-4861-846D-D855B876834E}"/>
              </a:ext>
              <a:ext uri="{C183D7F6-B498-43B3-948B-1728B52AA6E4}">
                <adec:decorative xmlns:adec="http://schemas.microsoft.com/office/drawing/2017/decorative" val="1"/>
              </a:ext>
            </a:extLst>
          </p:cNvPr>
          <p:cNvSpPr>
            <a:spLocks noGrp="1"/>
          </p:cNvSpPr>
          <p:nvPr>
            <p:ph type="sldNum" sz="quarter" idx="4"/>
          </p:nvPr>
        </p:nvSpPr>
        <p:spPr/>
        <p:txBody>
          <a:bodyPr/>
          <a:lstStyle/>
          <a:p>
            <a:fld id="{65248FEF-978F-4B24-93F3-B987601DAD06}" type="slidenum">
              <a:rPr lang="en-US" smtClean="0"/>
              <a:pPr/>
              <a:t>31</a:t>
            </a:fld>
            <a:endParaRPr lang="en-US"/>
          </a:p>
        </p:txBody>
      </p:sp>
      <p:sp>
        <p:nvSpPr>
          <p:cNvPr id="4" name="Footer Placeholder 3">
            <a:extLst>
              <a:ext uri="{FF2B5EF4-FFF2-40B4-BE49-F238E27FC236}">
                <a16:creationId xmlns:a16="http://schemas.microsoft.com/office/drawing/2014/main" id="{546CAD0A-04EB-4877-982B-C794C97B5C01}"/>
              </a:ext>
              <a:ext uri="{C183D7F6-B498-43B3-948B-1728B52AA6E4}">
                <adec:decorative xmlns:adec="http://schemas.microsoft.com/office/drawing/2017/decorative" val="1"/>
              </a:ext>
            </a:extLst>
          </p:cNvPr>
          <p:cNvSpPr>
            <a:spLocks noGrp="1"/>
          </p:cNvSpPr>
          <p:nvPr>
            <p:ph type="ftr" sz="quarter" idx="3"/>
          </p:nvPr>
        </p:nvSpPr>
        <p:spPr/>
        <p:txBody>
          <a:bodyPr/>
          <a:lstStyle/>
          <a:p>
            <a:pPr algn="r"/>
            <a:r>
              <a:rPr lang="en-US"/>
              <a:t>Assessment and Student Information</a:t>
            </a:r>
          </a:p>
        </p:txBody>
      </p:sp>
    </p:spTree>
    <p:extLst>
      <p:ext uri="{BB962C8B-B14F-4D97-AF65-F5344CB8AC3E}">
        <p14:creationId xmlns:p14="http://schemas.microsoft.com/office/powerpoint/2010/main" val="42761885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B017C-530C-61E5-3639-D6EA37191327}"/>
              </a:ext>
            </a:extLst>
          </p:cNvPr>
          <p:cNvSpPr>
            <a:spLocks noGrp="1"/>
          </p:cNvSpPr>
          <p:nvPr>
            <p:ph type="title"/>
          </p:nvPr>
        </p:nvSpPr>
        <p:spPr/>
        <p:txBody>
          <a:bodyPr/>
          <a:lstStyle/>
          <a:p>
            <a:r>
              <a:rPr lang="en-US">
                <a:cs typeface="Segoe UI"/>
              </a:rPr>
              <a:t>Family Score Reports – paper copies</a:t>
            </a:r>
            <a:endParaRPr lang="en-US"/>
          </a:p>
        </p:txBody>
      </p:sp>
      <p:sp>
        <p:nvSpPr>
          <p:cNvPr id="3" name="Content Placeholder 2">
            <a:extLst>
              <a:ext uri="{FF2B5EF4-FFF2-40B4-BE49-F238E27FC236}">
                <a16:creationId xmlns:a16="http://schemas.microsoft.com/office/drawing/2014/main" id="{225FC4BA-A084-F0BB-296E-64D643F1B854}"/>
              </a:ext>
            </a:extLst>
          </p:cNvPr>
          <p:cNvSpPr>
            <a:spLocks noGrp="1"/>
          </p:cNvSpPr>
          <p:nvPr>
            <p:ph idx="1"/>
          </p:nvPr>
        </p:nvSpPr>
        <p:spPr/>
        <p:txBody>
          <a:bodyPr vert="horz" lIns="91440" tIns="45720" rIns="91440" bIns="45720" rtlCol="0" anchor="t">
            <a:normAutofit lnSpcReduction="10000"/>
          </a:bodyPr>
          <a:lstStyle/>
          <a:p>
            <a:r>
              <a:rPr lang="en-US">
                <a:cs typeface="Segoe UI"/>
              </a:rPr>
              <a:t>The WAMS application to order printed family reports closed on Friday, September 15.</a:t>
            </a:r>
          </a:p>
          <a:p>
            <a:r>
              <a:rPr lang="en-US">
                <a:cs typeface="Segoe UI"/>
              </a:rPr>
              <a:t>Smarter Balanced and WCAS family score reports will be printed and shipped by the Department of Enterprise Services (DES).</a:t>
            </a:r>
          </a:p>
          <a:p>
            <a:r>
              <a:rPr lang="en-US">
                <a:cs typeface="Segoe UI"/>
              </a:rPr>
              <a:t>Reports should be received in-district by mid-October. A specific window will be determined and communicated to you once DES has received the files for printing.</a:t>
            </a:r>
          </a:p>
          <a:p>
            <a:r>
              <a:rPr lang="en-US">
                <a:cs typeface="Segoe UI"/>
              </a:rPr>
              <a:t>As the default, reports will be printed for all schools and students in the district if nothing was indicated in the WAMS application.</a:t>
            </a:r>
          </a:p>
        </p:txBody>
      </p:sp>
      <p:sp>
        <p:nvSpPr>
          <p:cNvPr id="4" name="Date Placeholder 3">
            <a:extLst>
              <a:ext uri="{FF2B5EF4-FFF2-40B4-BE49-F238E27FC236}">
                <a16:creationId xmlns:a16="http://schemas.microsoft.com/office/drawing/2014/main" id="{E7D34F1C-DCB4-CEA8-FE6B-65DC290BC643}"/>
              </a:ext>
            </a:extLst>
          </p:cNvPr>
          <p:cNvSpPr>
            <a:spLocks noGrp="1"/>
          </p:cNvSpPr>
          <p:nvPr>
            <p:ph type="dt" sz="half" idx="11"/>
          </p:nvPr>
        </p:nvSpPr>
        <p:spPr/>
        <p:txBody>
          <a:bodyPr/>
          <a:lstStyle/>
          <a:p>
            <a:pPr algn="ctr"/>
            <a:fld id="{EC31F7C9-1F25-471E-90F1-17CF70263D79}" type="datetime1">
              <a:rPr lang="en-US" smtClean="0"/>
              <a:t>9/21/2023</a:t>
            </a:fld>
            <a:endParaRPr lang="en-US"/>
          </a:p>
        </p:txBody>
      </p:sp>
      <p:sp>
        <p:nvSpPr>
          <p:cNvPr id="5" name="Slide Number Placeholder 4">
            <a:extLst>
              <a:ext uri="{FF2B5EF4-FFF2-40B4-BE49-F238E27FC236}">
                <a16:creationId xmlns:a16="http://schemas.microsoft.com/office/drawing/2014/main" id="{F0360BDF-DF5F-BDA8-1A17-600B1990BB7E}"/>
              </a:ext>
            </a:extLst>
          </p:cNvPr>
          <p:cNvSpPr>
            <a:spLocks noGrp="1"/>
          </p:cNvSpPr>
          <p:nvPr>
            <p:ph type="sldNum" sz="quarter" idx="4"/>
          </p:nvPr>
        </p:nvSpPr>
        <p:spPr/>
        <p:txBody>
          <a:bodyPr/>
          <a:lstStyle/>
          <a:p>
            <a:fld id="{65248FEF-978F-4B24-93F3-B987601DAD06}" type="slidenum">
              <a:rPr lang="en-US" smtClean="0"/>
              <a:pPr/>
              <a:t>32</a:t>
            </a:fld>
            <a:endParaRPr lang="en-US"/>
          </a:p>
        </p:txBody>
      </p:sp>
      <p:sp>
        <p:nvSpPr>
          <p:cNvPr id="6" name="Footer Placeholder 5">
            <a:extLst>
              <a:ext uri="{FF2B5EF4-FFF2-40B4-BE49-F238E27FC236}">
                <a16:creationId xmlns:a16="http://schemas.microsoft.com/office/drawing/2014/main" id="{48496B70-6DEA-1CD6-9520-0C9E910ECB2E}"/>
              </a:ext>
            </a:extLst>
          </p:cNvPr>
          <p:cNvSpPr>
            <a:spLocks noGrp="1"/>
          </p:cNvSpPr>
          <p:nvPr>
            <p:ph type="ftr" sz="quarter" idx="3"/>
          </p:nvPr>
        </p:nvSpPr>
        <p:spPr/>
        <p:txBody>
          <a:bodyPr/>
          <a:lstStyle/>
          <a:p>
            <a:pPr algn="r"/>
            <a:r>
              <a:rPr lang="en-US"/>
              <a:t>Assessment and Student Information</a:t>
            </a:r>
          </a:p>
        </p:txBody>
      </p:sp>
    </p:spTree>
    <p:extLst>
      <p:ext uri="{BB962C8B-B14F-4D97-AF65-F5344CB8AC3E}">
        <p14:creationId xmlns:p14="http://schemas.microsoft.com/office/powerpoint/2010/main" val="18120494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8DE606B-F7BE-D526-8F37-FC1171C6DA96}"/>
              </a:ext>
            </a:extLst>
          </p:cNvPr>
          <p:cNvSpPr>
            <a:spLocks noGrp="1"/>
          </p:cNvSpPr>
          <p:nvPr>
            <p:ph type="title"/>
          </p:nvPr>
        </p:nvSpPr>
        <p:spPr>
          <a:xfrm>
            <a:off x="838200" y="365125"/>
            <a:ext cx="10515600" cy="1325563"/>
          </a:xfrm>
        </p:spPr>
        <p:txBody>
          <a:bodyPr/>
          <a:lstStyle/>
          <a:p>
            <a:r>
              <a:rPr lang="en-US"/>
              <a:t>Contact Information in WAMS Profile</a:t>
            </a:r>
          </a:p>
        </p:txBody>
      </p:sp>
      <p:sp>
        <p:nvSpPr>
          <p:cNvPr id="7" name="TextBox 6">
            <a:extLst>
              <a:ext uri="{FF2B5EF4-FFF2-40B4-BE49-F238E27FC236}">
                <a16:creationId xmlns:a16="http://schemas.microsoft.com/office/drawing/2014/main" id="{1D61FCCA-336C-0258-298C-EB6D274DE80E}"/>
              </a:ext>
            </a:extLst>
          </p:cNvPr>
          <p:cNvSpPr txBox="1"/>
          <p:nvPr/>
        </p:nvSpPr>
        <p:spPr>
          <a:xfrm>
            <a:off x="838200" y="2217859"/>
            <a:ext cx="3312120" cy="29238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D5761">
                    <a:lumMod val="50000"/>
                  </a:srgbClr>
                </a:solidFill>
                <a:effectLst/>
                <a:uLnTx/>
                <a:uFillTx/>
                <a:latin typeface="Segoe UI"/>
                <a:ea typeface="+mn-ea"/>
                <a:cs typeface="Segoe UI" panose="020B0502040204020203" pitchFamily="34" charset="0"/>
              </a:rPr>
              <a:t>In WAMS Profile it is critical that you update your: </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D5761">
                    <a:lumMod val="50000"/>
                  </a:srgbClr>
                </a:solidFill>
                <a:effectLst/>
                <a:uLnTx/>
                <a:uFillTx/>
                <a:latin typeface="Segoe UI"/>
                <a:ea typeface="+mn-ea"/>
                <a:cs typeface="Segoe UI" panose="020B0502040204020203" pitchFamily="34" charset="0"/>
              </a:rPr>
              <a:t>Shipping address for secure test materials</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D5761">
                    <a:lumMod val="50000"/>
                  </a:srgbClr>
                </a:solidFill>
                <a:effectLst/>
                <a:uLnTx/>
                <a:uFillTx/>
                <a:latin typeface="Segoe UI"/>
                <a:ea typeface="+mn-ea"/>
                <a:cs typeface="Segoe UI" panose="020B0502040204020203" pitchFamily="34" charset="0"/>
              </a:rPr>
              <a:t>DC and DA contact information</a:t>
            </a:r>
          </a:p>
        </p:txBody>
      </p:sp>
      <p:sp>
        <p:nvSpPr>
          <p:cNvPr id="8" name="Content Placeholder 7">
            <a:extLst>
              <a:ext uri="{FF2B5EF4-FFF2-40B4-BE49-F238E27FC236}">
                <a16:creationId xmlns:a16="http://schemas.microsoft.com/office/drawing/2014/main" id="{D1C270A0-5537-84FF-7C6D-3785EF77FDE7}"/>
              </a:ext>
            </a:extLst>
          </p:cNvPr>
          <p:cNvSpPr txBox="1">
            <a:spLocks noGrp="1"/>
          </p:cNvSpPr>
          <p:nvPr>
            <p:ph idx="1"/>
          </p:nvPr>
        </p:nvSpPr>
        <p:spPr>
          <a:xfrm>
            <a:off x="4582962" y="1848836"/>
            <a:ext cx="3752822" cy="480131"/>
          </a:xfrm>
          <a:prstGeom prst="rect">
            <a:avLst/>
          </a:prstGeom>
          <a:noFill/>
        </p:spPr>
        <p:txBody>
          <a:bodyPr wrap="none" rtlCol="0">
            <a:spAutoFit/>
          </a:bodyPr>
          <a:lstStyle/>
          <a:p>
            <a:pPr marL="0" indent="0">
              <a:buNone/>
            </a:pPr>
            <a:r>
              <a:rPr lang="en-US">
                <a:latin typeface="Segoe UI" panose="020B0502040204020203" pitchFamily="34" charset="0"/>
                <a:cs typeface="Segoe UI" panose="020B0502040204020203" pitchFamily="34" charset="0"/>
              </a:rPr>
              <a:t>EDS &gt; WAMS &gt; Profile</a:t>
            </a:r>
          </a:p>
        </p:txBody>
      </p:sp>
      <p:pic>
        <p:nvPicPr>
          <p:cNvPr id="6" name="Picture 5" descr="EDS&gt;WAMS&gt;Profile">
            <a:extLst>
              <a:ext uri="{FF2B5EF4-FFF2-40B4-BE49-F238E27FC236}">
                <a16:creationId xmlns:a16="http://schemas.microsoft.com/office/drawing/2014/main" id="{39AEF7F9-55CB-91CC-DDC6-B43BFC76E15C}"/>
              </a:ext>
            </a:extLst>
          </p:cNvPr>
          <p:cNvPicPr>
            <a:picLocks noChangeAspect="1"/>
          </p:cNvPicPr>
          <p:nvPr/>
        </p:nvPicPr>
        <p:blipFill>
          <a:blip r:embed="rId3"/>
          <a:stretch>
            <a:fillRect/>
          </a:stretch>
        </p:blipFill>
        <p:spPr>
          <a:xfrm>
            <a:off x="4611071" y="2328967"/>
            <a:ext cx="5549348" cy="383007"/>
          </a:xfrm>
          <a:prstGeom prst="rect">
            <a:avLst/>
          </a:prstGeom>
        </p:spPr>
      </p:pic>
      <p:pic>
        <p:nvPicPr>
          <p:cNvPr id="12" name="Picture 11" descr="WAMS Profile Information">
            <a:extLst>
              <a:ext uri="{FF2B5EF4-FFF2-40B4-BE49-F238E27FC236}">
                <a16:creationId xmlns:a16="http://schemas.microsoft.com/office/drawing/2014/main" id="{7FE03652-8364-BF93-5A05-C4826CFFB5F2}"/>
              </a:ext>
            </a:extLst>
          </p:cNvPr>
          <p:cNvPicPr>
            <a:picLocks noChangeAspect="1"/>
          </p:cNvPicPr>
          <p:nvPr/>
        </p:nvPicPr>
        <p:blipFill rotWithShape="1">
          <a:blip r:embed="rId4"/>
          <a:srcRect b="68560"/>
          <a:stretch/>
        </p:blipFill>
        <p:spPr bwMode="auto">
          <a:xfrm>
            <a:off x="4611071" y="3087358"/>
            <a:ext cx="6873301" cy="2755198"/>
          </a:xfrm>
          <a:prstGeom prst="rect">
            <a:avLst/>
          </a:prstGeom>
          <a:ln>
            <a:noFill/>
          </a:ln>
          <a:extLst>
            <a:ext uri="{53640926-AAD7-44D8-BBD7-CCE9431645EC}">
              <a14:shadowObscured xmlns:a14="http://schemas.microsoft.com/office/drawing/2010/main"/>
            </a:ext>
          </a:extLst>
        </p:spPr>
      </p:pic>
      <p:sp>
        <p:nvSpPr>
          <p:cNvPr id="4" name="Footer Placeholder 3">
            <a:extLst>
              <a:ext uri="{FF2B5EF4-FFF2-40B4-BE49-F238E27FC236}">
                <a16:creationId xmlns:a16="http://schemas.microsoft.com/office/drawing/2014/main" id="{A6972A7C-F61C-FDAD-AABA-71CBBB9C6422}"/>
              </a:ext>
            </a:extLst>
          </p:cNvPr>
          <p:cNvSpPr>
            <a:spLocks noGrp="1"/>
          </p:cNvSpPr>
          <p:nvPr>
            <p:ph type="ftr" sz="quarter" idx="3"/>
          </p:nvPr>
        </p:nvSpPr>
        <p:spPr>
          <a:xfrm>
            <a:off x="3550596" y="6253532"/>
            <a:ext cx="5817555"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
        <p:nvSpPr>
          <p:cNvPr id="2" name="Date Placeholder 1">
            <a:extLst>
              <a:ext uri="{FF2B5EF4-FFF2-40B4-BE49-F238E27FC236}">
                <a16:creationId xmlns:a16="http://schemas.microsoft.com/office/drawing/2014/main" id="{A4925A8E-B0EC-C688-0378-CC0411B8EBDB}"/>
              </a:ext>
            </a:extLst>
          </p:cNvPr>
          <p:cNvSpPr>
            <a:spLocks noGrp="1"/>
          </p:cNvSpPr>
          <p:nvPr>
            <p:ph type="dt" sz="half" idx="11"/>
          </p:nvPr>
        </p:nvSpPr>
        <p:spPr>
          <a:xfrm>
            <a:off x="9309783" y="6253532"/>
            <a:ext cx="1531571" cy="365125"/>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F9CA3D88-FADF-4872-8BBA-08AE7EDF3B19}"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9/21/2023</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3" name="Slide Number Placeholder 2">
            <a:extLst>
              <a:ext uri="{FF2B5EF4-FFF2-40B4-BE49-F238E27FC236}">
                <a16:creationId xmlns:a16="http://schemas.microsoft.com/office/drawing/2014/main" id="{0D915D46-8DD9-F91A-6F15-A4E841D262DA}"/>
              </a:ext>
            </a:extLst>
          </p:cNvPr>
          <p:cNvSpPr>
            <a:spLocks noGrp="1"/>
          </p:cNvSpPr>
          <p:nvPr>
            <p:ph type="sldNum" sz="quarter" idx="4"/>
          </p:nvPr>
        </p:nvSpPr>
        <p:spPr>
          <a:xfrm>
            <a:off x="10709328" y="6253532"/>
            <a:ext cx="644471"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33</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23912174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DDFB5-36C3-F7A0-4670-12C3F1EAD701}"/>
              </a:ext>
            </a:extLst>
          </p:cNvPr>
          <p:cNvSpPr>
            <a:spLocks noGrp="1"/>
          </p:cNvSpPr>
          <p:nvPr>
            <p:ph type="title"/>
          </p:nvPr>
        </p:nvSpPr>
        <p:spPr/>
        <p:txBody>
          <a:bodyPr/>
          <a:lstStyle/>
          <a:p>
            <a:r>
              <a:rPr lang="en-US"/>
              <a:t>Important Dates for September</a:t>
            </a:r>
          </a:p>
        </p:txBody>
      </p:sp>
      <p:sp>
        <p:nvSpPr>
          <p:cNvPr id="6" name="Footer Placeholder 5">
            <a:extLst>
              <a:ext uri="{FF2B5EF4-FFF2-40B4-BE49-F238E27FC236}">
                <a16:creationId xmlns:a16="http://schemas.microsoft.com/office/drawing/2014/main" id="{0EB0F4BC-9AFF-0C39-77B5-8EE852BE0201}"/>
              </a:ext>
            </a:extLst>
          </p:cNvPr>
          <p:cNvSpPr>
            <a:spLocks noGrp="1"/>
          </p:cNvSpPr>
          <p:nvPr>
            <p:ph type="ftr" sz="quarter" idx="3"/>
          </p:nvPr>
        </p:nvSpPr>
        <p:spPr/>
        <p:txBody>
          <a:bodyPr/>
          <a:lstStyle/>
          <a:p>
            <a:pPr algn="r"/>
            <a:r>
              <a:rPr lang="en-US"/>
              <a:t>Assessment and Student Information</a:t>
            </a:r>
          </a:p>
        </p:txBody>
      </p:sp>
      <p:sp>
        <p:nvSpPr>
          <p:cNvPr id="4" name="Date Placeholder 3">
            <a:extLst>
              <a:ext uri="{FF2B5EF4-FFF2-40B4-BE49-F238E27FC236}">
                <a16:creationId xmlns:a16="http://schemas.microsoft.com/office/drawing/2014/main" id="{29A5E4A1-CBC8-3BF7-4B57-92A451A949E4}"/>
              </a:ext>
            </a:extLst>
          </p:cNvPr>
          <p:cNvSpPr>
            <a:spLocks noGrp="1"/>
          </p:cNvSpPr>
          <p:nvPr>
            <p:ph type="dt" sz="half"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A3D88-FADF-4872-8BBA-08AE7EDF3B19}"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9/21/2023</a:t>
            </a:fld>
            <a:endParaRPr lang="en-US"/>
          </a:p>
        </p:txBody>
      </p:sp>
      <p:sp>
        <p:nvSpPr>
          <p:cNvPr id="5" name="Slide Number Placeholder 4">
            <a:extLst>
              <a:ext uri="{FF2B5EF4-FFF2-40B4-BE49-F238E27FC236}">
                <a16:creationId xmlns:a16="http://schemas.microsoft.com/office/drawing/2014/main" id="{48C9075E-625E-A164-AF0D-E7D9445D5EFF}"/>
              </a:ext>
            </a:extLst>
          </p:cNvPr>
          <p:cNvSpPr>
            <a:spLocks noGrp="1"/>
          </p:cNvSpPr>
          <p:nvPr>
            <p:ph type="sldNum" sz="quarter" idx="4"/>
          </p:nvPr>
        </p:nvSpPr>
        <p:spPr/>
        <p:txBody>
          <a:bodyPr/>
          <a:lstStyle/>
          <a:p>
            <a:fld id="{65248FEF-978F-4B24-93F3-B987601DAD06}" type="slidenum">
              <a:rPr lang="en-US" smtClean="0"/>
              <a:pPr/>
              <a:t>34</a:t>
            </a:fld>
            <a:endParaRPr lang="en-US"/>
          </a:p>
        </p:txBody>
      </p:sp>
      <p:pic>
        <p:nvPicPr>
          <p:cNvPr id="10" name="Content Placeholder 9" descr="Important dates for September:&#10;13 Assessment Open Office Hour&#10;20 Assessment update webcast &#10;22 SRS rollover to 2023-24 SY&#10;25 WA-AIM fall test window opens&#10;">
            <a:extLst>
              <a:ext uri="{FF2B5EF4-FFF2-40B4-BE49-F238E27FC236}">
                <a16:creationId xmlns:a16="http://schemas.microsoft.com/office/drawing/2014/main" id="{4F3726AC-A50E-D58C-DBB2-8149BD62AE62}"/>
              </a:ext>
            </a:extLst>
          </p:cNvPr>
          <p:cNvPicPr>
            <a:picLocks noGrp="1" noChangeAspect="1"/>
          </p:cNvPicPr>
          <p:nvPr>
            <p:ph idx="1"/>
          </p:nvPr>
        </p:nvPicPr>
        <p:blipFill>
          <a:blip r:embed="rId3"/>
          <a:stretch>
            <a:fillRect/>
          </a:stretch>
        </p:blipFill>
        <p:spPr>
          <a:xfrm>
            <a:off x="838200" y="2047164"/>
            <a:ext cx="10167195" cy="3445432"/>
          </a:xfrm>
        </p:spPr>
      </p:pic>
    </p:spTree>
    <p:extLst>
      <p:ext uri="{BB962C8B-B14F-4D97-AF65-F5344CB8AC3E}">
        <p14:creationId xmlns:p14="http://schemas.microsoft.com/office/powerpoint/2010/main" val="3999888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E0FBD03-98E4-41E8-9B2A-63C1466B68FB}"/>
              </a:ext>
            </a:extLst>
          </p:cNvPr>
          <p:cNvSpPr>
            <a:spLocks noGrp="1"/>
          </p:cNvSpPr>
          <p:nvPr>
            <p:ph type="title"/>
          </p:nvPr>
        </p:nvSpPr>
        <p:spPr/>
        <p:txBody>
          <a:bodyPr/>
          <a:lstStyle/>
          <a:p>
            <a:r>
              <a:rPr lang="en-US"/>
              <a:t>Important Dates for October</a:t>
            </a:r>
          </a:p>
        </p:txBody>
      </p:sp>
      <p:pic>
        <p:nvPicPr>
          <p:cNvPr id="9" name="Content Placeholder 8" descr="Important dates for October include: &#10;2 Smarter Balanced Interims available (ELA/math)&#10;5 WA-AIM/WIDA – Pre-ID Spring Alternate Registration opens&#10;11 Assessment Open Office Hour&#10;13 WIDA Pre-ID Braille/large print tests open&#10;18 Assessment update webcast&#10;">
            <a:extLst>
              <a:ext uri="{FF2B5EF4-FFF2-40B4-BE49-F238E27FC236}">
                <a16:creationId xmlns:a16="http://schemas.microsoft.com/office/drawing/2014/main" id="{6D32BE02-660C-5453-7EAF-10E74CC73AA3}"/>
              </a:ext>
            </a:extLst>
          </p:cNvPr>
          <p:cNvPicPr>
            <a:picLocks noGrp="1" noChangeAspect="1"/>
          </p:cNvPicPr>
          <p:nvPr>
            <p:ph idx="1"/>
          </p:nvPr>
        </p:nvPicPr>
        <p:blipFill>
          <a:blip r:embed="rId3"/>
          <a:stretch>
            <a:fillRect/>
          </a:stretch>
        </p:blipFill>
        <p:spPr>
          <a:xfrm>
            <a:off x="1462141" y="1690688"/>
            <a:ext cx="9082187" cy="4256088"/>
          </a:xfrm>
        </p:spPr>
      </p:pic>
      <p:sp>
        <p:nvSpPr>
          <p:cNvPr id="2" name="Date Placeholder 1">
            <a:extLst>
              <a:ext uri="{FF2B5EF4-FFF2-40B4-BE49-F238E27FC236}">
                <a16:creationId xmlns:a16="http://schemas.microsoft.com/office/drawing/2014/main" id="{7A751388-F4CE-76FA-ADDA-6AA20B09931F}"/>
              </a:ext>
            </a:extLst>
          </p:cNvPr>
          <p:cNvSpPr>
            <a:spLocks noGrp="1"/>
          </p:cNvSpPr>
          <p:nvPr>
            <p:ph type="dt" sz="half"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A3D88-FADF-4872-8BBA-08AE7EDF3B19}"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9/21/2023</a:t>
            </a:fld>
            <a:endParaRPr lang="en-US"/>
          </a:p>
        </p:txBody>
      </p:sp>
      <p:sp>
        <p:nvSpPr>
          <p:cNvPr id="4" name="Footer Placeholder 3">
            <a:extLst>
              <a:ext uri="{FF2B5EF4-FFF2-40B4-BE49-F238E27FC236}">
                <a16:creationId xmlns:a16="http://schemas.microsoft.com/office/drawing/2014/main" id="{CFD2B37A-914E-B3BA-9B7F-256457EE4C7F}"/>
              </a:ext>
            </a:extLst>
          </p:cNvPr>
          <p:cNvSpPr>
            <a:spLocks noGrp="1"/>
          </p:cNvSpPr>
          <p:nvPr>
            <p:ph type="ftr" sz="quarter" idx="3"/>
          </p:nvPr>
        </p:nvSpPr>
        <p:spPr/>
        <p:txBody>
          <a:bodyPr/>
          <a:lstStyle/>
          <a:p>
            <a:pPr algn="r"/>
            <a:r>
              <a:rPr lang="en-US"/>
              <a:t>Assessment and Student Information</a:t>
            </a:r>
          </a:p>
        </p:txBody>
      </p:sp>
      <p:sp>
        <p:nvSpPr>
          <p:cNvPr id="3" name="Slide Number Placeholder 2">
            <a:extLst>
              <a:ext uri="{FF2B5EF4-FFF2-40B4-BE49-F238E27FC236}">
                <a16:creationId xmlns:a16="http://schemas.microsoft.com/office/drawing/2014/main" id="{162CF857-BEF9-A51A-F7BA-86CFDCA4362C}"/>
              </a:ext>
            </a:extLst>
          </p:cNvPr>
          <p:cNvSpPr>
            <a:spLocks noGrp="1"/>
          </p:cNvSpPr>
          <p:nvPr>
            <p:ph type="sldNum" sz="quarter" idx="4"/>
          </p:nvPr>
        </p:nvSpPr>
        <p:spPr/>
        <p:txBody>
          <a:bodyPr/>
          <a:lstStyle/>
          <a:p>
            <a:fld id="{65248FEF-978F-4B24-93F3-B987601DAD06}" type="slidenum">
              <a:rPr lang="en-US" smtClean="0"/>
              <a:pPr/>
              <a:t>35</a:t>
            </a:fld>
            <a:endParaRPr lang="en-US"/>
          </a:p>
        </p:txBody>
      </p:sp>
    </p:spTree>
    <p:extLst>
      <p:ext uri="{BB962C8B-B14F-4D97-AF65-F5344CB8AC3E}">
        <p14:creationId xmlns:p14="http://schemas.microsoft.com/office/powerpoint/2010/main" val="131912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E30EB1-19E7-42D8-A7BF-893DBC91793D}"/>
              </a:ext>
            </a:extLst>
          </p:cNvPr>
          <p:cNvSpPr>
            <a:spLocks noGrp="1"/>
          </p:cNvSpPr>
          <p:nvPr>
            <p:ph type="title"/>
          </p:nvPr>
        </p:nvSpPr>
        <p:spPr>
          <a:xfrm>
            <a:off x="765041" y="395855"/>
            <a:ext cx="10515600" cy="721746"/>
          </a:xfrm>
        </p:spPr>
        <p:txBody>
          <a:bodyPr/>
          <a:lstStyle/>
          <a:p>
            <a:r>
              <a:rPr lang="en-US">
                <a:cs typeface="Segoe UI Light" panose="020B0502040204020203" pitchFamily="34" charset="0"/>
              </a:rPr>
              <a:t>WCAP Contacts</a:t>
            </a:r>
            <a:endParaRPr lang="en-US"/>
          </a:p>
        </p:txBody>
      </p:sp>
      <p:sp>
        <p:nvSpPr>
          <p:cNvPr id="2" name="Text Placeholder 1">
            <a:extLst>
              <a:ext uri="{FF2B5EF4-FFF2-40B4-BE49-F238E27FC236}">
                <a16:creationId xmlns:a16="http://schemas.microsoft.com/office/drawing/2014/main" id="{9E0BF4E6-C504-4538-BA2D-EFCF7E6D8E71}"/>
              </a:ext>
            </a:extLst>
          </p:cNvPr>
          <p:cNvSpPr>
            <a:spLocks noGrp="1"/>
          </p:cNvSpPr>
          <p:nvPr>
            <p:ph type="body" sz="quarter" idx="10"/>
          </p:nvPr>
        </p:nvSpPr>
        <p:spPr>
          <a:xfrm>
            <a:off x="765041" y="1117602"/>
            <a:ext cx="10661918" cy="4127498"/>
          </a:xfrm>
        </p:spPr>
        <p:txBody>
          <a:bodyPr>
            <a:normAutofit fontScale="77500" lnSpcReduction="20000"/>
          </a:bodyPr>
          <a:lstStyle/>
          <a:p>
            <a:pPr marL="0" indent="0">
              <a:lnSpc>
                <a:spcPct val="110000"/>
              </a:lnSpc>
              <a:spcBef>
                <a:spcPts val="600"/>
              </a:spcBef>
              <a:buNone/>
            </a:pPr>
            <a:r>
              <a:rPr lang="en-US" sz="2600" b="1"/>
              <a:t>OSPI Assessment Analysts </a:t>
            </a:r>
            <a:r>
              <a:rPr lang="en-US" sz="2600"/>
              <a:t>for student data issues:</a:t>
            </a:r>
          </a:p>
          <a:p>
            <a:pPr marL="274638" lvl="1" indent="0">
              <a:lnSpc>
                <a:spcPct val="110000"/>
              </a:lnSpc>
              <a:spcBef>
                <a:spcPts val="600"/>
              </a:spcBef>
              <a:buNone/>
            </a:pPr>
            <a:r>
              <a:rPr lang="en-US" sz="2600">
                <a:hlinkClick r:id="rId3"/>
              </a:rPr>
              <a:t>a</a:t>
            </a:r>
            <a:r>
              <a:rPr lang="en-US" sz="2600">
                <a:solidFill>
                  <a:srgbClr val="FF0000"/>
                </a:solidFill>
                <a:hlinkClick r:id="rId3"/>
              </a:rPr>
              <a:t>ssessmentanalysts@k12.wa.us</a:t>
            </a:r>
            <a:r>
              <a:rPr lang="en-US" sz="2600">
                <a:solidFill>
                  <a:srgbClr val="FF0000"/>
                </a:solidFill>
              </a:rPr>
              <a:t> </a:t>
            </a:r>
            <a:r>
              <a:rPr lang="en-US" sz="2600"/>
              <a:t>360–725–6109</a:t>
            </a:r>
            <a:endParaRPr lang="en-US" sz="2600">
              <a:cs typeface="Segoe UI" panose="020B0502040204020203" pitchFamily="34" charset="0"/>
            </a:endParaRPr>
          </a:p>
          <a:p>
            <a:pPr marL="0" indent="0">
              <a:lnSpc>
                <a:spcPct val="110000"/>
              </a:lnSpc>
              <a:spcBef>
                <a:spcPts val="600"/>
              </a:spcBef>
              <a:buNone/>
            </a:pPr>
            <a:r>
              <a:rPr lang="en-US" sz="2600" b="1">
                <a:cs typeface="Segoe UI" panose="020B0502040204020203" pitchFamily="34" charset="0"/>
              </a:rPr>
              <a:t>OSPI Assessment Development </a:t>
            </a:r>
            <a:r>
              <a:rPr lang="en-US" sz="2600">
                <a:cs typeface="Segoe UI" panose="020B0502040204020203" pitchFamily="34" charset="0"/>
              </a:rPr>
              <a:t>for content questions:</a:t>
            </a:r>
          </a:p>
          <a:p>
            <a:pPr marL="274638" lvl="1" indent="0">
              <a:lnSpc>
                <a:spcPct val="110000"/>
              </a:lnSpc>
              <a:spcBef>
                <a:spcPts val="600"/>
              </a:spcBef>
              <a:buNone/>
            </a:pPr>
            <a:r>
              <a:rPr lang="en-US" sz="2600">
                <a:cs typeface="Segoe UI" panose="020B0502040204020203" pitchFamily="34" charset="0"/>
              </a:rPr>
              <a:t>ELA and Math assessments: </a:t>
            </a:r>
            <a:r>
              <a:rPr lang="en-US" sz="2600">
                <a:cs typeface="Segoe UI" panose="020B0502040204020203" pitchFamily="34" charset="0"/>
                <a:hlinkClick r:id="rId4"/>
              </a:rPr>
              <a:t>asi@k12.wa.us</a:t>
            </a:r>
            <a:r>
              <a:rPr lang="en-US" sz="2600">
                <a:cs typeface="Segoe UI" panose="020B0502040204020203" pitchFamily="34" charset="0"/>
              </a:rPr>
              <a:t> </a:t>
            </a:r>
          </a:p>
          <a:p>
            <a:pPr marL="274638" lvl="1" indent="0">
              <a:lnSpc>
                <a:spcPct val="110000"/>
              </a:lnSpc>
              <a:spcBef>
                <a:spcPts val="600"/>
              </a:spcBef>
              <a:buNone/>
            </a:pPr>
            <a:r>
              <a:rPr lang="en-US" sz="2600">
                <a:cs typeface="Segoe UI" panose="020B0502040204020203" pitchFamily="34" charset="0"/>
              </a:rPr>
              <a:t>Science assessment: </a:t>
            </a:r>
            <a:r>
              <a:rPr lang="en-US" sz="2600">
                <a:cs typeface="Segoe UI" panose="020B0502040204020203" pitchFamily="34" charset="0"/>
                <a:hlinkClick r:id="rId5"/>
              </a:rPr>
              <a:t>science@k12.wa.us</a:t>
            </a:r>
            <a:r>
              <a:rPr lang="en-US" sz="2600">
                <a:cs typeface="Segoe UI" panose="020B0502040204020203" pitchFamily="34" charset="0"/>
              </a:rPr>
              <a:t> </a:t>
            </a:r>
          </a:p>
          <a:p>
            <a:pPr marL="0" indent="0">
              <a:lnSpc>
                <a:spcPct val="110000"/>
              </a:lnSpc>
              <a:spcBef>
                <a:spcPts val="600"/>
              </a:spcBef>
              <a:buNone/>
            </a:pPr>
            <a:r>
              <a:rPr lang="en-US" sz="2600" b="1">
                <a:cs typeface="Segoe UI" panose="020B0502040204020203" pitchFamily="34" charset="0"/>
              </a:rPr>
              <a:t>OSPI Assessment Operations </a:t>
            </a:r>
            <a:r>
              <a:rPr lang="en-US" sz="2600">
                <a:cs typeface="Segoe UI" panose="020B0502040204020203" pitchFamily="34" charset="0"/>
              </a:rPr>
              <a:t>for assessment policy and test materials:</a:t>
            </a:r>
          </a:p>
          <a:p>
            <a:pPr marL="274638" lvl="1" indent="0">
              <a:lnSpc>
                <a:spcPct val="110000"/>
              </a:lnSpc>
              <a:spcBef>
                <a:spcPts val="600"/>
              </a:spcBef>
              <a:buNone/>
            </a:pPr>
            <a:r>
              <a:rPr lang="en-US" sz="2600">
                <a:cs typeface="Segoe UI" panose="020B0502040204020203" pitchFamily="34" charset="0"/>
                <a:hlinkClick r:id="rId6"/>
              </a:rPr>
              <a:t>Assessment@k12.wa.us</a:t>
            </a:r>
            <a:r>
              <a:rPr lang="en-US" sz="2600">
                <a:cs typeface="Segoe UI" panose="020B0502040204020203" pitchFamily="34" charset="0"/>
              </a:rPr>
              <a:t> 360–725–6348 or 1–800-725–4311</a:t>
            </a:r>
          </a:p>
          <a:p>
            <a:pPr marL="0" indent="0">
              <a:lnSpc>
                <a:spcPct val="110000"/>
              </a:lnSpc>
              <a:spcBef>
                <a:spcPts val="600"/>
              </a:spcBef>
              <a:buNone/>
            </a:pPr>
            <a:r>
              <a:rPr lang="en-US" sz="2600" b="1">
                <a:cs typeface="Segoe UI" panose="020B0502040204020203" pitchFamily="34" charset="0"/>
              </a:rPr>
              <a:t>Cambium Washington Help Desk </a:t>
            </a:r>
            <a:r>
              <a:rPr lang="en-US" sz="2600">
                <a:cs typeface="Segoe UI" panose="020B0502040204020203" pitchFamily="34" charset="0"/>
              </a:rPr>
              <a:t>for Technical, Network, and password issues:</a:t>
            </a:r>
          </a:p>
          <a:p>
            <a:pPr marL="274638" lvl="1" indent="0">
              <a:lnSpc>
                <a:spcPct val="110000"/>
              </a:lnSpc>
              <a:spcBef>
                <a:spcPts val="600"/>
              </a:spcBef>
              <a:buNone/>
            </a:pPr>
            <a:r>
              <a:rPr lang="en-US" sz="2600">
                <a:cs typeface="Segoe UI" panose="020B0502040204020203" pitchFamily="34" charset="0"/>
                <a:hlinkClick r:id="rId7"/>
              </a:rPr>
              <a:t>wahelpdesk@cambiumassessment.com</a:t>
            </a:r>
            <a:r>
              <a:rPr lang="en-US" sz="2600">
                <a:cs typeface="Segoe UI" panose="020B0502040204020203" pitchFamily="34" charset="0"/>
              </a:rPr>
              <a:t> 1–844–560–7366</a:t>
            </a:r>
          </a:p>
          <a:p>
            <a:pPr marL="0" indent="-182562">
              <a:lnSpc>
                <a:spcPct val="110000"/>
              </a:lnSpc>
              <a:spcBef>
                <a:spcPts val="600"/>
              </a:spcBef>
              <a:buNone/>
            </a:pPr>
            <a:r>
              <a:rPr lang="en-US" sz="2600" b="1">
                <a:cs typeface="Segoe UI" panose="020B0502040204020203" pitchFamily="34" charset="0"/>
              </a:rPr>
              <a:t>WIDA Client Services Center </a:t>
            </a:r>
            <a:r>
              <a:rPr lang="en-US" sz="2600">
                <a:cs typeface="Segoe UI" panose="020B0502040204020203" pitchFamily="34" charset="0"/>
              </a:rPr>
              <a:t>for accounts, assessments, and resources</a:t>
            </a:r>
          </a:p>
          <a:p>
            <a:pPr marL="0" indent="-182562">
              <a:lnSpc>
                <a:spcPct val="110000"/>
              </a:lnSpc>
              <a:spcBef>
                <a:spcPts val="600"/>
              </a:spcBef>
              <a:buNone/>
            </a:pPr>
            <a:r>
              <a:rPr lang="en-US" sz="2600">
                <a:cs typeface="Segoe UI" panose="020B0502040204020203" pitchFamily="34" charset="0"/>
                <a:hlinkClick r:id="rId8"/>
              </a:rPr>
              <a:t>help@wida.us</a:t>
            </a:r>
            <a:r>
              <a:rPr lang="en-US" sz="2600">
                <a:cs typeface="Segoe UI" panose="020B0502040204020203" pitchFamily="34" charset="0"/>
              </a:rPr>
              <a:t> 1-866-276-7735</a:t>
            </a:r>
          </a:p>
          <a:p>
            <a:pPr marL="274638" lvl="1" indent="0">
              <a:lnSpc>
                <a:spcPct val="110000"/>
              </a:lnSpc>
              <a:spcBef>
                <a:spcPts val="600"/>
              </a:spcBef>
              <a:buNone/>
            </a:pPr>
            <a:endParaRPr lang="en-US" sz="2600">
              <a:cs typeface="Segoe UI" panose="020B0502040204020203" pitchFamily="34" charset="0"/>
            </a:endParaRPr>
          </a:p>
          <a:p>
            <a:endParaRPr lang="en-US"/>
          </a:p>
        </p:txBody>
      </p:sp>
      <p:sp>
        <p:nvSpPr>
          <p:cNvPr id="8" name="Footer Placeholder 7">
            <a:extLst>
              <a:ext uri="{FF2B5EF4-FFF2-40B4-BE49-F238E27FC236}">
                <a16:creationId xmlns:a16="http://schemas.microsoft.com/office/drawing/2014/main" id="{0FDBAAEA-8217-4443-8155-0BC18FB062D1}"/>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
        <p:nvSpPr>
          <p:cNvPr id="7" name="Date Placeholder 6">
            <a:extLst>
              <a:ext uri="{FF2B5EF4-FFF2-40B4-BE49-F238E27FC236}">
                <a16:creationId xmlns:a16="http://schemas.microsoft.com/office/drawing/2014/main" id="{14A72746-F037-4FAE-AC81-43DE98CE2296}"/>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9/20/2023</a:t>
            </a:r>
          </a:p>
        </p:txBody>
      </p:sp>
      <p:sp>
        <p:nvSpPr>
          <p:cNvPr id="4" name="Slide Number Placeholder 3">
            <a:extLst>
              <a:ext uri="{FF2B5EF4-FFF2-40B4-BE49-F238E27FC236}">
                <a16:creationId xmlns:a16="http://schemas.microsoft.com/office/drawing/2014/main" id="{2213D490-0902-4865-BE55-96B2E239FDEF}"/>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9198018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3253EF4-2579-4373-8030-50463D06E410}"/>
              </a:ext>
            </a:extLst>
          </p:cNvPr>
          <p:cNvSpPr>
            <a:spLocks noGrp="1"/>
          </p:cNvSpPr>
          <p:nvPr>
            <p:ph type="title" idx="4294967295"/>
          </p:nvPr>
        </p:nvSpPr>
        <p:spPr>
          <a:xfrm>
            <a:off x="5749925" y="6311900"/>
            <a:ext cx="4114800" cy="365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mn-lt"/>
                <a:ea typeface="+mn-ea"/>
                <a:cs typeface="+mn-cs"/>
              </a:rPr>
              <a:t>Assessments &amp; Student Information</a:t>
            </a:r>
          </a:p>
        </p:txBody>
      </p:sp>
      <p:sp>
        <p:nvSpPr>
          <p:cNvPr id="5" name="Footer Placeholder 4">
            <a:extLst>
              <a:ext uri="{FF2B5EF4-FFF2-40B4-BE49-F238E27FC236}">
                <a16:creationId xmlns:a16="http://schemas.microsoft.com/office/drawing/2014/main" id="{DA3EABEC-447B-4FEC-A452-2B90894A72D6}"/>
              </a:ext>
            </a:extLst>
          </p:cNvPr>
          <p:cNvSpPr>
            <a:spLocks noGrp="1"/>
          </p:cNvSpPr>
          <p:nvPr>
            <p:ph type="ftr" sz="quarter" idx="3"/>
          </p:nvPr>
        </p:nvSpPr>
        <p:spPr/>
        <p:txBody>
          <a:bodyPr/>
          <a:lstStyle/>
          <a:p>
            <a:pPr algn="r"/>
            <a:r>
              <a:rPr lang="en-US"/>
              <a:t>Assessment and Student Information</a:t>
            </a:r>
          </a:p>
        </p:txBody>
      </p:sp>
      <p:sp>
        <p:nvSpPr>
          <p:cNvPr id="2" name="Date Placeholder 1">
            <a:extLst>
              <a:ext uri="{FF2B5EF4-FFF2-40B4-BE49-F238E27FC236}">
                <a16:creationId xmlns:a16="http://schemas.microsoft.com/office/drawing/2014/main" id="{CF791AA5-BF18-4417-98DB-AAF128B25285}"/>
              </a:ext>
            </a:extLst>
          </p:cNvPr>
          <p:cNvSpPr>
            <a:spLocks noGrp="1"/>
          </p:cNvSpPr>
          <p:nvPr>
            <p:ph type="dt" sz="half" idx="10"/>
          </p:nvPr>
        </p:nvSpPr>
        <p:spPr/>
        <p:txBody>
          <a:bodyPr/>
          <a:lstStyle/>
          <a:p>
            <a:pPr algn="ctr"/>
            <a:r>
              <a:rPr lang="en-US"/>
              <a:t>9/20/2023</a:t>
            </a:r>
          </a:p>
        </p:txBody>
      </p:sp>
      <p:sp>
        <p:nvSpPr>
          <p:cNvPr id="3" name="Slide Number Placeholder 2">
            <a:extLst>
              <a:ext uri="{FF2B5EF4-FFF2-40B4-BE49-F238E27FC236}">
                <a16:creationId xmlns:a16="http://schemas.microsoft.com/office/drawing/2014/main" id="{01781F34-5F48-4263-A8B0-76BDD78F87AB}"/>
              </a:ext>
            </a:extLst>
          </p:cNvPr>
          <p:cNvSpPr>
            <a:spLocks noGrp="1"/>
          </p:cNvSpPr>
          <p:nvPr>
            <p:ph type="sldNum" sz="quarter" idx="4"/>
          </p:nvPr>
        </p:nvSpPr>
        <p:spPr/>
        <p:txBody>
          <a:bodyPr/>
          <a:lstStyle/>
          <a:p>
            <a:fld id="{65248FEF-978F-4B24-93F3-B987601DAD06}" type="slidenum">
              <a:rPr lang="en-US" smtClean="0"/>
              <a:pPr/>
              <a:t>37</a:t>
            </a:fld>
            <a:endParaRPr lang="en-US"/>
          </a:p>
        </p:txBody>
      </p:sp>
    </p:spTree>
    <p:extLst>
      <p:ext uri="{BB962C8B-B14F-4D97-AF65-F5344CB8AC3E}">
        <p14:creationId xmlns:p14="http://schemas.microsoft.com/office/powerpoint/2010/main" val="11805445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descr="castle-like brick structure OSPI offices are located within">
            <a:extLst>
              <a:ext uri="{FF2B5EF4-FFF2-40B4-BE49-F238E27FC236}">
                <a16:creationId xmlns:a16="http://schemas.microsoft.com/office/drawing/2014/main" id="{3F412243-6AD4-444B-AF3E-F4640C90B7E3}"/>
              </a:ext>
            </a:extLst>
          </p:cNvPr>
          <p:cNvPicPr>
            <a:picLocks noChangeAspect="1"/>
          </p:cNvPicPr>
          <p:nvPr/>
        </p:nvPicPr>
        <p:blipFill rotWithShape="1">
          <a:blip r:embed="rId3"/>
          <a:srcRect b="11161"/>
          <a:stretch/>
        </p:blipFill>
        <p:spPr>
          <a:xfrm>
            <a:off x="20" y="0"/>
            <a:ext cx="12191980" cy="6092565"/>
          </a:xfrm>
          <a:prstGeom prst="rect">
            <a:avLst/>
          </a:prstGeom>
          <a:noFill/>
        </p:spPr>
      </p:pic>
      <p:sp>
        <p:nvSpPr>
          <p:cNvPr id="9" name="Title 8">
            <a:extLst>
              <a:ext uri="{FF2B5EF4-FFF2-40B4-BE49-F238E27FC236}">
                <a16:creationId xmlns:a16="http://schemas.microsoft.com/office/drawing/2014/main" id="{3C616572-5596-457A-9B69-7DBE6B24EFEE}"/>
              </a:ext>
            </a:extLst>
          </p:cNvPr>
          <p:cNvSpPr>
            <a:spLocks noGrp="1"/>
          </p:cNvSpPr>
          <p:nvPr>
            <p:ph type="title"/>
          </p:nvPr>
        </p:nvSpPr>
        <p:spPr/>
        <p:txBody>
          <a:bodyPr>
            <a:normAutofit/>
          </a:bodyPr>
          <a:lstStyle/>
          <a:p>
            <a:r>
              <a:rPr lang="en-US" sz="1200">
                <a:solidFill>
                  <a:srgbClr val="FFFFFF"/>
                </a:solidFill>
              </a:rPr>
              <a:t>Thank you</a:t>
            </a:r>
          </a:p>
        </p:txBody>
      </p:sp>
      <p:sp>
        <p:nvSpPr>
          <p:cNvPr id="3" name="Footer Placeholder 2">
            <a:extLst>
              <a:ext uri="{FF2B5EF4-FFF2-40B4-BE49-F238E27FC236}">
                <a16:creationId xmlns:a16="http://schemas.microsoft.com/office/drawing/2014/main" id="{FFC2E65E-302B-4003-B90F-CE7C0685C569}"/>
              </a:ext>
            </a:extLst>
          </p:cNvPr>
          <p:cNvSpPr>
            <a:spLocks noGrp="1"/>
          </p:cNvSpPr>
          <p:nvPr>
            <p:ph type="ftr" sz="quarter" idx="3"/>
          </p:nvPr>
        </p:nvSpPr>
        <p:spPr/>
        <p:txBody>
          <a:bodyPr/>
          <a:lstStyle/>
          <a:p>
            <a:r>
              <a:rPr lang="en-US"/>
              <a:t>Assessment and Student Information</a:t>
            </a:r>
          </a:p>
        </p:txBody>
      </p:sp>
      <p:sp>
        <p:nvSpPr>
          <p:cNvPr id="2" name="Date Placeholder 1">
            <a:extLst>
              <a:ext uri="{FF2B5EF4-FFF2-40B4-BE49-F238E27FC236}">
                <a16:creationId xmlns:a16="http://schemas.microsoft.com/office/drawing/2014/main" id="{4C6963B6-F333-4282-90CC-D2A7F0EF67F2}"/>
              </a:ext>
            </a:extLst>
          </p:cNvPr>
          <p:cNvSpPr>
            <a:spLocks noGrp="1"/>
          </p:cNvSpPr>
          <p:nvPr>
            <p:ph type="dt" sz="half" idx="11"/>
          </p:nvPr>
        </p:nvSpPr>
        <p:spPr>
          <a:xfrm>
            <a:off x="8836057" y="6253531"/>
            <a:ext cx="1531571" cy="365125"/>
          </a:xfrm>
        </p:spPr>
        <p:txBody>
          <a:bodyPr/>
          <a:lstStyle/>
          <a:p>
            <a:r>
              <a:rPr lang="en-US"/>
              <a:t>9/20/2023</a:t>
            </a:r>
          </a:p>
        </p:txBody>
      </p:sp>
      <p:sp>
        <p:nvSpPr>
          <p:cNvPr id="5" name="Slide Number Placeholder 4">
            <a:extLst>
              <a:ext uri="{FF2B5EF4-FFF2-40B4-BE49-F238E27FC236}">
                <a16:creationId xmlns:a16="http://schemas.microsoft.com/office/drawing/2014/main" id="{AB8D90B1-1C3C-487D-AD1E-4B6C50051B51}"/>
              </a:ext>
            </a:extLst>
          </p:cNvPr>
          <p:cNvSpPr>
            <a:spLocks noGrp="1"/>
          </p:cNvSpPr>
          <p:nvPr>
            <p:ph type="sldNum" sz="quarter" idx="4"/>
          </p:nvPr>
        </p:nvSpPr>
        <p:spPr/>
        <p:txBody>
          <a:bodyPr/>
          <a:lstStyle/>
          <a:p>
            <a:fld id="{65248FEF-978F-4B24-93F3-B987601DAD06}" type="slidenum">
              <a:rPr lang="en-US" smtClean="0"/>
              <a:pPr/>
              <a:t>38</a:t>
            </a:fld>
            <a:endParaRPr lang="en-US"/>
          </a:p>
        </p:txBody>
      </p:sp>
    </p:spTree>
    <p:extLst>
      <p:ext uri="{BB962C8B-B14F-4D97-AF65-F5344CB8AC3E}">
        <p14:creationId xmlns:p14="http://schemas.microsoft.com/office/powerpoint/2010/main" val="3670314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4352" y="34983"/>
            <a:ext cx="10377755" cy="779423"/>
          </a:xfrm>
        </p:spPr>
        <p:txBody>
          <a:bodyPr>
            <a:noAutofit/>
          </a:bodyPr>
          <a:lstStyle/>
          <a:p>
            <a:r>
              <a:rPr lang="en-US"/>
              <a:t>Today’s Topics</a:t>
            </a:r>
            <a:endParaRPr lang="en-US">
              <a:solidFill>
                <a:srgbClr val="FF0000"/>
              </a:solidFill>
            </a:endParaRPr>
          </a:p>
        </p:txBody>
      </p:sp>
      <p:sp>
        <p:nvSpPr>
          <p:cNvPr id="7" name="Content Placeholder 4"/>
          <p:cNvSpPr>
            <a:spLocks noGrp="1"/>
          </p:cNvSpPr>
          <p:nvPr>
            <p:ph idx="1"/>
          </p:nvPr>
        </p:nvSpPr>
        <p:spPr>
          <a:xfrm>
            <a:off x="693683" y="639172"/>
            <a:ext cx="10839187" cy="5705642"/>
          </a:xfrm>
        </p:spPr>
        <p:txBody>
          <a:bodyPr vert="horz" lIns="91440" tIns="45720" rIns="91440" bIns="45720" numCol="2" rtlCol="0" anchor="t">
            <a:normAutofit fontScale="32500" lnSpcReduction="20000"/>
          </a:bodyPr>
          <a:lstStyle/>
          <a:p>
            <a:pPr marL="228600" lvl="1">
              <a:lnSpc>
                <a:spcPct val="120000"/>
              </a:lnSpc>
              <a:spcBef>
                <a:spcPts val="600"/>
              </a:spcBef>
              <a:spcAft>
                <a:spcPts val="600"/>
              </a:spcAft>
              <a:buNone/>
            </a:pPr>
            <a:endParaRPr lang="en-US" sz="6800" b="1">
              <a:solidFill>
                <a:srgbClr val="40403D"/>
              </a:solidFill>
            </a:endParaRPr>
          </a:p>
          <a:p>
            <a:pPr marL="228600" lvl="1">
              <a:lnSpc>
                <a:spcPct val="120000"/>
              </a:lnSpc>
              <a:spcBef>
                <a:spcPts val="600"/>
              </a:spcBef>
              <a:spcAft>
                <a:spcPts val="600"/>
              </a:spcAft>
              <a:buNone/>
            </a:pPr>
            <a:r>
              <a:rPr lang="en-US" sz="6800" b="1" err="1">
                <a:solidFill>
                  <a:srgbClr val="40403D"/>
                </a:solidFill>
              </a:rPr>
              <a:t>WaKIDS</a:t>
            </a:r>
            <a:endParaRPr lang="en-US" sz="6800" b="1">
              <a:solidFill>
                <a:srgbClr val="40403D"/>
              </a:solidFill>
              <a:cs typeface="Segoe UI"/>
            </a:endParaRPr>
          </a:p>
          <a:p>
            <a:r>
              <a:rPr lang="en-US" sz="6400"/>
              <a:t>Reminders</a:t>
            </a:r>
            <a:endParaRPr lang="en-US" sz="6500"/>
          </a:p>
          <a:p>
            <a:r>
              <a:rPr lang="en-US" sz="6400"/>
              <a:t>TK Survey Responses</a:t>
            </a:r>
            <a:endParaRPr lang="en-US"/>
          </a:p>
          <a:p>
            <a:r>
              <a:rPr lang="en-US" sz="6400"/>
              <a:t>Office Hours</a:t>
            </a:r>
            <a:endParaRPr lang="en-US"/>
          </a:p>
          <a:p>
            <a:pPr>
              <a:lnSpc>
                <a:spcPct val="120000"/>
              </a:lnSpc>
              <a:spcBef>
                <a:spcPts val="600"/>
              </a:spcBef>
              <a:spcAft>
                <a:spcPts val="600"/>
              </a:spcAft>
              <a:buNone/>
            </a:pPr>
            <a:r>
              <a:rPr lang="en-US" sz="6800" b="1"/>
              <a:t>Select Assessments</a:t>
            </a:r>
            <a:endParaRPr lang="en-US" sz="6800">
              <a:ea typeface="Calibri" panose="020F0502020204030204" pitchFamily="34" charset="0"/>
              <a:cs typeface="Times New Roman" panose="02020603050405020304" pitchFamily="18" charset="0"/>
            </a:endParaRPr>
          </a:p>
          <a:p>
            <a:pPr marL="0" indent="0">
              <a:lnSpc>
                <a:spcPct val="100000"/>
              </a:lnSpc>
              <a:buNone/>
            </a:pPr>
            <a:r>
              <a:rPr lang="en-US" sz="6800"/>
              <a:t>WA-AIM</a:t>
            </a:r>
            <a:endParaRPr lang="en-US" sz="6800">
              <a:cs typeface="Segoe UI"/>
            </a:endParaRPr>
          </a:p>
          <a:p>
            <a:pPr>
              <a:lnSpc>
                <a:spcPct val="100000"/>
              </a:lnSpc>
            </a:pPr>
            <a:r>
              <a:rPr lang="en-US" sz="6800">
                <a:cs typeface="Segoe UI"/>
              </a:rPr>
              <a:t>Spring 2023 Score Reports</a:t>
            </a:r>
          </a:p>
          <a:p>
            <a:pPr>
              <a:lnSpc>
                <a:spcPct val="100000"/>
              </a:lnSpc>
            </a:pPr>
            <a:r>
              <a:rPr lang="en-US" sz="6800"/>
              <a:t>Fall HS Retakes and Pre-ID</a:t>
            </a:r>
            <a:endParaRPr lang="en-US" sz="6800">
              <a:cs typeface="Segoe UI"/>
            </a:endParaRPr>
          </a:p>
          <a:p>
            <a:pPr>
              <a:lnSpc>
                <a:spcPct val="100000"/>
              </a:lnSpc>
            </a:pPr>
            <a:r>
              <a:rPr lang="en-US" sz="6800"/>
              <a:t>INSIGHT User Clean-up</a:t>
            </a:r>
            <a:endParaRPr lang="en-US" sz="6800">
              <a:cs typeface="Segoe UI"/>
            </a:endParaRPr>
          </a:p>
          <a:p>
            <a:pPr>
              <a:lnSpc>
                <a:spcPct val="100000"/>
              </a:lnSpc>
            </a:pPr>
            <a:r>
              <a:rPr lang="en-US" sz="6800"/>
              <a:t>What is New</a:t>
            </a:r>
            <a:endParaRPr lang="en-US" sz="6800">
              <a:cs typeface="Segoe UI"/>
            </a:endParaRPr>
          </a:p>
          <a:p>
            <a:pPr>
              <a:lnSpc>
                <a:spcPct val="100000"/>
              </a:lnSpc>
            </a:pPr>
            <a:endParaRPr lang="en-US" sz="6800">
              <a:solidFill>
                <a:srgbClr val="40403D"/>
              </a:solidFill>
              <a:cs typeface="Segoe UI"/>
            </a:endParaRPr>
          </a:p>
          <a:p>
            <a:pPr>
              <a:lnSpc>
                <a:spcPct val="100000"/>
              </a:lnSpc>
            </a:pPr>
            <a:endParaRPr lang="en-US" sz="6800">
              <a:solidFill>
                <a:srgbClr val="40403D"/>
              </a:solidFill>
              <a:cs typeface="Segoe UI"/>
            </a:endParaRPr>
          </a:p>
          <a:p>
            <a:pPr marL="0" indent="0">
              <a:lnSpc>
                <a:spcPct val="100000"/>
              </a:lnSpc>
              <a:buNone/>
            </a:pPr>
            <a:endParaRPr lang="en-US" sz="6500">
              <a:cs typeface="Segoe UI"/>
            </a:endParaRPr>
          </a:p>
          <a:p>
            <a:pPr marL="228600" lvl="1">
              <a:lnSpc>
                <a:spcPct val="120000"/>
              </a:lnSpc>
              <a:spcBef>
                <a:spcPts val="600"/>
              </a:spcBef>
              <a:spcAft>
                <a:spcPts val="600"/>
              </a:spcAft>
              <a:buNone/>
            </a:pPr>
            <a:r>
              <a:rPr lang="en-US" sz="6800" b="1">
                <a:solidFill>
                  <a:srgbClr val="40403D"/>
                </a:solidFill>
              </a:rPr>
              <a:t>Assessment Development</a:t>
            </a:r>
            <a:endParaRPr lang="en-US" sz="6800" b="1">
              <a:solidFill>
                <a:srgbClr val="40403D"/>
              </a:solidFill>
              <a:cs typeface="Segoe UI"/>
            </a:endParaRPr>
          </a:p>
          <a:p>
            <a:pPr lvl="0">
              <a:lnSpc>
                <a:spcPct val="100000"/>
              </a:lnSpc>
            </a:pPr>
            <a:r>
              <a:rPr lang="en-US" sz="6500"/>
              <a:t>Updates to Rollover to SY 2023-24</a:t>
            </a:r>
            <a:endParaRPr lang="en-US" sz="6500">
              <a:cs typeface="Segoe UI"/>
            </a:endParaRPr>
          </a:p>
          <a:p>
            <a:pPr lvl="0">
              <a:lnSpc>
                <a:spcPct val="100000"/>
              </a:lnSpc>
            </a:pPr>
            <a:r>
              <a:rPr lang="en-US" sz="6500"/>
              <a:t>Target Reports</a:t>
            </a:r>
            <a:endParaRPr lang="en-US" sz="6500">
              <a:cs typeface="Segoe UI"/>
            </a:endParaRPr>
          </a:p>
          <a:p>
            <a:pPr lvl="0">
              <a:lnSpc>
                <a:spcPct val="100000"/>
              </a:lnSpc>
            </a:pPr>
            <a:r>
              <a:rPr lang="en-US" sz="6500"/>
              <a:t>Spanish TTS in math and science</a:t>
            </a:r>
            <a:endParaRPr lang="en-US" sz="6500">
              <a:cs typeface="Segoe UI"/>
            </a:endParaRPr>
          </a:p>
          <a:p>
            <a:pPr lvl="0">
              <a:lnSpc>
                <a:spcPct val="100000"/>
              </a:lnSpc>
            </a:pPr>
            <a:r>
              <a:rPr lang="en-US" sz="6500"/>
              <a:t>Training Videos</a:t>
            </a:r>
            <a:endParaRPr lang="en-US" sz="6500">
              <a:cs typeface="Segoe UI"/>
            </a:endParaRPr>
          </a:p>
          <a:p>
            <a:pPr marL="228600" lvl="1">
              <a:lnSpc>
                <a:spcPct val="120000"/>
              </a:lnSpc>
              <a:spcBef>
                <a:spcPts val="600"/>
              </a:spcBef>
              <a:spcAft>
                <a:spcPts val="600"/>
              </a:spcAft>
              <a:buNone/>
            </a:pPr>
            <a:r>
              <a:rPr lang="en-US" sz="6800" b="1">
                <a:solidFill>
                  <a:srgbClr val="40403D"/>
                </a:solidFill>
              </a:rPr>
              <a:t>Data</a:t>
            </a:r>
            <a:endParaRPr lang="en-US" sz="6800" b="1">
              <a:solidFill>
                <a:srgbClr val="40403D"/>
              </a:solidFill>
              <a:cs typeface="Segoe UI"/>
            </a:endParaRPr>
          </a:p>
          <a:p>
            <a:pPr>
              <a:lnSpc>
                <a:spcPct val="100000"/>
              </a:lnSpc>
            </a:pPr>
            <a:r>
              <a:rPr lang="en-US" sz="6500"/>
              <a:t>Student Growth Percentiles</a:t>
            </a:r>
            <a:endParaRPr lang="en-US" sz="6500">
              <a:cs typeface="Segoe UI"/>
            </a:endParaRPr>
          </a:p>
          <a:p>
            <a:pPr>
              <a:lnSpc>
                <a:spcPct val="100000"/>
              </a:lnSpc>
            </a:pPr>
            <a:r>
              <a:rPr lang="en-US" sz="6500">
                <a:solidFill>
                  <a:srgbClr val="40403D"/>
                </a:solidFill>
                <a:cs typeface="Segoe UI"/>
              </a:rPr>
              <a:t>CEDARS Go-Live and TIDE</a:t>
            </a:r>
            <a:endParaRPr lang="en-US" sz="6500">
              <a:solidFill>
                <a:srgbClr val="40403D"/>
              </a:solidFill>
            </a:endParaRPr>
          </a:p>
          <a:p>
            <a:pPr>
              <a:lnSpc>
                <a:spcPct val="100000"/>
              </a:lnSpc>
            </a:pPr>
            <a:r>
              <a:rPr lang="en-US" sz="6500">
                <a:solidFill>
                  <a:srgbClr val="40403D"/>
                </a:solidFill>
                <a:cs typeface="Segoe UI"/>
              </a:rPr>
              <a:t>EDS Applications status</a:t>
            </a:r>
            <a:endParaRPr lang="en-US" sz="6500">
              <a:solidFill>
                <a:srgbClr val="40403D"/>
              </a:solidFill>
            </a:endParaRPr>
          </a:p>
          <a:p>
            <a:pPr marL="228600" lvl="1">
              <a:lnSpc>
                <a:spcPct val="120000"/>
              </a:lnSpc>
              <a:spcBef>
                <a:spcPts val="600"/>
              </a:spcBef>
              <a:spcAft>
                <a:spcPts val="600"/>
              </a:spcAft>
              <a:buNone/>
            </a:pPr>
            <a:r>
              <a:rPr lang="en-US" sz="6800" b="1">
                <a:solidFill>
                  <a:srgbClr val="40403D"/>
                </a:solidFill>
              </a:rPr>
              <a:t>Assessment Operations</a:t>
            </a:r>
            <a:endParaRPr lang="en-US" sz="6800" b="1">
              <a:solidFill>
                <a:srgbClr val="40403D"/>
              </a:solidFill>
              <a:cs typeface="Segoe UI"/>
            </a:endParaRPr>
          </a:p>
          <a:p>
            <a:pPr lvl="0">
              <a:lnSpc>
                <a:spcPct val="100000"/>
              </a:lnSpc>
            </a:pPr>
            <a:r>
              <a:rPr lang="en-US" sz="6500"/>
              <a:t>WAMS Profile</a:t>
            </a:r>
            <a:endParaRPr lang="en-US" sz="6500">
              <a:cs typeface="Segoe UI"/>
            </a:endParaRPr>
          </a:p>
          <a:p>
            <a:pPr>
              <a:lnSpc>
                <a:spcPct val="100000"/>
              </a:lnSpc>
            </a:pPr>
            <a:r>
              <a:rPr lang="en-US" sz="6500"/>
              <a:t>Important Dates for September and October</a:t>
            </a:r>
          </a:p>
          <a:p>
            <a:pPr>
              <a:lnSpc>
                <a:spcPct val="100000"/>
              </a:lnSpc>
            </a:pPr>
            <a:r>
              <a:rPr lang="en-US" sz="6500">
                <a:cs typeface="Segoe UI"/>
              </a:rPr>
              <a:t>Family Score Reports – Paper Copies</a:t>
            </a:r>
          </a:p>
          <a:p>
            <a:pPr marL="0" indent="0">
              <a:lnSpc>
                <a:spcPct val="100000"/>
              </a:lnSpc>
              <a:buNone/>
            </a:pPr>
            <a:endParaRPr lang="en-US" sz="2400"/>
          </a:p>
        </p:txBody>
      </p:sp>
      <p:sp>
        <p:nvSpPr>
          <p:cNvPr id="8" name="Footer Placeholder 7">
            <a:extLst>
              <a:ext uri="{FF2B5EF4-FFF2-40B4-BE49-F238E27FC236}">
                <a16:creationId xmlns:a16="http://schemas.microsoft.com/office/drawing/2014/main" id="{2875C1FB-9613-48CF-95B8-D4E316B186ED}"/>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sp>
        <p:nvSpPr>
          <p:cNvPr id="6" name="Date Placeholder 5">
            <a:extLst>
              <a:ext uri="{FF2B5EF4-FFF2-40B4-BE49-F238E27FC236}">
                <a16:creationId xmlns:a16="http://schemas.microsoft.com/office/drawing/2014/main" id="{9CD5CF97-FD65-4E3E-A582-72A4CE08DA8C}"/>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9/20/2023</a:t>
            </a:r>
          </a:p>
        </p:txBody>
      </p:sp>
      <p:sp>
        <p:nvSpPr>
          <p:cNvPr id="2" name="Slide Number Placeholder 1">
            <a:extLst>
              <a:ext uri="{FF2B5EF4-FFF2-40B4-BE49-F238E27FC236}">
                <a16:creationId xmlns:a16="http://schemas.microsoft.com/office/drawing/2014/main" id="{168C9AAE-639B-4970-AD72-217FC2EFFCB9}"/>
              </a:ext>
            </a:extLst>
          </p:cNvPr>
          <p:cNvSpPr>
            <a:spLocks noGrp="1"/>
          </p:cNvSpPr>
          <p:nvPr>
            <p:ph type="sldNum" sz="quarter" idx="4"/>
          </p:nvPr>
        </p:nvSpPr>
        <p:spPr/>
        <p:txBody>
          <a:bodyPr/>
          <a:lstStyle/>
          <a:p>
            <a:fld id="{65248FEF-978F-4B24-93F3-B987601DAD06}" type="slidenum">
              <a:rPr lang="en-US" smtClean="0"/>
              <a:pPr/>
              <a:t>4</a:t>
            </a:fld>
            <a:endParaRPr lang="en-US"/>
          </a:p>
        </p:txBody>
      </p:sp>
    </p:spTree>
    <p:extLst>
      <p:ext uri="{BB962C8B-B14F-4D97-AF65-F5344CB8AC3E}">
        <p14:creationId xmlns:p14="http://schemas.microsoft.com/office/powerpoint/2010/main" val="259550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111651A-4EA7-859C-B37A-D3BA82C5713A}"/>
              </a:ext>
            </a:extLst>
          </p:cNvPr>
          <p:cNvSpPr>
            <a:spLocks noGrp="1"/>
          </p:cNvSpPr>
          <p:nvPr>
            <p:ph type="title"/>
          </p:nvPr>
        </p:nvSpPr>
        <p:spPr>
          <a:xfrm>
            <a:off x="803031" y="4462341"/>
            <a:ext cx="10515600" cy="1325563"/>
          </a:xfrm>
        </p:spPr>
        <p:txBody>
          <a:bodyPr/>
          <a:lstStyle/>
          <a:p>
            <a:r>
              <a:rPr lang="en-US"/>
              <a:t>WaKIDS</a:t>
            </a:r>
          </a:p>
        </p:txBody>
      </p:sp>
      <p:sp>
        <p:nvSpPr>
          <p:cNvPr id="2" name="Date Placeholder 1">
            <a:extLst>
              <a:ext uri="{FF2B5EF4-FFF2-40B4-BE49-F238E27FC236}">
                <a16:creationId xmlns:a16="http://schemas.microsoft.com/office/drawing/2014/main" id="{790964AE-764A-6EE6-DD39-C9FB2785B841}"/>
              </a:ext>
            </a:extLst>
          </p:cNvPr>
          <p:cNvSpPr>
            <a:spLocks noGrp="1"/>
          </p:cNvSpPr>
          <p:nvPr>
            <p:ph type="dt" sz="half" idx="10"/>
          </p:nvPr>
        </p:nvSpPr>
        <p:spPr/>
        <p:txBody>
          <a:bodyPr/>
          <a:lstStyle/>
          <a:p>
            <a:pPr algn="ctr"/>
            <a:r>
              <a:rPr lang="en-US"/>
              <a:t>9/20/2023</a:t>
            </a:r>
          </a:p>
        </p:txBody>
      </p:sp>
      <p:sp>
        <p:nvSpPr>
          <p:cNvPr id="3" name="Footer Placeholder 2">
            <a:extLst>
              <a:ext uri="{FF2B5EF4-FFF2-40B4-BE49-F238E27FC236}">
                <a16:creationId xmlns:a16="http://schemas.microsoft.com/office/drawing/2014/main" id="{2E7ACF6B-6817-6BAA-18DD-2D63BB7CA7AA}"/>
              </a:ext>
            </a:extLst>
          </p:cNvPr>
          <p:cNvSpPr>
            <a:spLocks noGrp="1"/>
          </p:cNvSpPr>
          <p:nvPr>
            <p:ph type="ftr" sz="quarter" idx="3"/>
          </p:nvPr>
        </p:nvSpPr>
        <p:spPr/>
        <p:txBody>
          <a:bodyPr/>
          <a:lstStyle/>
          <a:p>
            <a:pPr algn="r"/>
            <a:r>
              <a:rPr lang="en-US"/>
              <a:t>Assessment and Student Information</a:t>
            </a:r>
          </a:p>
        </p:txBody>
      </p:sp>
      <p:sp>
        <p:nvSpPr>
          <p:cNvPr id="4" name="Slide Number Placeholder 3">
            <a:extLst>
              <a:ext uri="{FF2B5EF4-FFF2-40B4-BE49-F238E27FC236}">
                <a16:creationId xmlns:a16="http://schemas.microsoft.com/office/drawing/2014/main" id="{AD67FC4A-8DB6-2EF9-560E-A5BDABAA143C}"/>
              </a:ext>
            </a:extLst>
          </p:cNvPr>
          <p:cNvSpPr>
            <a:spLocks noGrp="1"/>
          </p:cNvSpPr>
          <p:nvPr>
            <p:ph type="sldNum" sz="quarter" idx="4"/>
          </p:nvPr>
        </p:nvSpPr>
        <p:spPr/>
        <p:txBody>
          <a:bodyPr/>
          <a:lstStyle/>
          <a:p>
            <a:fld id="{65248FEF-978F-4B24-93F3-B987601DAD06}" type="slidenum">
              <a:rPr lang="en-US" smtClean="0"/>
              <a:pPr/>
              <a:t>5</a:t>
            </a:fld>
            <a:endParaRPr lang="en-US"/>
          </a:p>
        </p:txBody>
      </p:sp>
    </p:spTree>
    <p:extLst>
      <p:ext uri="{BB962C8B-B14F-4D97-AF65-F5344CB8AC3E}">
        <p14:creationId xmlns:p14="http://schemas.microsoft.com/office/powerpoint/2010/main" val="2404503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21482-0C13-3786-239B-3A07BC23F791}"/>
              </a:ext>
            </a:extLst>
          </p:cNvPr>
          <p:cNvSpPr>
            <a:spLocks noGrp="1"/>
          </p:cNvSpPr>
          <p:nvPr>
            <p:ph type="title"/>
          </p:nvPr>
        </p:nvSpPr>
        <p:spPr/>
        <p:txBody>
          <a:bodyPr/>
          <a:lstStyle/>
          <a:p>
            <a:r>
              <a:rPr lang="en-US">
                <a:cs typeface="Segoe UI"/>
              </a:rPr>
              <a:t>Reminders</a:t>
            </a:r>
            <a:endParaRPr lang="en-US"/>
          </a:p>
        </p:txBody>
      </p:sp>
      <p:sp>
        <p:nvSpPr>
          <p:cNvPr id="3" name="Content Placeholder 2">
            <a:extLst>
              <a:ext uri="{FF2B5EF4-FFF2-40B4-BE49-F238E27FC236}">
                <a16:creationId xmlns:a16="http://schemas.microsoft.com/office/drawing/2014/main" id="{47D756B9-7913-4925-970B-C4800E9BC54B}"/>
              </a:ext>
            </a:extLst>
          </p:cNvPr>
          <p:cNvSpPr>
            <a:spLocks noGrp="1"/>
          </p:cNvSpPr>
          <p:nvPr>
            <p:ph idx="1"/>
          </p:nvPr>
        </p:nvSpPr>
        <p:spPr/>
        <p:txBody>
          <a:bodyPr vert="horz" lIns="91440" tIns="45720" rIns="91440" bIns="45720" rtlCol="0" anchor="t">
            <a:normAutofit/>
          </a:bodyPr>
          <a:lstStyle/>
          <a:p>
            <a:r>
              <a:rPr lang="en-US">
                <a:cs typeface="Segoe UI"/>
                <a:hlinkClick r:id="rId3"/>
              </a:rPr>
              <a:t>WaKIDS 101 training</a:t>
            </a:r>
            <a:r>
              <a:rPr lang="en-US">
                <a:cs typeface="Segoe UI"/>
              </a:rPr>
              <a:t>: 2 more sessions </a:t>
            </a:r>
          </a:p>
          <a:p>
            <a:r>
              <a:rPr lang="en-US">
                <a:cs typeface="Segoe UI"/>
              </a:rPr>
              <a:t>No teacher accounts from districts</a:t>
            </a:r>
          </a:p>
          <a:p>
            <a:r>
              <a:rPr lang="en-US">
                <a:cs typeface="Segoe UI"/>
              </a:rPr>
              <a:t>Student import and transfer-</a:t>
            </a:r>
          </a:p>
          <a:p>
            <a:pPr lvl="1"/>
            <a:r>
              <a:rPr lang="en-US">
                <a:cs typeface="Segoe UI"/>
              </a:rPr>
              <a:t>Instructions begin page 9 in the Quick Start Guide.</a:t>
            </a:r>
          </a:p>
          <a:p>
            <a:pPr lvl="1"/>
            <a:r>
              <a:rPr lang="en-US">
                <a:cs typeface="Segoe UI"/>
              </a:rPr>
              <a:t>Don’t have it? Contact your </a:t>
            </a:r>
            <a:r>
              <a:rPr lang="en-US">
                <a:cs typeface="Segoe UI"/>
                <a:hlinkClick r:id="rId4"/>
              </a:rPr>
              <a:t>ESD Coordinator</a:t>
            </a:r>
            <a:r>
              <a:rPr lang="en-US">
                <a:cs typeface="Segoe UI"/>
              </a:rPr>
              <a:t>.</a:t>
            </a:r>
          </a:p>
          <a:p>
            <a:r>
              <a:rPr lang="en-US">
                <a:cs typeface="Segoe UI"/>
              </a:rPr>
              <a:t>Full-day Kindergarten checkpoint date: 11/15/2023</a:t>
            </a:r>
          </a:p>
          <a:p>
            <a:r>
              <a:rPr lang="en-US">
                <a:cs typeface="Segoe UI"/>
              </a:rPr>
              <a:t>TK checkpoint date: 10 weeks from the program start date</a:t>
            </a:r>
            <a:endParaRPr lang="en-US"/>
          </a:p>
          <a:p>
            <a:r>
              <a:rPr lang="en-US">
                <a:cs typeface="Segoe UI"/>
              </a:rPr>
              <a:t>Last day to make transfer request: 11/1/2023</a:t>
            </a:r>
          </a:p>
          <a:p>
            <a:endParaRPr lang="en-US">
              <a:cs typeface="Segoe UI"/>
            </a:endParaRPr>
          </a:p>
        </p:txBody>
      </p:sp>
      <p:sp>
        <p:nvSpPr>
          <p:cNvPr id="4" name="Date Placeholder 3">
            <a:extLst>
              <a:ext uri="{FF2B5EF4-FFF2-40B4-BE49-F238E27FC236}">
                <a16:creationId xmlns:a16="http://schemas.microsoft.com/office/drawing/2014/main" id="{0505AA88-320E-03C4-3A74-C0C6C2BF4ED7}"/>
              </a:ext>
            </a:extLst>
          </p:cNvPr>
          <p:cNvSpPr>
            <a:spLocks noGrp="1"/>
          </p:cNvSpPr>
          <p:nvPr>
            <p:ph type="dt" sz="half" idx="11"/>
          </p:nvPr>
        </p:nvSpPr>
        <p:spPr/>
        <p:txBody>
          <a:bodyPr/>
          <a:lstStyle/>
          <a:p>
            <a:pPr algn="ctr"/>
            <a:r>
              <a:rPr lang="en-US"/>
              <a:t>9/20/2023</a:t>
            </a:r>
          </a:p>
        </p:txBody>
      </p:sp>
      <p:sp>
        <p:nvSpPr>
          <p:cNvPr id="5" name="Slide Number Placeholder 4">
            <a:extLst>
              <a:ext uri="{FF2B5EF4-FFF2-40B4-BE49-F238E27FC236}">
                <a16:creationId xmlns:a16="http://schemas.microsoft.com/office/drawing/2014/main" id="{BDED8472-B955-01F4-123D-C1717EA1AB43}"/>
              </a:ext>
            </a:extLst>
          </p:cNvPr>
          <p:cNvSpPr>
            <a:spLocks noGrp="1"/>
          </p:cNvSpPr>
          <p:nvPr>
            <p:ph type="sldNum" sz="quarter" idx="4"/>
          </p:nvPr>
        </p:nvSpPr>
        <p:spPr/>
        <p:txBody>
          <a:bodyPr/>
          <a:lstStyle/>
          <a:p>
            <a:fld id="{65248FEF-978F-4B24-93F3-B987601DAD06}" type="slidenum">
              <a:rPr lang="en-US" smtClean="0"/>
              <a:pPr/>
              <a:t>6</a:t>
            </a:fld>
            <a:endParaRPr lang="en-US"/>
          </a:p>
        </p:txBody>
      </p:sp>
      <p:sp>
        <p:nvSpPr>
          <p:cNvPr id="6" name="Footer Placeholder 5">
            <a:extLst>
              <a:ext uri="{FF2B5EF4-FFF2-40B4-BE49-F238E27FC236}">
                <a16:creationId xmlns:a16="http://schemas.microsoft.com/office/drawing/2014/main" id="{36532D65-F025-45EA-4443-C1A8917ADBE5}"/>
              </a:ext>
            </a:extLst>
          </p:cNvPr>
          <p:cNvSpPr>
            <a:spLocks noGrp="1"/>
          </p:cNvSpPr>
          <p:nvPr>
            <p:ph type="ftr" sz="quarter" idx="3"/>
          </p:nvPr>
        </p:nvSpPr>
        <p:spPr/>
        <p:txBody>
          <a:bodyPr/>
          <a:lstStyle/>
          <a:p>
            <a:pPr algn="r"/>
            <a:r>
              <a:rPr lang="en-US"/>
              <a:t>Assessment and Student Information</a:t>
            </a:r>
          </a:p>
        </p:txBody>
      </p:sp>
    </p:spTree>
    <p:extLst>
      <p:ext uri="{BB962C8B-B14F-4D97-AF65-F5344CB8AC3E}">
        <p14:creationId xmlns:p14="http://schemas.microsoft.com/office/powerpoint/2010/main" val="2505175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946735-1747-E8CA-6481-E54EF0719E82}"/>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9/20/2023</a:t>
            </a:r>
          </a:p>
        </p:txBody>
      </p:sp>
      <p:sp>
        <p:nvSpPr>
          <p:cNvPr id="3" name="Slide Number Placeholder 2">
            <a:extLst>
              <a:ext uri="{FF2B5EF4-FFF2-40B4-BE49-F238E27FC236}">
                <a16:creationId xmlns:a16="http://schemas.microsoft.com/office/drawing/2014/main" id="{CF68EA87-05EF-E6D2-2706-894A3B47750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FC2D5C9F-2089-84CF-0AC0-9C5FB71C98A4}"/>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Assessment and Student Information</a:t>
            </a:r>
          </a:p>
        </p:txBody>
      </p:sp>
      <p:pic>
        <p:nvPicPr>
          <p:cNvPr id="5" name="Picture 4" descr="A screenshot of the MyTeachingStrategies - Import Template box">
            <a:extLst>
              <a:ext uri="{FF2B5EF4-FFF2-40B4-BE49-F238E27FC236}">
                <a16:creationId xmlns:a16="http://schemas.microsoft.com/office/drawing/2014/main" id="{1EC4B50E-2878-0E27-89B6-4DA3DB889B10}"/>
              </a:ext>
            </a:extLst>
          </p:cNvPr>
          <p:cNvPicPr>
            <a:picLocks noChangeAspect="1"/>
          </p:cNvPicPr>
          <p:nvPr/>
        </p:nvPicPr>
        <p:blipFill>
          <a:blip r:embed="rId3"/>
          <a:stretch>
            <a:fillRect/>
          </a:stretch>
        </p:blipFill>
        <p:spPr>
          <a:xfrm>
            <a:off x="641586" y="888051"/>
            <a:ext cx="10607791" cy="4950195"/>
          </a:xfrm>
          <a:prstGeom prst="rect">
            <a:avLst/>
          </a:prstGeom>
        </p:spPr>
      </p:pic>
      <p:sp>
        <p:nvSpPr>
          <p:cNvPr id="6" name="Title 5">
            <a:extLst>
              <a:ext uri="{FF2B5EF4-FFF2-40B4-BE49-F238E27FC236}">
                <a16:creationId xmlns:a16="http://schemas.microsoft.com/office/drawing/2014/main" id="{F1C54037-5B39-ED6D-11FE-7A843502F032}"/>
              </a:ext>
            </a:extLst>
          </p:cNvPr>
          <p:cNvSpPr>
            <a:spLocks noGrp="1"/>
          </p:cNvSpPr>
          <p:nvPr>
            <p:ph type="title" idx="4294967295"/>
          </p:nvPr>
        </p:nvSpPr>
        <p:spPr>
          <a:xfrm>
            <a:off x="838200" y="365126"/>
            <a:ext cx="10515600" cy="365126"/>
          </a:xfrm>
        </p:spPr>
        <p:txBody>
          <a:bodyPr>
            <a:normAutofit fontScale="90000"/>
          </a:bodyPr>
          <a:lstStyle/>
          <a:p>
            <a:r>
              <a:rPr lang="en-US">
                <a:solidFill>
                  <a:srgbClr val="FFFFFF"/>
                </a:solidFill>
              </a:rPr>
              <a:t>Import Template</a:t>
            </a:r>
          </a:p>
        </p:txBody>
      </p:sp>
    </p:spTree>
    <p:extLst>
      <p:ext uri="{BB962C8B-B14F-4D97-AF65-F5344CB8AC3E}">
        <p14:creationId xmlns:p14="http://schemas.microsoft.com/office/powerpoint/2010/main" val="3035544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E5EBD-1BEF-49B5-7470-5B4A382A6DCC}"/>
              </a:ext>
            </a:extLst>
          </p:cNvPr>
          <p:cNvSpPr>
            <a:spLocks noGrp="1"/>
          </p:cNvSpPr>
          <p:nvPr>
            <p:ph type="title"/>
          </p:nvPr>
        </p:nvSpPr>
        <p:spPr>
          <a:xfrm>
            <a:off x="762941" y="-161690"/>
            <a:ext cx="10515600" cy="1325563"/>
          </a:xfrm>
        </p:spPr>
        <p:txBody>
          <a:bodyPr/>
          <a:lstStyle/>
          <a:p>
            <a:r>
              <a:rPr lang="en-US">
                <a:cs typeface="Segoe UI"/>
              </a:rPr>
              <a:t>TK Survey Responses</a:t>
            </a:r>
            <a:endParaRPr lang="en-US"/>
          </a:p>
        </p:txBody>
      </p:sp>
      <p:sp>
        <p:nvSpPr>
          <p:cNvPr id="4" name="Date Placeholder 3">
            <a:extLst>
              <a:ext uri="{FF2B5EF4-FFF2-40B4-BE49-F238E27FC236}">
                <a16:creationId xmlns:a16="http://schemas.microsoft.com/office/drawing/2014/main" id="{EC62A55C-9655-BDB7-2E99-DD0F8F821EC0}"/>
              </a:ext>
            </a:extLst>
          </p:cNvPr>
          <p:cNvSpPr>
            <a:spLocks noGrp="1"/>
          </p:cNvSpPr>
          <p:nvPr>
            <p:ph type="dt" sz="half" idx="11"/>
          </p:nvPr>
        </p:nvSpPr>
        <p:spPr/>
        <p:txBody>
          <a:bodyPr/>
          <a:lstStyle/>
          <a:p>
            <a:pPr algn="ctr"/>
            <a:r>
              <a:rPr lang="en-US"/>
              <a:t>9/20/2023</a:t>
            </a:r>
          </a:p>
        </p:txBody>
      </p:sp>
      <p:sp>
        <p:nvSpPr>
          <p:cNvPr id="5" name="Slide Number Placeholder 4">
            <a:extLst>
              <a:ext uri="{FF2B5EF4-FFF2-40B4-BE49-F238E27FC236}">
                <a16:creationId xmlns:a16="http://schemas.microsoft.com/office/drawing/2014/main" id="{B1483F73-83FF-F147-1D12-CF2B30DED0AA}"/>
              </a:ext>
            </a:extLst>
          </p:cNvPr>
          <p:cNvSpPr>
            <a:spLocks noGrp="1"/>
          </p:cNvSpPr>
          <p:nvPr>
            <p:ph type="sldNum" sz="quarter" idx="4"/>
          </p:nvPr>
        </p:nvSpPr>
        <p:spPr/>
        <p:txBody>
          <a:bodyPr/>
          <a:lstStyle/>
          <a:p>
            <a:fld id="{65248FEF-978F-4B24-93F3-B987601DAD06}" type="slidenum">
              <a:rPr lang="en-US" smtClean="0"/>
              <a:pPr/>
              <a:t>8</a:t>
            </a:fld>
            <a:endParaRPr lang="en-US"/>
          </a:p>
        </p:txBody>
      </p:sp>
      <p:sp>
        <p:nvSpPr>
          <p:cNvPr id="6" name="Footer Placeholder 5">
            <a:extLst>
              <a:ext uri="{FF2B5EF4-FFF2-40B4-BE49-F238E27FC236}">
                <a16:creationId xmlns:a16="http://schemas.microsoft.com/office/drawing/2014/main" id="{479CDDC1-688D-E174-C357-2693EEB7096D}"/>
              </a:ext>
            </a:extLst>
          </p:cNvPr>
          <p:cNvSpPr>
            <a:spLocks noGrp="1"/>
          </p:cNvSpPr>
          <p:nvPr>
            <p:ph type="ftr" sz="quarter" idx="3"/>
          </p:nvPr>
        </p:nvSpPr>
        <p:spPr/>
        <p:txBody>
          <a:bodyPr/>
          <a:lstStyle/>
          <a:p>
            <a:pPr algn="r"/>
            <a:r>
              <a:rPr lang="en-US"/>
              <a:t>Assessment and Student Information</a:t>
            </a:r>
          </a:p>
        </p:txBody>
      </p:sp>
      <p:graphicFrame>
        <p:nvGraphicFramePr>
          <p:cNvPr id="14" name="Content Placeholder 13">
            <a:extLst>
              <a:ext uri="{FF2B5EF4-FFF2-40B4-BE49-F238E27FC236}">
                <a16:creationId xmlns:a16="http://schemas.microsoft.com/office/drawing/2014/main" id="{B8BB32B5-B08A-2A87-507E-4357D09C3F91}"/>
              </a:ext>
            </a:extLst>
          </p:cNvPr>
          <p:cNvGraphicFramePr>
            <a:graphicFrameLocks noGrp="1"/>
          </p:cNvGraphicFramePr>
          <p:nvPr>
            <p:ph idx="1"/>
            <p:extLst>
              <p:ext uri="{D42A27DB-BD31-4B8C-83A1-F6EECF244321}">
                <p14:modId xmlns:p14="http://schemas.microsoft.com/office/powerpoint/2010/main" val="1980153548"/>
              </p:ext>
            </p:extLst>
          </p:nvPr>
        </p:nvGraphicFramePr>
        <p:xfrm>
          <a:off x="845221" y="811600"/>
          <a:ext cx="2839134" cy="5120640"/>
        </p:xfrm>
        <a:graphic>
          <a:graphicData uri="http://schemas.openxmlformats.org/drawingml/2006/table">
            <a:tbl>
              <a:tblPr firstRow="1" bandRow="1">
                <a:tableStyleId>{9D7B26C5-4107-4FEC-AEDC-1716B250A1EF}</a:tableStyleId>
              </a:tblPr>
              <a:tblGrid>
                <a:gridCol w="2839134">
                  <a:extLst>
                    <a:ext uri="{9D8B030D-6E8A-4147-A177-3AD203B41FA5}">
                      <a16:colId xmlns:a16="http://schemas.microsoft.com/office/drawing/2014/main" val="2821224946"/>
                    </a:ext>
                  </a:extLst>
                </a:gridCol>
              </a:tblGrid>
              <a:tr h="182880">
                <a:tc>
                  <a:txBody>
                    <a:bodyPr/>
                    <a:lstStyle/>
                    <a:p>
                      <a:endParaRPr lang="en-US" sz="1600">
                        <a:effectLst/>
                      </a:endParaRPr>
                    </a:p>
                  </a:txBody>
                  <a:tcPr marL="0" marR="0" marT="0" marB="0" anchor="ctr">
                    <a:lnL>
                      <a:noFill/>
                    </a:lnL>
                    <a:lnR>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74261092"/>
                  </a:ext>
                </a:extLst>
              </a:tr>
              <a:tr h="182880">
                <a:tc>
                  <a:txBody>
                    <a:bodyPr/>
                    <a:lstStyle/>
                    <a:p>
                      <a:r>
                        <a:rPr lang="en-US" sz="1600" b="1">
                          <a:effectLst/>
                        </a:rPr>
                        <a:t>Aberdeen</a:t>
                      </a:r>
                    </a:p>
                  </a:txBody>
                  <a:tcPr marL="0" marR="0" marT="0" marB="0" anchor="ctr">
                    <a:lnT w="12700" cmpd="sng">
                      <a:noFill/>
                    </a:lnT>
                    <a:solidFill>
                      <a:srgbClr val="FFFF00"/>
                    </a:solidFill>
                  </a:tcPr>
                </a:tc>
                <a:extLst>
                  <a:ext uri="{0D108BD9-81ED-4DB2-BD59-A6C34878D82A}">
                    <a16:rowId xmlns:a16="http://schemas.microsoft.com/office/drawing/2014/main" val="2696412902"/>
                  </a:ext>
                </a:extLst>
              </a:tr>
              <a:tr h="182880">
                <a:tc>
                  <a:txBody>
                    <a:bodyPr/>
                    <a:lstStyle/>
                    <a:p>
                      <a:r>
                        <a:rPr lang="en-US" sz="1600">
                          <a:effectLst/>
                        </a:rPr>
                        <a:t>Asotin-</a:t>
                      </a:r>
                      <a:r>
                        <a:rPr lang="en-US" sz="1600" err="1">
                          <a:effectLst/>
                        </a:rPr>
                        <a:t>Anatone</a:t>
                      </a:r>
                      <a:endParaRPr lang="en-US" sz="1600">
                        <a:effectLst/>
                      </a:endParaRPr>
                    </a:p>
                  </a:txBody>
                  <a:tcPr marL="0" marR="0" marT="0" marB="0" anchor="ctr"/>
                </a:tc>
                <a:extLst>
                  <a:ext uri="{0D108BD9-81ED-4DB2-BD59-A6C34878D82A}">
                    <a16:rowId xmlns:a16="http://schemas.microsoft.com/office/drawing/2014/main" val="3308807324"/>
                  </a:ext>
                </a:extLst>
              </a:tr>
              <a:tr h="182880">
                <a:tc>
                  <a:txBody>
                    <a:bodyPr/>
                    <a:lstStyle/>
                    <a:p>
                      <a:r>
                        <a:rPr lang="en-US" sz="1600">
                          <a:effectLst/>
                        </a:rPr>
                        <a:t>Auburn</a:t>
                      </a:r>
                    </a:p>
                  </a:txBody>
                  <a:tcPr marL="0" marR="0" marT="0" marB="0" anchor="ctr"/>
                </a:tc>
                <a:extLst>
                  <a:ext uri="{0D108BD9-81ED-4DB2-BD59-A6C34878D82A}">
                    <a16:rowId xmlns:a16="http://schemas.microsoft.com/office/drawing/2014/main" val="4218575746"/>
                  </a:ext>
                </a:extLst>
              </a:tr>
              <a:tr h="182880">
                <a:tc>
                  <a:txBody>
                    <a:bodyPr/>
                    <a:lstStyle/>
                    <a:p>
                      <a:r>
                        <a:rPr lang="en-US" sz="1600">
                          <a:effectLst/>
                        </a:rPr>
                        <a:t>Battle Ground</a:t>
                      </a:r>
                    </a:p>
                  </a:txBody>
                  <a:tcPr marL="0" marR="0" marT="0" marB="0" anchor="ctr"/>
                </a:tc>
                <a:extLst>
                  <a:ext uri="{0D108BD9-81ED-4DB2-BD59-A6C34878D82A}">
                    <a16:rowId xmlns:a16="http://schemas.microsoft.com/office/drawing/2014/main" val="3297376470"/>
                  </a:ext>
                </a:extLst>
              </a:tr>
              <a:tr h="182880">
                <a:tc>
                  <a:txBody>
                    <a:bodyPr/>
                    <a:lstStyle/>
                    <a:p>
                      <a:r>
                        <a:rPr lang="en-US" sz="1600">
                          <a:effectLst/>
                        </a:rPr>
                        <a:t>Bellingham</a:t>
                      </a:r>
                    </a:p>
                  </a:txBody>
                  <a:tcPr marL="0" marR="0" marT="0" marB="0" anchor="ctr"/>
                </a:tc>
                <a:extLst>
                  <a:ext uri="{0D108BD9-81ED-4DB2-BD59-A6C34878D82A}">
                    <a16:rowId xmlns:a16="http://schemas.microsoft.com/office/drawing/2014/main" val="3917562719"/>
                  </a:ext>
                </a:extLst>
              </a:tr>
              <a:tr h="182880">
                <a:tc>
                  <a:txBody>
                    <a:bodyPr/>
                    <a:lstStyle/>
                    <a:p>
                      <a:r>
                        <a:rPr lang="en-US" sz="1600">
                          <a:effectLst/>
                        </a:rPr>
                        <a:t>Bethel</a:t>
                      </a:r>
                    </a:p>
                  </a:txBody>
                  <a:tcPr marL="0" marR="0" marT="0" marB="0" anchor="ctr"/>
                </a:tc>
                <a:extLst>
                  <a:ext uri="{0D108BD9-81ED-4DB2-BD59-A6C34878D82A}">
                    <a16:rowId xmlns:a16="http://schemas.microsoft.com/office/drawing/2014/main" val="1041115074"/>
                  </a:ext>
                </a:extLst>
              </a:tr>
              <a:tr h="182880">
                <a:tc>
                  <a:txBody>
                    <a:bodyPr/>
                    <a:lstStyle/>
                    <a:p>
                      <a:r>
                        <a:rPr lang="en-US" sz="1600" b="1">
                          <a:solidFill>
                            <a:schemeClr val="bg2"/>
                          </a:solidFill>
                          <a:effectLst/>
                        </a:rPr>
                        <a:t>Bickleton</a:t>
                      </a:r>
                    </a:p>
                  </a:txBody>
                  <a:tcPr marL="0" marR="0" marT="0" marB="0" anchor="ctr">
                    <a:solidFill>
                      <a:srgbClr val="FF0000"/>
                    </a:solidFill>
                  </a:tcPr>
                </a:tc>
                <a:extLst>
                  <a:ext uri="{0D108BD9-81ED-4DB2-BD59-A6C34878D82A}">
                    <a16:rowId xmlns:a16="http://schemas.microsoft.com/office/drawing/2014/main" val="53945454"/>
                  </a:ext>
                </a:extLst>
              </a:tr>
              <a:tr h="182880">
                <a:tc>
                  <a:txBody>
                    <a:bodyPr/>
                    <a:lstStyle/>
                    <a:p>
                      <a:r>
                        <a:rPr lang="en-US" sz="1600">
                          <a:effectLst/>
                        </a:rPr>
                        <a:t>Blaine</a:t>
                      </a:r>
                    </a:p>
                  </a:txBody>
                  <a:tcPr marL="0" marR="0" marT="0" marB="0" anchor="ctr"/>
                </a:tc>
                <a:extLst>
                  <a:ext uri="{0D108BD9-81ED-4DB2-BD59-A6C34878D82A}">
                    <a16:rowId xmlns:a16="http://schemas.microsoft.com/office/drawing/2014/main" val="3230742884"/>
                  </a:ext>
                </a:extLst>
              </a:tr>
              <a:tr h="182880">
                <a:tc>
                  <a:txBody>
                    <a:bodyPr/>
                    <a:lstStyle/>
                    <a:p>
                      <a:r>
                        <a:rPr lang="en-US" sz="1600" err="1">
                          <a:effectLst/>
                        </a:rPr>
                        <a:t>Boistfort</a:t>
                      </a:r>
                      <a:endParaRPr lang="en-US" sz="1600">
                        <a:effectLst/>
                      </a:endParaRPr>
                    </a:p>
                  </a:txBody>
                  <a:tcPr marL="0" marR="0" marT="0" marB="0" anchor="ctr"/>
                </a:tc>
                <a:extLst>
                  <a:ext uri="{0D108BD9-81ED-4DB2-BD59-A6C34878D82A}">
                    <a16:rowId xmlns:a16="http://schemas.microsoft.com/office/drawing/2014/main" val="529479538"/>
                  </a:ext>
                </a:extLst>
              </a:tr>
              <a:tr h="182880">
                <a:tc>
                  <a:txBody>
                    <a:bodyPr/>
                    <a:lstStyle/>
                    <a:p>
                      <a:r>
                        <a:rPr lang="en-US" sz="1600" b="1">
                          <a:solidFill>
                            <a:schemeClr val="bg2"/>
                          </a:solidFill>
                          <a:effectLst/>
                        </a:rPr>
                        <a:t>Bremerton</a:t>
                      </a:r>
                    </a:p>
                  </a:txBody>
                  <a:tcPr marL="0" marR="0" marT="0" marB="0" anchor="ctr">
                    <a:solidFill>
                      <a:srgbClr val="FF0000"/>
                    </a:solidFill>
                  </a:tcPr>
                </a:tc>
                <a:extLst>
                  <a:ext uri="{0D108BD9-81ED-4DB2-BD59-A6C34878D82A}">
                    <a16:rowId xmlns:a16="http://schemas.microsoft.com/office/drawing/2014/main" val="1287064579"/>
                  </a:ext>
                </a:extLst>
              </a:tr>
              <a:tr h="182880">
                <a:tc>
                  <a:txBody>
                    <a:bodyPr/>
                    <a:lstStyle/>
                    <a:p>
                      <a:r>
                        <a:rPr lang="en-US" sz="1600">
                          <a:effectLst/>
                        </a:rPr>
                        <a:t>Brewster</a:t>
                      </a:r>
                    </a:p>
                  </a:txBody>
                  <a:tcPr marL="0" marR="0" marT="0" marB="0" anchor="ctr"/>
                </a:tc>
                <a:extLst>
                  <a:ext uri="{0D108BD9-81ED-4DB2-BD59-A6C34878D82A}">
                    <a16:rowId xmlns:a16="http://schemas.microsoft.com/office/drawing/2014/main" val="2103722712"/>
                  </a:ext>
                </a:extLst>
              </a:tr>
              <a:tr h="182880">
                <a:tc>
                  <a:txBody>
                    <a:bodyPr/>
                    <a:lstStyle/>
                    <a:p>
                      <a:r>
                        <a:rPr lang="en-US" sz="1600">
                          <a:effectLst/>
                        </a:rPr>
                        <a:t>Bridgeport</a:t>
                      </a:r>
                    </a:p>
                  </a:txBody>
                  <a:tcPr marL="0" marR="0" marT="0" marB="0" anchor="ctr"/>
                </a:tc>
                <a:extLst>
                  <a:ext uri="{0D108BD9-81ED-4DB2-BD59-A6C34878D82A}">
                    <a16:rowId xmlns:a16="http://schemas.microsoft.com/office/drawing/2014/main" val="318043706"/>
                  </a:ext>
                </a:extLst>
              </a:tr>
              <a:tr h="182880">
                <a:tc>
                  <a:txBody>
                    <a:bodyPr/>
                    <a:lstStyle/>
                    <a:p>
                      <a:r>
                        <a:rPr lang="en-US" sz="1600" err="1">
                          <a:effectLst/>
                        </a:rPr>
                        <a:t>Brinnon</a:t>
                      </a:r>
                      <a:endParaRPr lang="en-US" sz="1600">
                        <a:effectLst/>
                      </a:endParaRPr>
                    </a:p>
                  </a:txBody>
                  <a:tcPr marL="0" marR="0" marT="0" marB="0" anchor="ctr"/>
                </a:tc>
                <a:extLst>
                  <a:ext uri="{0D108BD9-81ED-4DB2-BD59-A6C34878D82A}">
                    <a16:rowId xmlns:a16="http://schemas.microsoft.com/office/drawing/2014/main" val="2545764457"/>
                  </a:ext>
                </a:extLst>
              </a:tr>
              <a:tr h="182880">
                <a:tc>
                  <a:txBody>
                    <a:bodyPr/>
                    <a:lstStyle/>
                    <a:p>
                      <a:r>
                        <a:rPr lang="en-US" sz="1600">
                          <a:effectLst/>
                        </a:rPr>
                        <a:t>Burlington-Edison</a:t>
                      </a:r>
                    </a:p>
                  </a:txBody>
                  <a:tcPr marL="0" marR="0" marT="0" marB="0" anchor="ctr"/>
                </a:tc>
                <a:extLst>
                  <a:ext uri="{0D108BD9-81ED-4DB2-BD59-A6C34878D82A}">
                    <a16:rowId xmlns:a16="http://schemas.microsoft.com/office/drawing/2014/main" val="1593862238"/>
                  </a:ext>
                </a:extLst>
              </a:tr>
              <a:tr h="182880">
                <a:tc>
                  <a:txBody>
                    <a:bodyPr/>
                    <a:lstStyle/>
                    <a:p>
                      <a:r>
                        <a:rPr lang="en-US" sz="1600">
                          <a:effectLst/>
                        </a:rPr>
                        <a:t>Camas</a:t>
                      </a:r>
                    </a:p>
                  </a:txBody>
                  <a:tcPr marL="0" marR="0" marT="0" marB="0" anchor="ctr"/>
                </a:tc>
                <a:extLst>
                  <a:ext uri="{0D108BD9-81ED-4DB2-BD59-A6C34878D82A}">
                    <a16:rowId xmlns:a16="http://schemas.microsoft.com/office/drawing/2014/main" val="167813969"/>
                  </a:ext>
                </a:extLst>
              </a:tr>
              <a:tr h="182880">
                <a:tc>
                  <a:txBody>
                    <a:bodyPr/>
                    <a:lstStyle/>
                    <a:p>
                      <a:r>
                        <a:rPr lang="en-US" sz="1600" b="1">
                          <a:solidFill>
                            <a:schemeClr val="bg2"/>
                          </a:solidFill>
                          <a:effectLst/>
                        </a:rPr>
                        <a:t>Cape Flattery</a:t>
                      </a:r>
                    </a:p>
                  </a:txBody>
                  <a:tcPr marL="0" marR="0" marT="0" marB="0" anchor="ctr">
                    <a:solidFill>
                      <a:srgbClr val="FF0000"/>
                    </a:solidFill>
                  </a:tcPr>
                </a:tc>
                <a:extLst>
                  <a:ext uri="{0D108BD9-81ED-4DB2-BD59-A6C34878D82A}">
                    <a16:rowId xmlns:a16="http://schemas.microsoft.com/office/drawing/2014/main" val="1797607528"/>
                  </a:ext>
                </a:extLst>
              </a:tr>
              <a:tr h="182880">
                <a:tc>
                  <a:txBody>
                    <a:bodyPr/>
                    <a:lstStyle/>
                    <a:p>
                      <a:r>
                        <a:rPr lang="en-US" sz="1600">
                          <a:effectLst/>
                        </a:rPr>
                        <a:t>Cascade</a:t>
                      </a:r>
                    </a:p>
                  </a:txBody>
                  <a:tcPr marL="0" marR="0" marT="0" marB="0" anchor="ctr"/>
                </a:tc>
                <a:extLst>
                  <a:ext uri="{0D108BD9-81ED-4DB2-BD59-A6C34878D82A}">
                    <a16:rowId xmlns:a16="http://schemas.microsoft.com/office/drawing/2014/main" val="279181395"/>
                  </a:ext>
                </a:extLst>
              </a:tr>
              <a:tr h="182880">
                <a:tc>
                  <a:txBody>
                    <a:bodyPr/>
                    <a:lstStyle/>
                    <a:p>
                      <a:r>
                        <a:rPr lang="en-US" sz="1600">
                          <a:effectLst/>
                        </a:rPr>
                        <a:t>Central Kitsap</a:t>
                      </a:r>
                    </a:p>
                  </a:txBody>
                  <a:tcPr marL="0" marR="0" marT="0" marB="0" anchor="ctr"/>
                </a:tc>
                <a:extLst>
                  <a:ext uri="{0D108BD9-81ED-4DB2-BD59-A6C34878D82A}">
                    <a16:rowId xmlns:a16="http://schemas.microsoft.com/office/drawing/2014/main" val="1639805420"/>
                  </a:ext>
                </a:extLst>
              </a:tr>
              <a:tr h="182880">
                <a:tc>
                  <a:txBody>
                    <a:bodyPr/>
                    <a:lstStyle/>
                    <a:p>
                      <a:r>
                        <a:rPr lang="en-US" sz="1600">
                          <a:effectLst/>
                        </a:rPr>
                        <a:t>Chewelah</a:t>
                      </a:r>
                    </a:p>
                  </a:txBody>
                  <a:tcPr marL="0" marR="0" marT="0" marB="0" anchor="ctr"/>
                </a:tc>
                <a:extLst>
                  <a:ext uri="{0D108BD9-81ED-4DB2-BD59-A6C34878D82A}">
                    <a16:rowId xmlns:a16="http://schemas.microsoft.com/office/drawing/2014/main" val="2827361537"/>
                  </a:ext>
                </a:extLst>
              </a:tr>
              <a:tr h="182880">
                <a:tc>
                  <a:txBody>
                    <a:bodyPr/>
                    <a:lstStyle/>
                    <a:p>
                      <a:r>
                        <a:rPr lang="en-US" sz="1600">
                          <a:effectLst/>
                        </a:rPr>
                        <a:t>Chief Leschi Tribal Compact</a:t>
                      </a:r>
                    </a:p>
                  </a:txBody>
                  <a:tcPr marL="0" marR="0" marT="0" marB="0" anchor="ctr"/>
                </a:tc>
                <a:extLst>
                  <a:ext uri="{0D108BD9-81ED-4DB2-BD59-A6C34878D82A}">
                    <a16:rowId xmlns:a16="http://schemas.microsoft.com/office/drawing/2014/main" val="2216233119"/>
                  </a:ext>
                </a:extLst>
              </a:tr>
            </a:tbl>
          </a:graphicData>
        </a:graphic>
      </p:graphicFrame>
      <p:graphicFrame>
        <p:nvGraphicFramePr>
          <p:cNvPr id="16" name="Table 15">
            <a:extLst>
              <a:ext uri="{FF2B5EF4-FFF2-40B4-BE49-F238E27FC236}">
                <a16:creationId xmlns:a16="http://schemas.microsoft.com/office/drawing/2014/main" id="{7AB3BE37-56F0-1369-9140-C74B89546EF3}"/>
              </a:ext>
            </a:extLst>
          </p:cNvPr>
          <p:cNvGraphicFramePr>
            <a:graphicFrameLocks noGrp="1"/>
          </p:cNvGraphicFramePr>
          <p:nvPr>
            <p:extLst>
              <p:ext uri="{D42A27DB-BD31-4B8C-83A1-F6EECF244321}">
                <p14:modId xmlns:p14="http://schemas.microsoft.com/office/powerpoint/2010/main" val="2002668912"/>
              </p:ext>
            </p:extLst>
          </p:nvPr>
        </p:nvGraphicFramePr>
        <p:xfrm>
          <a:off x="3678296" y="799629"/>
          <a:ext cx="2926080" cy="5760720"/>
        </p:xfrm>
        <a:graphic>
          <a:graphicData uri="http://schemas.openxmlformats.org/drawingml/2006/table">
            <a:tbl>
              <a:tblPr firstRow="1" bandRow="1">
                <a:tableStyleId>{073A0DAA-6AF3-43AB-8588-CEC1D06C72B9}</a:tableStyleId>
              </a:tblPr>
              <a:tblGrid>
                <a:gridCol w="2926080">
                  <a:extLst>
                    <a:ext uri="{9D8B030D-6E8A-4147-A177-3AD203B41FA5}">
                      <a16:colId xmlns:a16="http://schemas.microsoft.com/office/drawing/2014/main" val="2746945162"/>
                    </a:ext>
                  </a:extLst>
                </a:gridCol>
              </a:tblGrid>
              <a:tr h="274320">
                <a:tc>
                  <a:txBody>
                    <a:bodyPr/>
                    <a:lstStyle/>
                    <a:p>
                      <a:endParaRPr lang="en-US" sz="1600">
                        <a:effectLst/>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41452091"/>
                  </a:ext>
                </a:extLst>
              </a:tr>
              <a:tr h="274320">
                <a:tc>
                  <a:txBody>
                    <a:bodyPr/>
                    <a:lstStyle/>
                    <a:p>
                      <a:r>
                        <a:rPr lang="en-US" sz="1600">
                          <a:effectLst/>
                        </a:rPr>
                        <a:t>Chimacum</a:t>
                      </a:r>
                    </a:p>
                  </a:txBody>
                  <a:tcPr marL="0" marR="0" marT="0" marB="0" anchor="ctr">
                    <a:lnT w="38100" cmpd="sng">
                      <a:noFill/>
                    </a:lnT>
                  </a:tcPr>
                </a:tc>
                <a:extLst>
                  <a:ext uri="{0D108BD9-81ED-4DB2-BD59-A6C34878D82A}">
                    <a16:rowId xmlns:a16="http://schemas.microsoft.com/office/drawing/2014/main" val="102682790"/>
                  </a:ext>
                </a:extLst>
              </a:tr>
              <a:tr h="274320">
                <a:tc>
                  <a:txBody>
                    <a:bodyPr/>
                    <a:lstStyle/>
                    <a:p>
                      <a:r>
                        <a:rPr lang="en-US" sz="1600">
                          <a:effectLst/>
                        </a:rPr>
                        <a:t>Clarkston</a:t>
                      </a:r>
                    </a:p>
                  </a:txBody>
                  <a:tcPr marL="0" marR="0" marT="0" marB="0" anchor="ctr"/>
                </a:tc>
                <a:extLst>
                  <a:ext uri="{0D108BD9-81ED-4DB2-BD59-A6C34878D82A}">
                    <a16:rowId xmlns:a16="http://schemas.microsoft.com/office/drawing/2014/main" val="647805788"/>
                  </a:ext>
                </a:extLst>
              </a:tr>
              <a:tr h="274320">
                <a:tc>
                  <a:txBody>
                    <a:bodyPr/>
                    <a:lstStyle/>
                    <a:p>
                      <a:r>
                        <a:rPr lang="en-US" sz="1600">
                          <a:effectLst/>
                        </a:rPr>
                        <a:t>Cle Elum-Roslyn</a:t>
                      </a:r>
                    </a:p>
                  </a:txBody>
                  <a:tcPr marL="0" marR="0" marT="0" marB="0" anchor="ctr"/>
                </a:tc>
                <a:extLst>
                  <a:ext uri="{0D108BD9-81ED-4DB2-BD59-A6C34878D82A}">
                    <a16:rowId xmlns:a16="http://schemas.microsoft.com/office/drawing/2014/main" val="2450847074"/>
                  </a:ext>
                </a:extLst>
              </a:tr>
              <a:tr h="274320">
                <a:tc>
                  <a:txBody>
                    <a:bodyPr/>
                    <a:lstStyle/>
                    <a:p>
                      <a:r>
                        <a:rPr lang="en-US" sz="1600">
                          <a:effectLst/>
                        </a:rPr>
                        <a:t>Colfax</a:t>
                      </a:r>
                    </a:p>
                  </a:txBody>
                  <a:tcPr marL="0" marR="0" marT="0" marB="0" anchor="ctr"/>
                </a:tc>
                <a:extLst>
                  <a:ext uri="{0D108BD9-81ED-4DB2-BD59-A6C34878D82A}">
                    <a16:rowId xmlns:a16="http://schemas.microsoft.com/office/drawing/2014/main" val="1236442928"/>
                  </a:ext>
                </a:extLst>
              </a:tr>
              <a:tr h="274320">
                <a:tc>
                  <a:txBody>
                    <a:bodyPr/>
                    <a:lstStyle/>
                    <a:p>
                      <a:r>
                        <a:rPr lang="en-US" sz="1600">
                          <a:effectLst/>
                        </a:rPr>
                        <a:t>College Place</a:t>
                      </a:r>
                    </a:p>
                  </a:txBody>
                  <a:tcPr marL="0" marR="0" marT="0" marB="0" anchor="ctr"/>
                </a:tc>
                <a:extLst>
                  <a:ext uri="{0D108BD9-81ED-4DB2-BD59-A6C34878D82A}">
                    <a16:rowId xmlns:a16="http://schemas.microsoft.com/office/drawing/2014/main" val="2828363386"/>
                  </a:ext>
                </a:extLst>
              </a:tr>
              <a:tr h="274320">
                <a:tc>
                  <a:txBody>
                    <a:bodyPr/>
                    <a:lstStyle/>
                    <a:p>
                      <a:r>
                        <a:rPr lang="en-US" sz="1600">
                          <a:effectLst/>
                        </a:rPr>
                        <a:t>Columbia (Stevens)</a:t>
                      </a:r>
                    </a:p>
                  </a:txBody>
                  <a:tcPr marL="0" marR="0" marT="0" marB="0" anchor="ctr"/>
                </a:tc>
                <a:extLst>
                  <a:ext uri="{0D108BD9-81ED-4DB2-BD59-A6C34878D82A}">
                    <a16:rowId xmlns:a16="http://schemas.microsoft.com/office/drawing/2014/main" val="1249475379"/>
                  </a:ext>
                </a:extLst>
              </a:tr>
              <a:tr h="274320">
                <a:tc>
                  <a:txBody>
                    <a:bodyPr/>
                    <a:lstStyle/>
                    <a:p>
                      <a:r>
                        <a:rPr lang="en-US" sz="1600">
                          <a:effectLst/>
                        </a:rPr>
                        <a:t>Columbia (Walla Walla)</a:t>
                      </a:r>
                    </a:p>
                  </a:txBody>
                  <a:tcPr marL="0" marR="0" marT="0" marB="0" anchor="ctr"/>
                </a:tc>
                <a:extLst>
                  <a:ext uri="{0D108BD9-81ED-4DB2-BD59-A6C34878D82A}">
                    <a16:rowId xmlns:a16="http://schemas.microsoft.com/office/drawing/2014/main" val="2389610430"/>
                  </a:ext>
                </a:extLst>
              </a:tr>
              <a:tr h="274320">
                <a:tc>
                  <a:txBody>
                    <a:bodyPr/>
                    <a:lstStyle/>
                    <a:p>
                      <a:r>
                        <a:rPr lang="en-US" sz="1600">
                          <a:effectLst/>
                        </a:rPr>
                        <a:t>Colville</a:t>
                      </a:r>
                    </a:p>
                  </a:txBody>
                  <a:tcPr marL="0" marR="0" marT="0" marB="0" anchor="ctr"/>
                </a:tc>
                <a:extLst>
                  <a:ext uri="{0D108BD9-81ED-4DB2-BD59-A6C34878D82A}">
                    <a16:rowId xmlns:a16="http://schemas.microsoft.com/office/drawing/2014/main" val="2626386231"/>
                  </a:ext>
                </a:extLst>
              </a:tr>
              <a:tr h="274320">
                <a:tc>
                  <a:txBody>
                    <a:bodyPr/>
                    <a:lstStyle/>
                    <a:p>
                      <a:r>
                        <a:rPr lang="en-US" sz="1600">
                          <a:effectLst/>
                        </a:rPr>
                        <a:t>Concrete</a:t>
                      </a:r>
                    </a:p>
                  </a:txBody>
                  <a:tcPr marL="0" marR="0" marT="0" marB="0" anchor="ctr"/>
                </a:tc>
                <a:extLst>
                  <a:ext uri="{0D108BD9-81ED-4DB2-BD59-A6C34878D82A}">
                    <a16:rowId xmlns:a16="http://schemas.microsoft.com/office/drawing/2014/main" val="3419258993"/>
                  </a:ext>
                </a:extLst>
              </a:tr>
              <a:tr h="274320">
                <a:tc>
                  <a:txBody>
                    <a:bodyPr/>
                    <a:lstStyle/>
                    <a:p>
                      <a:r>
                        <a:rPr lang="en-US" sz="1600" b="1">
                          <a:solidFill>
                            <a:schemeClr val="bg2"/>
                          </a:solidFill>
                          <a:effectLst/>
                        </a:rPr>
                        <a:t>Conway</a:t>
                      </a:r>
                    </a:p>
                  </a:txBody>
                  <a:tcPr marL="0" marR="0" marT="0" marB="0" anchor="ctr">
                    <a:solidFill>
                      <a:srgbClr val="FF0000"/>
                    </a:solidFill>
                  </a:tcPr>
                </a:tc>
                <a:extLst>
                  <a:ext uri="{0D108BD9-81ED-4DB2-BD59-A6C34878D82A}">
                    <a16:rowId xmlns:a16="http://schemas.microsoft.com/office/drawing/2014/main" val="3814206899"/>
                  </a:ext>
                </a:extLst>
              </a:tr>
              <a:tr h="274320">
                <a:tc>
                  <a:txBody>
                    <a:bodyPr/>
                    <a:lstStyle/>
                    <a:p>
                      <a:r>
                        <a:rPr lang="en-US" sz="1600">
                          <a:effectLst/>
                        </a:rPr>
                        <a:t>Cosmopolis</a:t>
                      </a:r>
                    </a:p>
                  </a:txBody>
                  <a:tcPr marL="0" marR="0" marT="0" marB="0" anchor="ctr"/>
                </a:tc>
                <a:extLst>
                  <a:ext uri="{0D108BD9-81ED-4DB2-BD59-A6C34878D82A}">
                    <a16:rowId xmlns:a16="http://schemas.microsoft.com/office/drawing/2014/main" val="3733371121"/>
                  </a:ext>
                </a:extLst>
              </a:tr>
              <a:tr h="274320">
                <a:tc>
                  <a:txBody>
                    <a:bodyPr/>
                    <a:lstStyle/>
                    <a:p>
                      <a:r>
                        <a:rPr lang="en-US" sz="1600" err="1">
                          <a:effectLst/>
                        </a:rPr>
                        <a:t>Darrington</a:t>
                      </a:r>
                      <a:endParaRPr lang="en-US" sz="1600">
                        <a:effectLst/>
                      </a:endParaRPr>
                    </a:p>
                  </a:txBody>
                  <a:tcPr marL="0" marR="0" marT="0" marB="0" anchor="ctr"/>
                </a:tc>
                <a:extLst>
                  <a:ext uri="{0D108BD9-81ED-4DB2-BD59-A6C34878D82A}">
                    <a16:rowId xmlns:a16="http://schemas.microsoft.com/office/drawing/2014/main" val="2461354222"/>
                  </a:ext>
                </a:extLst>
              </a:tr>
              <a:tr h="274320">
                <a:tc>
                  <a:txBody>
                    <a:bodyPr/>
                    <a:lstStyle/>
                    <a:p>
                      <a:r>
                        <a:rPr lang="en-US" sz="1600">
                          <a:effectLst/>
                        </a:rPr>
                        <a:t>Davenport</a:t>
                      </a:r>
                    </a:p>
                  </a:txBody>
                  <a:tcPr marL="0" marR="0" marT="0" marB="0" anchor="ctr"/>
                </a:tc>
                <a:extLst>
                  <a:ext uri="{0D108BD9-81ED-4DB2-BD59-A6C34878D82A}">
                    <a16:rowId xmlns:a16="http://schemas.microsoft.com/office/drawing/2014/main" val="3022402476"/>
                  </a:ext>
                </a:extLst>
              </a:tr>
              <a:tr h="274320">
                <a:tc>
                  <a:txBody>
                    <a:bodyPr/>
                    <a:lstStyle/>
                    <a:p>
                      <a:r>
                        <a:rPr lang="en-US" sz="1600">
                          <a:effectLst/>
                        </a:rPr>
                        <a:t>East Valley (Yakima)</a:t>
                      </a:r>
                    </a:p>
                  </a:txBody>
                  <a:tcPr marL="0" marR="0" marT="0" marB="0" anchor="ctr"/>
                </a:tc>
                <a:extLst>
                  <a:ext uri="{0D108BD9-81ED-4DB2-BD59-A6C34878D82A}">
                    <a16:rowId xmlns:a16="http://schemas.microsoft.com/office/drawing/2014/main" val="958615850"/>
                  </a:ext>
                </a:extLst>
              </a:tr>
              <a:tr h="274320">
                <a:tc>
                  <a:txBody>
                    <a:bodyPr/>
                    <a:lstStyle/>
                    <a:p>
                      <a:r>
                        <a:rPr lang="en-US" sz="1600">
                          <a:effectLst/>
                        </a:rPr>
                        <a:t>Eastmont</a:t>
                      </a:r>
                    </a:p>
                  </a:txBody>
                  <a:tcPr marL="0" marR="0" marT="0" marB="0" anchor="ctr"/>
                </a:tc>
                <a:extLst>
                  <a:ext uri="{0D108BD9-81ED-4DB2-BD59-A6C34878D82A}">
                    <a16:rowId xmlns:a16="http://schemas.microsoft.com/office/drawing/2014/main" val="1104181108"/>
                  </a:ext>
                </a:extLst>
              </a:tr>
              <a:tr h="274320">
                <a:tc>
                  <a:txBody>
                    <a:bodyPr/>
                    <a:lstStyle/>
                    <a:p>
                      <a:r>
                        <a:rPr lang="en-US" sz="1600">
                          <a:effectLst/>
                        </a:rPr>
                        <a:t>Eatonville</a:t>
                      </a:r>
                    </a:p>
                  </a:txBody>
                  <a:tcPr marL="0" marR="0" marT="0" marB="0" anchor="ctr"/>
                </a:tc>
                <a:extLst>
                  <a:ext uri="{0D108BD9-81ED-4DB2-BD59-A6C34878D82A}">
                    <a16:rowId xmlns:a16="http://schemas.microsoft.com/office/drawing/2014/main" val="4095758059"/>
                  </a:ext>
                </a:extLst>
              </a:tr>
              <a:tr h="274320">
                <a:tc>
                  <a:txBody>
                    <a:bodyPr/>
                    <a:lstStyle/>
                    <a:p>
                      <a:r>
                        <a:rPr lang="en-US" sz="1600" b="1">
                          <a:solidFill>
                            <a:schemeClr val="bg2"/>
                          </a:solidFill>
                          <a:effectLst/>
                        </a:rPr>
                        <a:t>Edmonds</a:t>
                      </a:r>
                    </a:p>
                  </a:txBody>
                  <a:tcPr marL="0" marR="0" marT="0" marB="0" anchor="ctr">
                    <a:solidFill>
                      <a:srgbClr val="FF0000"/>
                    </a:solidFill>
                  </a:tcPr>
                </a:tc>
                <a:extLst>
                  <a:ext uri="{0D108BD9-81ED-4DB2-BD59-A6C34878D82A}">
                    <a16:rowId xmlns:a16="http://schemas.microsoft.com/office/drawing/2014/main" val="3332334031"/>
                  </a:ext>
                </a:extLst>
              </a:tr>
              <a:tr h="274320">
                <a:tc>
                  <a:txBody>
                    <a:bodyPr/>
                    <a:lstStyle/>
                    <a:p>
                      <a:r>
                        <a:rPr lang="en-US" sz="1600">
                          <a:effectLst/>
                        </a:rPr>
                        <a:t>Ellensburg</a:t>
                      </a:r>
                    </a:p>
                  </a:txBody>
                  <a:tcPr marL="0" marR="0" marT="0" marB="0" anchor="ctr"/>
                </a:tc>
                <a:extLst>
                  <a:ext uri="{0D108BD9-81ED-4DB2-BD59-A6C34878D82A}">
                    <a16:rowId xmlns:a16="http://schemas.microsoft.com/office/drawing/2014/main" val="493323684"/>
                  </a:ext>
                </a:extLst>
              </a:tr>
              <a:tr h="274320">
                <a:tc>
                  <a:txBody>
                    <a:bodyPr/>
                    <a:lstStyle/>
                    <a:p>
                      <a:r>
                        <a:rPr lang="en-US" sz="1600">
                          <a:effectLst/>
                        </a:rPr>
                        <a:t>Elma</a:t>
                      </a:r>
                    </a:p>
                  </a:txBody>
                  <a:tcPr marL="0" marR="0" marT="0" marB="0" anchor="ctr"/>
                </a:tc>
                <a:extLst>
                  <a:ext uri="{0D108BD9-81ED-4DB2-BD59-A6C34878D82A}">
                    <a16:rowId xmlns:a16="http://schemas.microsoft.com/office/drawing/2014/main" val="2324406746"/>
                  </a:ext>
                </a:extLst>
              </a:tr>
              <a:tr h="274320">
                <a:tc>
                  <a:txBody>
                    <a:bodyPr/>
                    <a:lstStyle/>
                    <a:p>
                      <a:r>
                        <a:rPr lang="en-US" sz="1600">
                          <a:effectLst/>
                        </a:rPr>
                        <a:t>Enumclaw</a:t>
                      </a:r>
                    </a:p>
                  </a:txBody>
                  <a:tcPr marL="0" marR="0" marT="0" marB="0" anchor="ctr"/>
                </a:tc>
                <a:extLst>
                  <a:ext uri="{0D108BD9-81ED-4DB2-BD59-A6C34878D82A}">
                    <a16:rowId xmlns:a16="http://schemas.microsoft.com/office/drawing/2014/main" val="1988041156"/>
                  </a:ext>
                </a:extLst>
              </a:tr>
            </a:tbl>
          </a:graphicData>
        </a:graphic>
      </p:graphicFrame>
      <p:graphicFrame>
        <p:nvGraphicFramePr>
          <p:cNvPr id="18" name="Table 17">
            <a:extLst>
              <a:ext uri="{FF2B5EF4-FFF2-40B4-BE49-F238E27FC236}">
                <a16:creationId xmlns:a16="http://schemas.microsoft.com/office/drawing/2014/main" id="{4E2B30F5-36B6-3092-F145-36A0F3DFCAAC}"/>
              </a:ext>
            </a:extLst>
          </p:cNvPr>
          <p:cNvGraphicFramePr>
            <a:graphicFrameLocks noGrp="1"/>
          </p:cNvGraphicFramePr>
          <p:nvPr>
            <p:extLst>
              <p:ext uri="{D42A27DB-BD31-4B8C-83A1-F6EECF244321}">
                <p14:modId xmlns:p14="http://schemas.microsoft.com/office/powerpoint/2010/main" val="2340760580"/>
              </p:ext>
            </p:extLst>
          </p:nvPr>
        </p:nvGraphicFramePr>
        <p:xfrm>
          <a:off x="6599710" y="783866"/>
          <a:ext cx="2560319" cy="5760720"/>
        </p:xfrm>
        <a:graphic>
          <a:graphicData uri="http://schemas.openxmlformats.org/drawingml/2006/table">
            <a:tbl>
              <a:tblPr firstRow="1" bandRow="1">
                <a:tableStyleId>{073A0DAA-6AF3-43AB-8588-CEC1D06C72B9}</a:tableStyleId>
              </a:tblPr>
              <a:tblGrid>
                <a:gridCol w="2560319">
                  <a:extLst>
                    <a:ext uri="{9D8B030D-6E8A-4147-A177-3AD203B41FA5}">
                      <a16:colId xmlns:a16="http://schemas.microsoft.com/office/drawing/2014/main" val="1726430234"/>
                    </a:ext>
                  </a:extLst>
                </a:gridCol>
              </a:tblGrid>
              <a:tr h="274320">
                <a:tc>
                  <a:txBody>
                    <a:bodyPr/>
                    <a:lstStyle/>
                    <a:p>
                      <a:endParaRPr lang="en-US" sz="1600">
                        <a:effectLst/>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76381230"/>
                  </a:ext>
                </a:extLst>
              </a:tr>
              <a:tr h="274320">
                <a:tc>
                  <a:txBody>
                    <a:bodyPr/>
                    <a:lstStyle/>
                    <a:p>
                      <a:r>
                        <a:rPr lang="en-US" sz="1600">
                          <a:effectLst/>
                        </a:rPr>
                        <a:t>Evaline</a:t>
                      </a:r>
                    </a:p>
                  </a:txBody>
                  <a:tcPr marL="0" marR="0" marT="0" marB="0" anchor="ctr">
                    <a:lnT w="38100" cmpd="sng">
                      <a:noFill/>
                    </a:lnT>
                  </a:tcPr>
                </a:tc>
                <a:extLst>
                  <a:ext uri="{0D108BD9-81ED-4DB2-BD59-A6C34878D82A}">
                    <a16:rowId xmlns:a16="http://schemas.microsoft.com/office/drawing/2014/main" val="3461472336"/>
                  </a:ext>
                </a:extLst>
              </a:tr>
              <a:tr h="274320">
                <a:tc>
                  <a:txBody>
                    <a:bodyPr/>
                    <a:lstStyle/>
                    <a:p>
                      <a:r>
                        <a:rPr lang="en-US" sz="1600">
                          <a:effectLst/>
                        </a:rPr>
                        <a:t>Everett</a:t>
                      </a:r>
                    </a:p>
                  </a:txBody>
                  <a:tcPr marL="0" marR="0" marT="0" marB="0" anchor="ctr"/>
                </a:tc>
                <a:extLst>
                  <a:ext uri="{0D108BD9-81ED-4DB2-BD59-A6C34878D82A}">
                    <a16:rowId xmlns:a16="http://schemas.microsoft.com/office/drawing/2014/main" val="2188444950"/>
                  </a:ext>
                </a:extLst>
              </a:tr>
              <a:tr h="274320">
                <a:tc>
                  <a:txBody>
                    <a:bodyPr/>
                    <a:lstStyle/>
                    <a:p>
                      <a:r>
                        <a:rPr lang="en-US" sz="1600">
                          <a:effectLst/>
                        </a:rPr>
                        <a:t>Evergreen (Clark)</a:t>
                      </a:r>
                    </a:p>
                  </a:txBody>
                  <a:tcPr marL="0" marR="0" marT="0" marB="0" anchor="ctr"/>
                </a:tc>
                <a:extLst>
                  <a:ext uri="{0D108BD9-81ED-4DB2-BD59-A6C34878D82A}">
                    <a16:rowId xmlns:a16="http://schemas.microsoft.com/office/drawing/2014/main" val="2553144655"/>
                  </a:ext>
                </a:extLst>
              </a:tr>
              <a:tr h="274320">
                <a:tc>
                  <a:txBody>
                    <a:bodyPr/>
                    <a:lstStyle/>
                    <a:p>
                      <a:r>
                        <a:rPr lang="en-US" sz="1600">
                          <a:effectLst/>
                        </a:rPr>
                        <a:t>Federal Way</a:t>
                      </a:r>
                    </a:p>
                  </a:txBody>
                  <a:tcPr marL="0" marR="0" marT="0" marB="0" anchor="ctr"/>
                </a:tc>
                <a:extLst>
                  <a:ext uri="{0D108BD9-81ED-4DB2-BD59-A6C34878D82A}">
                    <a16:rowId xmlns:a16="http://schemas.microsoft.com/office/drawing/2014/main" val="2494741073"/>
                  </a:ext>
                </a:extLst>
              </a:tr>
              <a:tr h="274320">
                <a:tc>
                  <a:txBody>
                    <a:bodyPr/>
                    <a:lstStyle/>
                    <a:p>
                      <a:r>
                        <a:rPr lang="en-US" sz="1600">
                          <a:effectLst/>
                        </a:rPr>
                        <a:t>Ferndale</a:t>
                      </a:r>
                    </a:p>
                  </a:txBody>
                  <a:tcPr marL="0" marR="0" marT="0" marB="0" anchor="ctr"/>
                </a:tc>
                <a:extLst>
                  <a:ext uri="{0D108BD9-81ED-4DB2-BD59-A6C34878D82A}">
                    <a16:rowId xmlns:a16="http://schemas.microsoft.com/office/drawing/2014/main" val="4035080886"/>
                  </a:ext>
                </a:extLst>
              </a:tr>
              <a:tr h="274320">
                <a:tc>
                  <a:txBody>
                    <a:bodyPr/>
                    <a:lstStyle/>
                    <a:p>
                      <a:r>
                        <a:rPr lang="en-US" sz="1600" b="1">
                          <a:solidFill>
                            <a:schemeClr val="bg2"/>
                          </a:solidFill>
                          <a:effectLst/>
                        </a:rPr>
                        <a:t>Franklin Pierce</a:t>
                      </a:r>
                    </a:p>
                  </a:txBody>
                  <a:tcPr marL="0" marR="0" marT="0" marB="0" anchor="ctr">
                    <a:solidFill>
                      <a:srgbClr val="FF0000"/>
                    </a:solidFill>
                  </a:tcPr>
                </a:tc>
                <a:extLst>
                  <a:ext uri="{0D108BD9-81ED-4DB2-BD59-A6C34878D82A}">
                    <a16:rowId xmlns:a16="http://schemas.microsoft.com/office/drawing/2014/main" val="932082331"/>
                  </a:ext>
                </a:extLst>
              </a:tr>
              <a:tr h="274320">
                <a:tc>
                  <a:txBody>
                    <a:bodyPr/>
                    <a:lstStyle/>
                    <a:p>
                      <a:r>
                        <a:rPr lang="en-US" sz="1600">
                          <a:effectLst/>
                        </a:rPr>
                        <a:t>Freeman</a:t>
                      </a:r>
                    </a:p>
                  </a:txBody>
                  <a:tcPr marL="0" marR="0" marT="0" marB="0" anchor="ctr"/>
                </a:tc>
                <a:extLst>
                  <a:ext uri="{0D108BD9-81ED-4DB2-BD59-A6C34878D82A}">
                    <a16:rowId xmlns:a16="http://schemas.microsoft.com/office/drawing/2014/main" val="641449734"/>
                  </a:ext>
                </a:extLst>
              </a:tr>
              <a:tr h="274320">
                <a:tc>
                  <a:txBody>
                    <a:bodyPr/>
                    <a:lstStyle/>
                    <a:p>
                      <a:r>
                        <a:rPr lang="en-US" sz="1600">
                          <a:effectLst/>
                        </a:rPr>
                        <a:t>Grandview</a:t>
                      </a:r>
                    </a:p>
                  </a:txBody>
                  <a:tcPr marL="0" marR="0" marT="0" marB="0" anchor="ctr"/>
                </a:tc>
                <a:extLst>
                  <a:ext uri="{0D108BD9-81ED-4DB2-BD59-A6C34878D82A}">
                    <a16:rowId xmlns:a16="http://schemas.microsoft.com/office/drawing/2014/main" val="73749385"/>
                  </a:ext>
                </a:extLst>
              </a:tr>
              <a:tr h="274320">
                <a:tc>
                  <a:txBody>
                    <a:bodyPr/>
                    <a:lstStyle/>
                    <a:p>
                      <a:r>
                        <a:rPr lang="en-US" sz="1600" b="1">
                          <a:solidFill>
                            <a:schemeClr val="bg2"/>
                          </a:solidFill>
                          <a:effectLst/>
                        </a:rPr>
                        <a:t>Granger</a:t>
                      </a:r>
                    </a:p>
                  </a:txBody>
                  <a:tcPr marL="0" marR="0" marT="0" marB="0" anchor="ctr">
                    <a:solidFill>
                      <a:srgbClr val="FF0000"/>
                    </a:solidFill>
                  </a:tcPr>
                </a:tc>
                <a:extLst>
                  <a:ext uri="{0D108BD9-81ED-4DB2-BD59-A6C34878D82A}">
                    <a16:rowId xmlns:a16="http://schemas.microsoft.com/office/drawing/2014/main" val="2848631084"/>
                  </a:ext>
                </a:extLst>
              </a:tr>
              <a:tr h="274320">
                <a:tc>
                  <a:txBody>
                    <a:bodyPr/>
                    <a:lstStyle/>
                    <a:p>
                      <a:r>
                        <a:rPr lang="en-US" sz="1600" b="1">
                          <a:solidFill>
                            <a:schemeClr val="bg2"/>
                          </a:solidFill>
                          <a:effectLst/>
                        </a:rPr>
                        <a:t>Granite Falls</a:t>
                      </a:r>
                    </a:p>
                  </a:txBody>
                  <a:tcPr marL="0" marR="0" marT="0" marB="0" anchor="ctr">
                    <a:solidFill>
                      <a:srgbClr val="FF0000"/>
                    </a:solidFill>
                  </a:tcPr>
                </a:tc>
                <a:extLst>
                  <a:ext uri="{0D108BD9-81ED-4DB2-BD59-A6C34878D82A}">
                    <a16:rowId xmlns:a16="http://schemas.microsoft.com/office/drawing/2014/main" val="4012321614"/>
                  </a:ext>
                </a:extLst>
              </a:tr>
              <a:tr h="274320">
                <a:tc>
                  <a:txBody>
                    <a:bodyPr/>
                    <a:lstStyle/>
                    <a:p>
                      <a:r>
                        <a:rPr lang="en-US" sz="1600">
                          <a:effectLst/>
                        </a:rPr>
                        <a:t>Grapeview</a:t>
                      </a:r>
                    </a:p>
                  </a:txBody>
                  <a:tcPr marL="0" marR="0" marT="0" marB="0" anchor="ctr"/>
                </a:tc>
                <a:extLst>
                  <a:ext uri="{0D108BD9-81ED-4DB2-BD59-A6C34878D82A}">
                    <a16:rowId xmlns:a16="http://schemas.microsoft.com/office/drawing/2014/main" val="642326607"/>
                  </a:ext>
                </a:extLst>
              </a:tr>
              <a:tr h="274320">
                <a:tc>
                  <a:txBody>
                    <a:bodyPr/>
                    <a:lstStyle/>
                    <a:p>
                      <a:r>
                        <a:rPr lang="en-US" sz="1600">
                          <a:effectLst/>
                        </a:rPr>
                        <a:t>Griffin</a:t>
                      </a:r>
                    </a:p>
                  </a:txBody>
                  <a:tcPr marL="0" marR="0" marT="0" marB="0" anchor="ctr"/>
                </a:tc>
                <a:extLst>
                  <a:ext uri="{0D108BD9-81ED-4DB2-BD59-A6C34878D82A}">
                    <a16:rowId xmlns:a16="http://schemas.microsoft.com/office/drawing/2014/main" val="2921343303"/>
                  </a:ext>
                </a:extLst>
              </a:tr>
              <a:tr h="274320">
                <a:tc>
                  <a:txBody>
                    <a:bodyPr/>
                    <a:lstStyle/>
                    <a:p>
                      <a:r>
                        <a:rPr lang="en-US" sz="1600">
                          <a:effectLst/>
                        </a:rPr>
                        <a:t>Highland</a:t>
                      </a:r>
                    </a:p>
                  </a:txBody>
                  <a:tcPr marL="0" marR="0" marT="0" marB="0" anchor="ctr"/>
                </a:tc>
                <a:extLst>
                  <a:ext uri="{0D108BD9-81ED-4DB2-BD59-A6C34878D82A}">
                    <a16:rowId xmlns:a16="http://schemas.microsoft.com/office/drawing/2014/main" val="1661814851"/>
                  </a:ext>
                </a:extLst>
              </a:tr>
              <a:tr h="274320">
                <a:tc>
                  <a:txBody>
                    <a:bodyPr/>
                    <a:lstStyle/>
                    <a:p>
                      <a:r>
                        <a:rPr lang="en-US" sz="1600">
                          <a:effectLst/>
                        </a:rPr>
                        <a:t>Highline</a:t>
                      </a:r>
                    </a:p>
                  </a:txBody>
                  <a:tcPr marL="0" marR="0" marT="0" marB="0" anchor="ctr"/>
                </a:tc>
                <a:extLst>
                  <a:ext uri="{0D108BD9-81ED-4DB2-BD59-A6C34878D82A}">
                    <a16:rowId xmlns:a16="http://schemas.microsoft.com/office/drawing/2014/main" val="1947078823"/>
                  </a:ext>
                </a:extLst>
              </a:tr>
              <a:tr h="274320">
                <a:tc>
                  <a:txBody>
                    <a:bodyPr/>
                    <a:lstStyle/>
                    <a:p>
                      <a:r>
                        <a:rPr lang="en-US" sz="1600">
                          <a:effectLst/>
                        </a:rPr>
                        <a:t>Hockinson</a:t>
                      </a:r>
                    </a:p>
                  </a:txBody>
                  <a:tcPr marL="0" marR="0" marT="0" marB="0" anchor="ctr"/>
                </a:tc>
                <a:extLst>
                  <a:ext uri="{0D108BD9-81ED-4DB2-BD59-A6C34878D82A}">
                    <a16:rowId xmlns:a16="http://schemas.microsoft.com/office/drawing/2014/main" val="3634958974"/>
                  </a:ext>
                </a:extLst>
              </a:tr>
              <a:tr h="274320">
                <a:tc>
                  <a:txBody>
                    <a:bodyPr/>
                    <a:lstStyle/>
                    <a:p>
                      <a:r>
                        <a:rPr lang="en-US" sz="1600">
                          <a:effectLst/>
                        </a:rPr>
                        <a:t>Hood Canal</a:t>
                      </a:r>
                    </a:p>
                  </a:txBody>
                  <a:tcPr marL="0" marR="0" marT="0" marB="0" anchor="ctr"/>
                </a:tc>
                <a:extLst>
                  <a:ext uri="{0D108BD9-81ED-4DB2-BD59-A6C34878D82A}">
                    <a16:rowId xmlns:a16="http://schemas.microsoft.com/office/drawing/2014/main" val="3134898928"/>
                  </a:ext>
                </a:extLst>
              </a:tr>
              <a:tr h="274320">
                <a:tc>
                  <a:txBody>
                    <a:bodyPr/>
                    <a:lstStyle/>
                    <a:p>
                      <a:r>
                        <a:rPr lang="en-US" sz="1600">
                          <a:effectLst/>
                        </a:rPr>
                        <a:t>Hoquiam</a:t>
                      </a:r>
                    </a:p>
                  </a:txBody>
                  <a:tcPr marL="0" marR="0" marT="0" marB="0" anchor="ctr"/>
                </a:tc>
                <a:extLst>
                  <a:ext uri="{0D108BD9-81ED-4DB2-BD59-A6C34878D82A}">
                    <a16:rowId xmlns:a16="http://schemas.microsoft.com/office/drawing/2014/main" val="907305827"/>
                  </a:ext>
                </a:extLst>
              </a:tr>
              <a:tr h="274320">
                <a:tc>
                  <a:txBody>
                    <a:bodyPr/>
                    <a:lstStyle/>
                    <a:p>
                      <a:r>
                        <a:rPr lang="en-US" sz="1600" b="1">
                          <a:solidFill>
                            <a:schemeClr val="bg2"/>
                          </a:solidFill>
                          <a:effectLst/>
                        </a:rPr>
                        <a:t>Impact</a:t>
                      </a:r>
                    </a:p>
                  </a:txBody>
                  <a:tcPr marL="0" marR="0" marT="0" marB="0" anchor="ctr">
                    <a:solidFill>
                      <a:srgbClr val="FF0000"/>
                    </a:solidFill>
                  </a:tcPr>
                </a:tc>
                <a:extLst>
                  <a:ext uri="{0D108BD9-81ED-4DB2-BD59-A6C34878D82A}">
                    <a16:rowId xmlns:a16="http://schemas.microsoft.com/office/drawing/2014/main" val="170955085"/>
                  </a:ext>
                </a:extLst>
              </a:tr>
              <a:tr h="274320">
                <a:tc>
                  <a:txBody>
                    <a:bodyPr/>
                    <a:lstStyle/>
                    <a:p>
                      <a:r>
                        <a:rPr lang="en-US" sz="1600">
                          <a:effectLst/>
                        </a:rPr>
                        <a:t>Issaquah</a:t>
                      </a:r>
                    </a:p>
                  </a:txBody>
                  <a:tcPr marL="0" marR="0" marT="0" marB="0" anchor="ctr"/>
                </a:tc>
                <a:extLst>
                  <a:ext uri="{0D108BD9-81ED-4DB2-BD59-A6C34878D82A}">
                    <a16:rowId xmlns:a16="http://schemas.microsoft.com/office/drawing/2014/main" val="492115384"/>
                  </a:ext>
                </a:extLst>
              </a:tr>
              <a:tr h="274320">
                <a:tc>
                  <a:txBody>
                    <a:bodyPr/>
                    <a:lstStyle/>
                    <a:p>
                      <a:r>
                        <a:rPr lang="en-US" sz="1600">
                          <a:effectLst/>
                        </a:rPr>
                        <a:t>Kalama</a:t>
                      </a:r>
                    </a:p>
                  </a:txBody>
                  <a:tcPr marL="0" marR="0" marT="0" marB="0" anchor="ctr"/>
                </a:tc>
                <a:extLst>
                  <a:ext uri="{0D108BD9-81ED-4DB2-BD59-A6C34878D82A}">
                    <a16:rowId xmlns:a16="http://schemas.microsoft.com/office/drawing/2014/main" val="2300304056"/>
                  </a:ext>
                </a:extLst>
              </a:tr>
            </a:tbl>
          </a:graphicData>
        </a:graphic>
      </p:graphicFrame>
      <p:graphicFrame>
        <p:nvGraphicFramePr>
          <p:cNvPr id="20" name="Table 19">
            <a:extLst>
              <a:ext uri="{FF2B5EF4-FFF2-40B4-BE49-F238E27FC236}">
                <a16:creationId xmlns:a16="http://schemas.microsoft.com/office/drawing/2014/main" id="{9D8A1D47-0EF0-2D1E-AA1A-003129E83858}"/>
              </a:ext>
            </a:extLst>
          </p:cNvPr>
          <p:cNvGraphicFramePr>
            <a:graphicFrameLocks noGrp="1"/>
          </p:cNvGraphicFramePr>
          <p:nvPr>
            <p:extLst>
              <p:ext uri="{D42A27DB-BD31-4B8C-83A1-F6EECF244321}">
                <p14:modId xmlns:p14="http://schemas.microsoft.com/office/powerpoint/2010/main" val="1977497435"/>
              </p:ext>
            </p:extLst>
          </p:nvPr>
        </p:nvGraphicFramePr>
        <p:xfrm>
          <a:off x="9161844" y="787657"/>
          <a:ext cx="2665102" cy="5760720"/>
        </p:xfrm>
        <a:graphic>
          <a:graphicData uri="http://schemas.openxmlformats.org/drawingml/2006/table">
            <a:tbl>
              <a:tblPr firstRow="1" bandRow="1">
                <a:tableStyleId>{073A0DAA-6AF3-43AB-8588-CEC1D06C72B9}</a:tableStyleId>
              </a:tblPr>
              <a:tblGrid>
                <a:gridCol w="2665102">
                  <a:extLst>
                    <a:ext uri="{9D8B030D-6E8A-4147-A177-3AD203B41FA5}">
                      <a16:colId xmlns:a16="http://schemas.microsoft.com/office/drawing/2014/main" val="4247802990"/>
                    </a:ext>
                  </a:extLst>
                </a:gridCol>
              </a:tblGrid>
              <a:tr h="274320">
                <a:tc>
                  <a:txBody>
                    <a:bodyPr/>
                    <a:lstStyle/>
                    <a:p>
                      <a:endParaRPr lang="en-US" sz="1600">
                        <a:effectLst/>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0719310"/>
                  </a:ext>
                </a:extLst>
              </a:tr>
              <a:tr h="274320">
                <a:tc>
                  <a:txBody>
                    <a:bodyPr/>
                    <a:lstStyle/>
                    <a:p>
                      <a:r>
                        <a:rPr lang="en-US" sz="1600">
                          <a:effectLst/>
                        </a:rPr>
                        <a:t>Kelso</a:t>
                      </a:r>
                    </a:p>
                  </a:txBody>
                  <a:tcPr marL="0" marR="0" marT="0" marB="0" anchor="ctr">
                    <a:lnT w="38100" cmpd="sng">
                      <a:noFill/>
                    </a:lnT>
                  </a:tcPr>
                </a:tc>
                <a:extLst>
                  <a:ext uri="{0D108BD9-81ED-4DB2-BD59-A6C34878D82A}">
                    <a16:rowId xmlns:a16="http://schemas.microsoft.com/office/drawing/2014/main" val="1403338107"/>
                  </a:ext>
                </a:extLst>
              </a:tr>
              <a:tr h="274320">
                <a:tc>
                  <a:txBody>
                    <a:bodyPr/>
                    <a:lstStyle/>
                    <a:p>
                      <a:r>
                        <a:rPr lang="en-US" sz="1600">
                          <a:effectLst/>
                        </a:rPr>
                        <a:t>Kennewick</a:t>
                      </a:r>
                    </a:p>
                  </a:txBody>
                  <a:tcPr marL="0" marR="0" marT="0" marB="0" anchor="ctr"/>
                </a:tc>
                <a:extLst>
                  <a:ext uri="{0D108BD9-81ED-4DB2-BD59-A6C34878D82A}">
                    <a16:rowId xmlns:a16="http://schemas.microsoft.com/office/drawing/2014/main" val="2131225590"/>
                  </a:ext>
                </a:extLst>
              </a:tr>
              <a:tr h="274320">
                <a:tc>
                  <a:txBody>
                    <a:bodyPr/>
                    <a:lstStyle/>
                    <a:p>
                      <a:r>
                        <a:rPr lang="en-US" sz="1600">
                          <a:effectLst/>
                        </a:rPr>
                        <a:t>Kettle Falls</a:t>
                      </a:r>
                    </a:p>
                  </a:txBody>
                  <a:tcPr marL="0" marR="0" marT="0" marB="0" anchor="ctr"/>
                </a:tc>
                <a:extLst>
                  <a:ext uri="{0D108BD9-81ED-4DB2-BD59-A6C34878D82A}">
                    <a16:rowId xmlns:a16="http://schemas.microsoft.com/office/drawing/2014/main" val="1455738786"/>
                  </a:ext>
                </a:extLst>
              </a:tr>
              <a:tr h="274320">
                <a:tc>
                  <a:txBody>
                    <a:bodyPr/>
                    <a:lstStyle/>
                    <a:p>
                      <a:r>
                        <a:rPr lang="en-US" sz="1600">
                          <a:effectLst/>
                        </a:rPr>
                        <a:t>Kiona-Benton City</a:t>
                      </a:r>
                    </a:p>
                  </a:txBody>
                  <a:tcPr marL="0" marR="0" marT="0" marB="0" anchor="ctr"/>
                </a:tc>
                <a:extLst>
                  <a:ext uri="{0D108BD9-81ED-4DB2-BD59-A6C34878D82A}">
                    <a16:rowId xmlns:a16="http://schemas.microsoft.com/office/drawing/2014/main" val="2511047737"/>
                  </a:ext>
                </a:extLst>
              </a:tr>
              <a:tr h="274320">
                <a:tc>
                  <a:txBody>
                    <a:bodyPr/>
                    <a:lstStyle/>
                    <a:p>
                      <a:r>
                        <a:rPr lang="en-US" sz="1600">
                          <a:effectLst/>
                        </a:rPr>
                        <a:t>Kittitas</a:t>
                      </a:r>
                    </a:p>
                  </a:txBody>
                  <a:tcPr marL="0" marR="0" marT="0" marB="0" anchor="ctr"/>
                </a:tc>
                <a:extLst>
                  <a:ext uri="{0D108BD9-81ED-4DB2-BD59-A6C34878D82A}">
                    <a16:rowId xmlns:a16="http://schemas.microsoft.com/office/drawing/2014/main" val="4207619103"/>
                  </a:ext>
                </a:extLst>
              </a:tr>
              <a:tr h="274320">
                <a:tc>
                  <a:txBody>
                    <a:bodyPr/>
                    <a:lstStyle/>
                    <a:p>
                      <a:r>
                        <a:rPr lang="en-US" sz="1600">
                          <a:effectLst/>
                        </a:rPr>
                        <a:t>La Center</a:t>
                      </a:r>
                    </a:p>
                  </a:txBody>
                  <a:tcPr marL="0" marR="0" marT="0" marB="0" anchor="ctr"/>
                </a:tc>
                <a:extLst>
                  <a:ext uri="{0D108BD9-81ED-4DB2-BD59-A6C34878D82A}">
                    <a16:rowId xmlns:a16="http://schemas.microsoft.com/office/drawing/2014/main" val="1215188507"/>
                  </a:ext>
                </a:extLst>
              </a:tr>
              <a:tr h="274320">
                <a:tc>
                  <a:txBody>
                    <a:bodyPr/>
                    <a:lstStyle/>
                    <a:p>
                      <a:r>
                        <a:rPr lang="en-US" sz="1600" b="1">
                          <a:solidFill>
                            <a:schemeClr val="bg2"/>
                          </a:solidFill>
                          <a:effectLst/>
                        </a:rPr>
                        <a:t>La Conner</a:t>
                      </a:r>
                    </a:p>
                  </a:txBody>
                  <a:tcPr marL="0" marR="0" marT="0" marB="0" anchor="ctr">
                    <a:solidFill>
                      <a:srgbClr val="FF0000"/>
                    </a:solidFill>
                  </a:tcPr>
                </a:tc>
                <a:extLst>
                  <a:ext uri="{0D108BD9-81ED-4DB2-BD59-A6C34878D82A}">
                    <a16:rowId xmlns:a16="http://schemas.microsoft.com/office/drawing/2014/main" val="3339271714"/>
                  </a:ext>
                </a:extLst>
              </a:tr>
              <a:tr h="274320">
                <a:tc>
                  <a:txBody>
                    <a:bodyPr/>
                    <a:lstStyle/>
                    <a:p>
                      <a:r>
                        <a:rPr lang="en-US" sz="1600" err="1">
                          <a:effectLst/>
                        </a:rPr>
                        <a:t>LaCrosse</a:t>
                      </a:r>
                    </a:p>
                  </a:txBody>
                  <a:tcPr marL="0" marR="0" marT="0" marB="0" anchor="ctr"/>
                </a:tc>
                <a:extLst>
                  <a:ext uri="{0D108BD9-81ED-4DB2-BD59-A6C34878D82A}">
                    <a16:rowId xmlns:a16="http://schemas.microsoft.com/office/drawing/2014/main" val="167961490"/>
                  </a:ext>
                </a:extLst>
              </a:tr>
              <a:tr h="274320">
                <a:tc>
                  <a:txBody>
                    <a:bodyPr/>
                    <a:lstStyle/>
                    <a:p>
                      <a:r>
                        <a:rPr lang="en-US" sz="1600">
                          <a:effectLst/>
                        </a:rPr>
                        <a:t>Lakewood</a:t>
                      </a:r>
                    </a:p>
                  </a:txBody>
                  <a:tcPr marL="0" marR="0" marT="0" marB="0" anchor="ctr"/>
                </a:tc>
                <a:extLst>
                  <a:ext uri="{0D108BD9-81ED-4DB2-BD59-A6C34878D82A}">
                    <a16:rowId xmlns:a16="http://schemas.microsoft.com/office/drawing/2014/main" val="3110254547"/>
                  </a:ext>
                </a:extLst>
              </a:tr>
              <a:tr h="274320">
                <a:tc>
                  <a:txBody>
                    <a:bodyPr/>
                    <a:lstStyle/>
                    <a:p>
                      <a:r>
                        <a:rPr lang="en-US" sz="1600" b="1">
                          <a:solidFill>
                            <a:schemeClr val="bg2"/>
                          </a:solidFill>
                          <a:effectLst/>
                        </a:rPr>
                        <a:t>Liberty</a:t>
                      </a:r>
                    </a:p>
                  </a:txBody>
                  <a:tcPr marL="0" marR="0" marT="0" marB="0" anchor="ctr">
                    <a:solidFill>
                      <a:srgbClr val="FF0000"/>
                    </a:solidFill>
                  </a:tcPr>
                </a:tc>
                <a:extLst>
                  <a:ext uri="{0D108BD9-81ED-4DB2-BD59-A6C34878D82A}">
                    <a16:rowId xmlns:a16="http://schemas.microsoft.com/office/drawing/2014/main" val="3465375861"/>
                  </a:ext>
                </a:extLst>
              </a:tr>
              <a:tr h="274320">
                <a:tc>
                  <a:txBody>
                    <a:bodyPr/>
                    <a:lstStyle/>
                    <a:p>
                      <a:r>
                        <a:rPr lang="en-US" sz="1600">
                          <a:effectLst/>
                        </a:rPr>
                        <a:t>Longview</a:t>
                      </a:r>
                    </a:p>
                  </a:txBody>
                  <a:tcPr marL="0" marR="0" marT="0" marB="0" anchor="ctr"/>
                </a:tc>
                <a:extLst>
                  <a:ext uri="{0D108BD9-81ED-4DB2-BD59-A6C34878D82A}">
                    <a16:rowId xmlns:a16="http://schemas.microsoft.com/office/drawing/2014/main" val="2023218246"/>
                  </a:ext>
                </a:extLst>
              </a:tr>
              <a:tr h="274320">
                <a:tc>
                  <a:txBody>
                    <a:bodyPr/>
                    <a:lstStyle/>
                    <a:p>
                      <a:r>
                        <a:rPr lang="en-US" sz="1600" b="1">
                          <a:effectLst/>
                        </a:rPr>
                        <a:t>Lopez</a:t>
                      </a:r>
                    </a:p>
                  </a:txBody>
                  <a:tcPr marL="0" marR="0" marT="0" marB="0" anchor="ctr">
                    <a:solidFill>
                      <a:srgbClr val="FFFF00"/>
                    </a:solidFill>
                  </a:tcPr>
                </a:tc>
                <a:extLst>
                  <a:ext uri="{0D108BD9-81ED-4DB2-BD59-A6C34878D82A}">
                    <a16:rowId xmlns:a16="http://schemas.microsoft.com/office/drawing/2014/main" val="3871819973"/>
                  </a:ext>
                </a:extLst>
              </a:tr>
              <a:tr h="274320">
                <a:tc>
                  <a:txBody>
                    <a:bodyPr/>
                    <a:lstStyle/>
                    <a:p>
                      <a:r>
                        <a:rPr lang="en-US" sz="1600">
                          <a:effectLst/>
                        </a:rPr>
                        <a:t>Lyle</a:t>
                      </a:r>
                    </a:p>
                  </a:txBody>
                  <a:tcPr marL="0" marR="0" marT="0" marB="0" anchor="ctr"/>
                </a:tc>
                <a:extLst>
                  <a:ext uri="{0D108BD9-81ED-4DB2-BD59-A6C34878D82A}">
                    <a16:rowId xmlns:a16="http://schemas.microsoft.com/office/drawing/2014/main" val="3309428448"/>
                  </a:ext>
                </a:extLst>
              </a:tr>
              <a:tr h="274320">
                <a:tc>
                  <a:txBody>
                    <a:bodyPr/>
                    <a:lstStyle/>
                    <a:p>
                      <a:r>
                        <a:rPr lang="en-US" sz="1600">
                          <a:effectLst/>
                        </a:rPr>
                        <a:t>Lynden</a:t>
                      </a:r>
                    </a:p>
                  </a:txBody>
                  <a:tcPr marL="0" marR="0" marT="0" marB="0" anchor="ctr"/>
                </a:tc>
                <a:extLst>
                  <a:ext uri="{0D108BD9-81ED-4DB2-BD59-A6C34878D82A}">
                    <a16:rowId xmlns:a16="http://schemas.microsoft.com/office/drawing/2014/main" val="394185930"/>
                  </a:ext>
                </a:extLst>
              </a:tr>
              <a:tr h="274320">
                <a:tc>
                  <a:txBody>
                    <a:bodyPr/>
                    <a:lstStyle/>
                    <a:p>
                      <a:r>
                        <a:rPr lang="en-US" sz="1600">
                          <a:effectLst/>
                        </a:rPr>
                        <a:t>Mabton</a:t>
                      </a:r>
                    </a:p>
                  </a:txBody>
                  <a:tcPr marL="0" marR="0" marT="0" marB="0" anchor="ctr"/>
                </a:tc>
                <a:extLst>
                  <a:ext uri="{0D108BD9-81ED-4DB2-BD59-A6C34878D82A}">
                    <a16:rowId xmlns:a16="http://schemas.microsoft.com/office/drawing/2014/main" val="1656053953"/>
                  </a:ext>
                </a:extLst>
              </a:tr>
              <a:tr h="274320">
                <a:tc>
                  <a:txBody>
                    <a:bodyPr/>
                    <a:lstStyle/>
                    <a:p>
                      <a:r>
                        <a:rPr lang="en-US" sz="1600">
                          <a:effectLst/>
                        </a:rPr>
                        <a:t>Mead</a:t>
                      </a:r>
                    </a:p>
                  </a:txBody>
                  <a:tcPr marL="0" marR="0" marT="0" marB="0" anchor="ctr"/>
                </a:tc>
                <a:extLst>
                  <a:ext uri="{0D108BD9-81ED-4DB2-BD59-A6C34878D82A}">
                    <a16:rowId xmlns:a16="http://schemas.microsoft.com/office/drawing/2014/main" val="670278679"/>
                  </a:ext>
                </a:extLst>
              </a:tr>
              <a:tr h="274320">
                <a:tc>
                  <a:txBody>
                    <a:bodyPr/>
                    <a:lstStyle/>
                    <a:p>
                      <a:r>
                        <a:rPr lang="en-US" sz="1600">
                          <a:effectLst/>
                        </a:rPr>
                        <a:t>Monroe</a:t>
                      </a:r>
                    </a:p>
                  </a:txBody>
                  <a:tcPr marL="0" marR="0" marT="0" marB="0" anchor="ctr"/>
                </a:tc>
                <a:extLst>
                  <a:ext uri="{0D108BD9-81ED-4DB2-BD59-A6C34878D82A}">
                    <a16:rowId xmlns:a16="http://schemas.microsoft.com/office/drawing/2014/main" val="291174788"/>
                  </a:ext>
                </a:extLst>
              </a:tr>
              <a:tr h="274320">
                <a:tc>
                  <a:txBody>
                    <a:bodyPr/>
                    <a:lstStyle/>
                    <a:p>
                      <a:r>
                        <a:rPr lang="en-US" sz="1600">
                          <a:effectLst/>
                        </a:rPr>
                        <a:t>Montesano</a:t>
                      </a:r>
                    </a:p>
                  </a:txBody>
                  <a:tcPr marL="0" marR="0" marT="0" marB="0" anchor="ctr"/>
                </a:tc>
                <a:extLst>
                  <a:ext uri="{0D108BD9-81ED-4DB2-BD59-A6C34878D82A}">
                    <a16:rowId xmlns:a16="http://schemas.microsoft.com/office/drawing/2014/main" val="2639615148"/>
                  </a:ext>
                </a:extLst>
              </a:tr>
              <a:tr h="274320">
                <a:tc>
                  <a:txBody>
                    <a:bodyPr/>
                    <a:lstStyle/>
                    <a:p>
                      <a:r>
                        <a:rPr lang="en-US" sz="1600">
                          <a:effectLst/>
                        </a:rPr>
                        <a:t>Morton</a:t>
                      </a:r>
                    </a:p>
                  </a:txBody>
                  <a:tcPr marL="0" marR="0" marT="0" marB="0" anchor="ctr"/>
                </a:tc>
                <a:extLst>
                  <a:ext uri="{0D108BD9-81ED-4DB2-BD59-A6C34878D82A}">
                    <a16:rowId xmlns:a16="http://schemas.microsoft.com/office/drawing/2014/main" val="1927919337"/>
                  </a:ext>
                </a:extLst>
              </a:tr>
              <a:tr h="274320">
                <a:tc>
                  <a:txBody>
                    <a:bodyPr/>
                    <a:lstStyle/>
                    <a:p>
                      <a:r>
                        <a:rPr lang="en-US" sz="1600">
                          <a:effectLst/>
                        </a:rPr>
                        <a:t>Mount Vernon</a:t>
                      </a:r>
                    </a:p>
                  </a:txBody>
                  <a:tcPr marL="0" marR="0" marT="0" marB="0" anchor="ctr"/>
                </a:tc>
                <a:extLst>
                  <a:ext uri="{0D108BD9-81ED-4DB2-BD59-A6C34878D82A}">
                    <a16:rowId xmlns:a16="http://schemas.microsoft.com/office/drawing/2014/main" val="430828980"/>
                  </a:ext>
                </a:extLst>
              </a:tr>
            </a:tbl>
          </a:graphicData>
        </a:graphic>
      </p:graphicFrame>
    </p:spTree>
    <p:extLst>
      <p:ext uri="{BB962C8B-B14F-4D97-AF65-F5344CB8AC3E}">
        <p14:creationId xmlns:p14="http://schemas.microsoft.com/office/powerpoint/2010/main" val="3574480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a:extLst>
              <a:ext uri="{FF2B5EF4-FFF2-40B4-BE49-F238E27FC236}">
                <a16:creationId xmlns:a16="http://schemas.microsoft.com/office/drawing/2014/main" id="{027088D1-7F57-F853-C151-DB82B89A9150}"/>
              </a:ext>
            </a:extLst>
          </p:cNvPr>
          <p:cNvGraphicFramePr>
            <a:graphicFrameLocks noGrp="1"/>
          </p:cNvGraphicFramePr>
          <p:nvPr>
            <p:ph idx="1"/>
            <p:extLst>
              <p:ext uri="{D42A27DB-BD31-4B8C-83A1-F6EECF244321}">
                <p14:modId xmlns:p14="http://schemas.microsoft.com/office/powerpoint/2010/main" val="1141587267"/>
              </p:ext>
            </p:extLst>
          </p:nvPr>
        </p:nvGraphicFramePr>
        <p:xfrm>
          <a:off x="681553" y="848810"/>
          <a:ext cx="2365000" cy="5120640"/>
        </p:xfrm>
        <a:graphic>
          <a:graphicData uri="http://schemas.openxmlformats.org/drawingml/2006/table">
            <a:tbl>
              <a:tblPr firstRow="1" bandRow="1">
                <a:tableStyleId>{073A0DAA-6AF3-43AB-8588-CEC1D06C72B9}</a:tableStyleId>
              </a:tblPr>
              <a:tblGrid>
                <a:gridCol w="2365000">
                  <a:extLst>
                    <a:ext uri="{9D8B030D-6E8A-4147-A177-3AD203B41FA5}">
                      <a16:colId xmlns:a16="http://schemas.microsoft.com/office/drawing/2014/main" val="1365918214"/>
                    </a:ext>
                  </a:extLst>
                </a:gridCol>
              </a:tblGrid>
              <a:tr h="182880">
                <a:tc>
                  <a:txBody>
                    <a:bodyPr/>
                    <a:lstStyle/>
                    <a:p>
                      <a:endParaRPr lang="en-US" sz="1600">
                        <a:effectLst/>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13938952"/>
                  </a:ext>
                </a:extLst>
              </a:tr>
              <a:tr h="182880">
                <a:tc>
                  <a:txBody>
                    <a:bodyPr/>
                    <a:lstStyle/>
                    <a:p>
                      <a:r>
                        <a:rPr lang="en-US" sz="1600">
                          <a:effectLst/>
                        </a:rPr>
                        <a:t>Naches Valley</a:t>
                      </a:r>
                    </a:p>
                  </a:txBody>
                  <a:tcPr marL="0" marR="0" marT="0" marB="0" anchor="ctr">
                    <a:lnT w="38100" cmpd="sng">
                      <a:noFill/>
                    </a:lnT>
                  </a:tcPr>
                </a:tc>
                <a:extLst>
                  <a:ext uri="{0D108BD9-81ED-4DB2-BD59-A6C34878D82A}">
                    <a16:rowId xmlns:a16="http://schemas.microsoft.com/office/drawing/2014/main" val="1234327041"/>
                  </a:ext>
                </a:extLst>
              </a:tr>
              <a:tr h="182880">
                <a:tc>
                  <a:txBody>
                    <a:bodyPr/>
                    <a:lstStyle/>
                    <a:p>
                      <a:r>
                        <a:rPr lang="en-US" sz="1600">
                          <a:effectLst/>
                        </a:rPr>
                        <a:t>Nespelem</a:t>
                      </a:r>
                    </a:p>
                  </a:txBody>
                  <a:tcPr marL="0" marR="0" marT="0" marB="0" anchor="ctr"/>
                </a:tc>
                <a:extLst>
                  <a:ext uri="{0D108BD9-81ED-4DB2-BD59-A6C34878D82A}">
                    <a16:rowId xmlns:a16="http://schemas.microsoft.com/office/drawing/2014/main" val="1385762751"/>
                  </a:ext>
                </a:extLst>
              </a:tr>
              <a:tr h="182880">
                <a:tc>
                  <a:txBody>
                    <a:bodyPr/>
                    <a:lstStyle/>
                    <a:p>
                      <a:r>
                        <a:rPr lang="en-US" sz="1600">
                          <a:effectLst/>
                        </a:rPr>
                        <a:t>Nooksack Valley</a:t>
                      </a:r>
                    </a:p>
                  </a:txBody>
                  <a:tcPr marL="0" marR="0" marT="0" marB="0" anchor="ctr"/>
                </a:tc>
                <a:extLst>
                  <a:ext uri="{0D108BD9-81ED-4DB2-BD59-A6C34878D82A}">
                    <a16:rowId xmlns:a16="http://schemas.microsoft.com/office/drawing/2014/main" val="3592676364"/>
                  </a:ext>
                </a:extLst>
              </a:tr>
              <a:tr h="182880">
                <a:tc>
                  <a:txBody>
                    <a:bodyPr/>
                    <a:lstStyle/>
                    <a:p>
                      <a:r>
                        <a:rPr lang="en-US" sz="1600">
                          <a:effectLst/>
                        </a:rPr>
                        <a:t>North Beach</a:t>
                      </a:r>
                    </a:p>
                  </a:txBody>
                  <a:tcPr marL="0" marR="0" marT="0" marB="0" anchor="ctr"/>
                </a:tc>
                <a:extLst>
                  <a:ext uri="{0D108BD9-81ED-4DB2-BD59-A6C34878D82A}">
                    <a16:rowId xmlns:a16="http://schemas.microsoft.com/office/drawing/2014/main" val="3898521913"/>
                  </a:ext>
                </a:extLst>
              </a:tr>
              <a:tr h="182880">
                <a:tc>
                  <a:txBody>
                    <a:bodyPr/>
                    <a:lstStyle/>
                    <a:p>
                      <a:r>
                        <a:rPr lang="en-US" sz="1600">
                          <a:effectLst/>
                        </a:rPr>
                        <a:t>North Franklin</a:t>
                      </a:r>
                    </a:p>
                  </a:txBody>
                  <a:tcPr marL="0" marR="0" marT="0" marB="0" anchor="ctr"/>
                </a:tc>
                <a:extLst>
                  <a:ext uri="{0D108BD9-81ED-4DB2-BD59-A6C34878D82A}">
                    <a16:rowId xmlns:a16="http://schemas.microsoft.com/office/drawing/2014/main" val="1742484428"/>
                  </a:ext>
                </a:extLst>
              </a:tr>
              <a:tr h="182880">
                <a:tc>
                  <a:txBody>
                    <a:bodyPr/>
                    <a:lstStyle/>
                    <a:p>
                      <a:r>
                        <a:rPr lang="en-US" sz="1600">
                          <a:effectLst/>
                        </a:rPr>
                        <a:t>North Mason</a:t>
                      </a:r>
                    </a:p>
                  </a:txBody>
                  <a:tcPr marL="0" marR="0" marT="0" marB="0" anchor="ctr"/>
                </a:tc>
                <a:extLst>
                  <a:ext uri="{0D108BD9-81ED-4DB2-BD59-A6C34878D82A}">
                    <a16:rowId xmlns:a16="http://schemas.microsoft.com/office/drawing/2014/main" val="392569510"/>
                  </a:ext>
                </a:extLst>
              </a:tr>
              <a:tr h="182880">
                <a:tc>
                  <a:txBody>
                    <a:bodyPr/>
                    <a:lstStyle/>
                    <a:p>
                      <a:r>
                        <a:rPr lang="en-US" sz="1600">
                          <a:effectLst/>
                        </a:rPr>
                        <a:t>North River</a:t>
                      </a:r>
                    </a:p>
                  </a:txBody>
                  <a:tcPr marL="0" marR="0" marT="0" marB="0" anchor="ctr"/>
                </a:tc>
                <a:extLst>
                  <a:ext uri="{0D108BD9-81ED-4DB2-BD59-A6C34878D82A}">
                    <a16:rowId xmlns:a16="http://schemas.microsoft.com/office/drawing/2014/main" val="1731537984"/>
                  </a:ext>
                </a:extLst>
              </a:tr>
              <a:tr h="182880">
                <a:tc>
                  <a:txBody>
                    <a:bodyPr/>
                    <a:lstStyle/>
                    <a:p>
                      <a:r>
                        <a:rPr lang="en-US" sz="1600">
                          <a:effectLst/>
                        </a:rPr>
                        <a:t>North Thurston</a:t>
                      </a:r>
                    </a:p>
                  </a:txBody>
                  <a:tcPr marL="0" marR="0" marT="0" marB="0" anchor="ctr"/>
                </a:tc>
                <a:extLst>
                  <a:ext uri="{0D108BD9-81ED-4DB2-BD59-A6C34878D82A}">
                    <a16:rowId xmlns:a16="http://schemas.microsoft.com/office/drawing/2014/main" val="2792613093"/>
                  </a:ext>
                </a:extLst>
              </a:tr>
              <a:tr h="182880">
                <a:tc>
                  <a:txBody>
                    <a:bodyPr/>
                    <a:lstStyle/>
                    <a:p>
                      <a:r>
                        <a:rPr lang="en-US" sz="1600">
                          <a:effectLst/>
                        </a:rPr>
                        <a:t>Oak Harbor</a:t>
                      </a:r>
                    </a:p>
                  </a:txBody>
                  <a:tcPr marL="0" marR="0" marT="0" marB="0" anchor="ctr"/>
                </a:tc>
                <a:extLst>
                  <a:ext uri="{0D108BD9-81ED-4DB2-BD59-A6C34878D82A}">
                    <a16:rowId xmlns:a16="http://schemas.microsoft.com/office/drawing/2014/main" val="2852953962"/>
                  </a:ext>
                </a:extLst>
              </a:tr>
              <a:tr h="182880">
                <a:tc>
                  <a:txBody>
                    <a:bodyPr/>
                    <a:lstStyle/>
                    <a:p>
                      <a:r>
                        <a:rPr lang="en-US" sz="1600">
                          <a:effectLst/>
                        </a:rPr>
                        <a:t>Oakville</a:t>
                      </a:r>
                    </a:p>
                  </a:txBody>
                  <a:tcPr marL="0" marR="0" marT="0" marB="0" anchor="ctr"/>
                </a:tc>
                <a:extLst>
                  <a:ext uri="{0D108BD9-81ED-4DB2-BD59-A6C34878D82A}">
                    <a16:rowId xmlns:a16="http://schemas.microsoft.com/office/drawing/2014/main" val="738775253"/>
                  </a:ext>
                </a:extLst>
              </a:tr>
              <a:tr h="182880">
                <a:tc>
                  <a:txBody>
                    <a:bodyPr/>
                    <a:lstStyle/>
                    <a:p>
                      <a:r>
                        <a:rPr lang="en-US" sz="1600">
                          <a:effectLst/>
                        </a:rPr>
                        <a:t>Ocean Beach</a:t>
                      </a:r>
                    </a:p>
                  </a:txBody>
                  <a:tcPr marL="0" marR="0" marT="0" marB="0" anchor="ctr"/>
                </a:tc>
                <a:extLst>
                  <a:ext uri="{0D108BD9-81ED-4DB2-BD59-A6C34878D82A}">
                    <a16:rowId xmlns:a16="http://schemas.microsoft.com/office/drawing/2014/main" val="4011004146"/>
                  </a:ext>
                </a:extLst>
              </a:tr>
              <a:tr h="182880">
                <a:tc>
                  <a:txBody>
                    <a:bodyPr/>
                    <a:lstStyle/>
                    <a:p>
                      <a:r>
                        <a:rPr lang="en-US" sz="1600">
                          <a:effectLst/>
                        </a:rPr>
                        <a:t>Olympia</a:t>
                      </a:r>
                    </a:p>
                  </a:txBody>
                  <a:tcPr marL="0" marR="0" marT="0" marB="0" anchor="ctr"/>
                </a:tc>
                <a:extLst>
                  <a:ext uri="{0D108BD9-81ED-4DB2-BD59-A6C34878D82A}">
                    <a16:rowId xmlns:a16="http://schemas.microsoft.com/office/drawing/2014/main" val="2410535468"/>
                  </a:ext>
                </a:extLst>
              </a:tr>
              <a:tr h="182880">
                <a:tc>
                  <a:txBody>
                    <a:bodyPr/>
                    <a:lstStyle/>
                    <a:p>
                      <a:r>
                        <a:rPr lang="en-US" sz="1600">
                          <a:effectLst/>
                        </a:rPr>
                        <a:t>Onalaska</a:t>
                      </a:r>
                    </a:p>
                  </a:txBody>
                  <a:tcPr marL="0" marR="0" marT="0" marB="0" anchor="ctr"/>
                </a:tc>
                <a:extLst>
                  <a:ext uri="{0D108BD9-81ED-4DB2-BD59-A6C34878D82A}">
                    <a16:rowId xmlns:a16="http://schemas.microsoft.com/office/drawing/2014/main" val="838238935"/>
                  </a:ext>
                </a:extLst>
              </a:tr>
              <a:tr h="182880">
                <a:tc>
                  <a:txBody>
                    <a:bodyPr/>
                    <a:lstStyle/>
                    <a:p>
                      <a:r>
                        <a:rPr lang="en-US" sz="1600" b="1">
                          <a:solidFill>
                            <a:schemeClr val="bg2"/>
                          </a:solidFill>
                          <a:effectLst/>
                        </a:rPr>
                        <a:t>Orcas Island</a:t>
                      </a:r>
                    </a:p>
                  </a:txBody>
                  <a:tcPr marL="0" marR="0" marT="0" marB="0" anchor="ctr">
                    <a:solidFill>
                      <a:srgbClr val="FF0000"/>
                    </a:solidFill>
                  </a:tcPr>
                </a:tc>
                <a:extLst>
                  <a:ext uri="{0D108BD9-81ED-4DB2-BD59-A6C34878D82A}">
                    <a16:rowId xmlns:a16="http://schemas.microsoft.com/office/drawing/2014/main" val="3001092899"/>
                  </a:ext>
                </a:extLst>
              </a:tr>
              <a:tr h="182880">
                <a:tc>
                  <a:txBody>
                    <a:bodyPr/>
                    <a:lstStyle/>
                    <a:p>
                      <a:r>
                        <a:rPr lang="en-US" sz="1600">
                          <a:effectLst/>
                        </a:rPr>
                        <a:t>Othello</a:t>
                      </a:r>
                    </a:p>
                  </a:txBody>
                  <a:tcPr marL="0" marR="0" marT="0" marB="0" anchor="ctr"/>
                </a:tc>
                <a:extLst>
                  <a:ext uri="{0D108BD9-81ED-4DB2-BD59-A6C34878D82A}">
                    <a16:rowId xmlns:a16="http://schemas.microsoft.com/office/drawing/2014/main" val="1933785485"/>
                  </a:ext>
                </a:extLst>
              </a:tr>
              <a:tr h="182880">
                <a:tc>
                  <a:txBody>
                    <a:bodyPr/>
                    <a:lstStyle/>
                    <a:p>
                      <a:r>
                        <a:rPr lang="en-US" sz="1600">
                          <a:effectLst/>
                        </a:rPr>
                        <a:t>Palisades</a:t>
                      </a:r>
                    </a:p>
                  </a:txBody>
                  <a:tcPr marL="0" marR="0" marT="0" marB="0" anchor="ctr"/>
                </a:tc>
                <a:extLst>
                  <a:ext uri="{0D108BD9-81ED-4DB2-BD59-A6C34878D82A}">
                    <a16:rowId xmlns:a16="http://schemas.microsoft.com/office/drawing/2014/main" val="1584255870"/>
                  </a:ext>
                </a:extLst>
              </a:tr>
              <a:tr h="182880">
                <a:tc>
                  <a:txBody>
                    <a:bodyPr/>
                    <a:lstStyle/>
                    <a:p>
                      <a:r>
                        <a:rPr lang="en-US" sz="1600">
                          <a:effectLst/>
                        </a:rPr>
                        <a:t>Palouse</a:t>
                      </a:r>
                    </a:p>
                  </a:txBody>
                  <a:tcPr marL="0" marR="0" marT="0" marB="0" anchor="ctr"/>
                </a:tc>
                <a:extLst>
                  <a:ext uri="{0D108BD9-81ED-4DB2-BD59-A6C34878D82A}">
                    <a16:rowId xmlns:a16="http://schemas.microsoft.com/office/drawing/2014/main" val="1861866460"/>
                  </a:ext>
                </a:extLst>
              </a:tr>
              <a:tr h="182880">
                <a:tc>
                  <a:txBody>
                    <a:bodyPr/>
                    <a:lstStyle/>
                    <a:p>
                      <a:r>
                        <a:rPr lang="en-US" sz="1600">
                          <a:effectLst/>
                        </a:rPr>
                        <a:t>Pasco</a:t>
                      </a:r>
                    </a:p>
                  </a:txBody>
                  <a:tcPr marL="0" marR="0" marT="0" marB="0" anchor="ctr"/>
                </a:tc>
                <a:extLst>
                  <a:ext uri="{0D108BD9-81ED-4DB2-BD59-A6C34878D82A}">
                    <a16:rowId xmlns:a16="http://schemas.microsoft.com/office/drawing/2014/main" val="1363817631"/>
                  </a:ext>
                </a:extLst>
              </a:tr>
              <a:tr h="182880">
                <a:tc>
                  <a:txBody>
                    <a:bodyPr/>
                    <a:lstStyle/>
                    <a:p>
                      <a:r>
                        <a:rPr lang="en-US" sz="1600" b="1">
                          <a:solidFill>
                            <a:schemeClr val="bg2"/>
                          </a:solidFill>
                          <a:effectLst/>
                        </a:rPr>
                        <a:t>Paterson</a:t>
                      </a:r>
                    </a:p>
                  </a:txBody>
                  <a:tcPr marL="0" marR="0" marT="0" marB="0" anchor="ctr">
                    <a:solidFill>
                      <a:srgbClr val="FF0000"/>
                    </a:solidFill>
                  </a:tcPr>
                </a:tc>
                <a:extLst>
                  <a:ext uri="{0D108BD9-81ED-4DB2-BD59-A6C34878D82A}">
                    <a16:rowId xmlns:a16="http://schemas.microsoft.com/office/drawing/2014/main" val="1483526326"/>
                  </a:ext>
                </a:extLst>
              </a:tr>
              <a:tr h="182880">
                <a:tc>
                  <a:txBody>
                    <a:bodyPr/>
                    <a:lstStyle/>
                    <a:p>
                      <a:r>
                        <a:rPr lang="en-US" sz="1600">
                          <a:effectLst/>
                        </a:rPr>
                        <a:t>Pe Ell</a:t>
                      </a:r>
                    </a:p>
                  </a:txBody>
                  <a:tcPr marL="0" marR="0" marT="0" marB="0" anchor="ctr"/>
                </a:tc>
                <a:extLst>
                  <a:ext uri="{0D108BD9-81ED-4DB2-BD59-A6C34878D82A}">
                    <a16:rowId xmlns:a16="http://schemas.microsoft.com/office/drawing/2014/main" val="373451503"/>
                  </a:ext>
                </a:extLst>
              </a:tr>
            </a:tbl>
          </a:graphicData>
        </a:graphic>
      </p:graphicFrame>
      <p:sp>
        <p:nvSpPr>
          <p:cNvPr id="4" name="Date Placeholder 3">
            <a:extLst>
              <a:ext uri="{FF2B5EF4-FFF2-40B4-BE49-F238E27FC236}">
                <a16:creationId xmlns:a16="http://schemas.microsoft.com/office/drawing/2014/main" id="{AE40A55B-2061-8558-394D-27FFA821002D}"/>
              </a:ext>
            </a:extLst>
          </p:cNvPr>
          <p:cNvSpPr>
            <a:spLocks noGrp="1"/>
          </p:cNvSpPr>
          <p:nvPr>
            <p:ph type="dt" sz="half" idx="11"/>
          </p:nvPr>
        </p:nvSpPr>
        <p:spPr/>
        <p:txBody>
          <a:bodyPr/>
          <a:lstStyle/>
          <a:p>
            <a:pPr algn="ctr"/>
            <a:r>
              <a:rPr lang="en-US"/>
              <a:t>9/20/2023</a:t>
            </a:r>
          </a:p>
        </p:txBody>
      </p:sp>
      <p:sp>
        <p:nvSpPr>
          <p:cNvPr id="5" name="Slide Number Placeholder 4">
            <a:extLst>
              <a:ext uri="{FF2B5EF4-FFF2-40B4-BE49-F238E27FC236}">
                <a16:creationId xmlns:a16="http://schemas.microsoft.com/office/drawing/2014/main" id="{FD027280-9349-DB74-73D8-93B917F9591D}"/>
              </a:ext>
            </a:extLst>
          </p:cNvPr>
          <p:cNvSpPr>
            <a:spLocks noGrp="1"/>
          </p:cNvSpPr>
          <p:nvPr>
            <p:ph type="sldNum" sz="quarter" idx="4"/>
          </p:nvPr>
        </p:nvSpPr>
        <p:spPr/>
        <p:txBody>
          <a:bodyPr/>
          <a:lstStyle/>
          <a:p>
            <a:fld id="{65248FEF-978F-4B24-93F3-B987601DAD06}" type="slidenum">
              <a:rPr lang="en-US" smtClean="0"/>
              <a:pPr/>
              <a:t>9</a:t>
            </a:fld>
            <a:endParaRPr lang="en-US"/>
          </a:p>
        </p:txBody>
      </p:sp>
      <p:sp>
        <p:nvSpPr>
          <p:cNvPr id="6" name="Footer Placeholder 5">
            <a:extLst>
              <a:ext uri="{FF2B5EF4-FFF2-40B4-BE49-F238E27FC236}">
                <a16:creationId xmlns:a16="http://schemas.microsoft.com/office/drawing/2014/main" id="{9CEB19B3-41B2-6C1D-F483-FC8BE24D59F6}"/>
              </a:ext>
            </a:extLst>
          </p:cNvPr>
          <p:cNvSpPr>
            <a:spLocks noGrp="1"/>
          </p:cNvSpPr>
          <p:nvPr>
            <p:ph type="ftr" sz="quarter" idx="3"/>
          </p:nvPr>
        </p:nvSpPr>
        <p:spPr/>
        <p:txBody>
          <a:bodyPr/>
          <a:lstStyle/>
          <a:p>
            <a:pPr algn="r"/>
            <a:r>
              <a:rPr lang="en-US"/>
              <a:t>Assessment and Student Information</a:t>
            </a:r>
          </a:p>
        </p:txBody>
      </p:sp>
      <p:sp>
        <p:nvSpPr>
          <p:cNvPr id="10" name="Title 1">
            <a:extLst>
              <a:ext uri="{FF2B5EF4-FFF2-40B4-BE49-F238E27FC236}">
                <a16:creationId xmlns:a16="http://schemas.microsoft.com/office/drawing/2014/main" id="{E76B465D-9308-7EED-13FB-013869F0CBB8}"/>
              </a:ext>
            </a:extLst>
          </p:cNvPr>
          <p:cNvSpPr>
            <a:spLocks noGrp="1"/>
          </p:cNvSpPr>
          <p:nvPr>
            <p:ph type="title"/>
          </p:nvPr>
        </p:nvSpPr>
        <p:spPr>
          <a:xfrm>
            <a:off x="762941" y="-161690"/>
            <a:ext cx="10515600" cy="1325563"/>
          </a:xfrm>
        </p:spPr>
        <p:txBody>
          <a:bodyPr/>
          <a:lstStyle/>
          <a:p>
            <a:r>
              <a:rPr lang="en-US">
                <a:cs typeface="Segoe UI"/>
              </a:rPr>
              <a:t>TK Survey Responses</a:t>
            </a:r>
            <a:endParaRPr lang="en-US"/>
          </a:p>
        </p:txBody>
      </p:sp>
      <p:graphicFrame>
        <p:nvGraphicFramePr>
          <p:cNvPr id="14" name="Table 13">
            <a:extLst>
              <a:ext uri="{FF2B5EF4-FFF2-40B4-BE49-F238E27FC236}">
                <a16:creationId xmlns:a16="http://schemas.microsoft.com/office/drawing/2014/main" id="{B897340D-FEE9-6326-16A7-4C711A21281B}"/>
              </a:ext>
            </a:extLst>
          </p:cNvPr>
          <p:cNvGraphicFramePr>
            <a:graphicFrameLocks noGrp="1"/>
          </p:cNvGraphicFramePr>
          <p:nvPr>
            <p:extLst>
              <p:ext uri="{D42A27DB-BD31-4B8C-83A1-F6EECF244321}">
                <p14:modId xmlns:p14="http://schemas.microsoft.com/office/powerpoint/2010/main" val="2575404860"/>
              </p:ext>
            </p:extLst>
          </p:nvPr>
        </p:nvGraphicFramePr>
        <p:xfrm>
          <a:off x="3046553" y="850932"/>
          <a:ext cx="2462541" cy="5120640"/>
        </p:xfrm>
        <a:graphic>
          <a:graphicData uri="http://schemas.openxmlformats.org/drawingml/2006/table">
            <a:tbl>
              <a:tblPr firstRow="1" bandRow="1">
                <a:tableStyleId>{073A0DAA-6AF3-43AB-8588-CEC1D06C72B9}</a:tableStyleId>
              </a:tblPr>
              <a:tblGrid>
                <a:gridCol w="2462541">
                  <a:extLst>
                    <a:ext uri="{9D8B030D-6E8A-4147-A177-3AD203B41FA5}">
                      <a16:colId xmlns:a16="http://schemas.microsoft.com/office/drawing/2014/main" val="3333119312"/>
                    </a:ext>
                  </a:extLst>
                </a:gridCol>
              </a:tblGrid>
              <a:tr h="182880">
                <a:tc>
                  <a:txBody>
                    <a:bodyPr/>
                    <a:lstStyle/>
                    <a:p>
                      <a:endParaRPr lang="en-US" sz="1600">
                        <a:effectLst/>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46505215"/>
                  </a:ext>
                </a:extLst>
              </a:tr>
              <a:tr h="182880">
                <a:tc>
                  <a:txBody>
                    <a:bodyPr/>
                    <a:lstStyle/>
                    <a:p>
                      <a:r>
                        <a:rPr lang="en-US" sz="1600">
                          <a:effectLst/>
                        </a:rPr>
                        <a:t>Peninsula</a:t>
                      </a:r>
                    </a:p>
                  </a:txBody>
                  <a:tcPr marL="0" marR="0" marT="0" marB="0" anchor="ctr">
                    <a:lnT w="38100" cmpd="sng">
                      <a:noFill/>
                    </a:lnT>
                  </a:tcPr>
                </a:tc>
                <a:extLst>
                  <a:ext uri="{0D108BD9-81ED-4DB2-BD59-A6C34878D82A}">
                    <a16:rowId xmlns:a16="http://schemas.microsoft.com/office/drawing/2014/main" val="2724034006"/>
                  </a:ext>
                </a:extLst>
              </a:tr>
              <a:tr h="182880">
                <a:tc>
                  <a:txBody>
                    <a:bodyPr/>
                    <a:lstStyle/>
                    <a:p>
                      <a:r>
                        <a:rPr lang="en-US" sz="1600">
                          <a:effectLst/>
                        </a:rPr>
                        <a:t>Pomeroy</a:t>
                      </a:r>
                    </a:p>
                  </a:txBody>
                  <a:tcPr marL="0" marR="0" marT="0" marB="0" anchor="ctr"/>
                </a:tc>
                <a:extLst>
                  <a:ext uri="{0D108BD9-81ED-4DB2-BD59-A6C34878D82A}">
                    <a16:rowId xmlns:a16="http://schemas.microsoft.com/office/drawing/2014/main" val="821202860"/>
                  </a:ext>
                </a:extLst>
              </a:tr>
              <a:tr h="182880">
                <a:tc>
                  <a:txBody>
                    <a:bodyPr/>
                    <a:lstStyle/>
                    <a:p>
                      <a:r>
                        <a:rPr lang="en-US" sz="1600">
                          <a:effectLst/>
                        </a:rPr>
                        <a:t>Port Angeles</a:t>
                      </a:r>
                    </a:p>
                  </a:txBody>
                  <a:tcPr marL="0" marR="0" marT="0" marB="0" anchor="ctr"/>
                </a:tc>
                <a:extLst>
                  <a:ext uri="{0D108BD9-81ED-4DB2-BD59-A6C34878D82A}">
                    <a16:rowId xmlns:a16="http://schemas.microsoft.com/office/drawing/2014/main" val="4194899921"/>
                  </a:ext>
                </a:extLst>
              </a:tr>
              <a:tr h="182880">
                <a:tc>
                  <a:txBody>
                    <a:bodyPr/>
                    <a:lstStyle/>
                    <a:p>
                      <a:r>
                        <a:rPr lang="en-US" sz="1600">
                          <a:effectLst/>
                        </a:rPr>
                        <a:t>Port Townsend</a:t>
                      </a:r>
                    </a:p>
                  </a:txBody>
                  <a:tcPr marL="0" marR="0" marT="0" marB="0" anchor="ctr"/>
                </a:tc>
                <a:extLst>
                  <a:ext uri="{0D108BD9-81ED-4DB2-BD59-A6C34878D82A}">
                    <a16:rowId xmlns:a16="http://schemas.microsoft.com/office/drawing/2014/main" val="1871140538"/>
                  </a:ext>
                </a:extLst>
              </a:tr>
              <a:tr h="182880">
                <a:tc>
                  <a:txBody>
                    <a:bodyPr/>
                    <a:lstStyle/>
                    <a:p>
                      <a:r>
                        <a:rPr lang="en-US" sz="1600">
                          <a:effectLst/>
                        </a:rPr>
                        <a:t>Prosser</a:t>
                      </a:r>
                    </a:p>
                  </a:txBody>
                  <a:tcPr marL="0" marR="0" marT="0" marB="0" anchor="ctr"/>
                </a:tc>
                <a:extLst>
                  <a:ext uri="{0D108BD9-81ED-4DB2-BD59-A6C34878D82A}">
                    <a16:rowId xmlns:a16="http://schemas.microsoft.com/office/drawing/2014/main" val="1251602726"/>
                  </a:ext>
                </a:extLst>
              </a:tr>
              <a:tr h="182880">
                <a:tc>
                  <a:txBody>
                    <a:bodyPr/>
                    <a:lstStyle/>
                    <a:p>
                      <a:r>
                        <a:rPr lang="en-US" sz="1600">
                          <a:effectLst/>
                        </a:rPr>
                        <a:t>Puyallup</a:t>
                      </a:r>
                    </a:p>
                  </a:txBody>
                  <a:tcPr marL="0" marR="0" marT="0" marB="0" anchor="ctr"/>
                </a:tc>
                <a:extLst>
                  <a:ext uri="{0D108BD9-81ED-4DB2-BD59-A6C34878D82A}">
                    <a16:rowId xmlns:a16="http://schemas.microsoft.com/office/drawing/2014/main" val="2081485995"/>
                  </a:ext>
                </a:extLst>
              </a:tr>
              <a:tr h="182880">
                <a:tc>
                  <a:txBody>
                    <a:bodyPr/>
                    <a:lstStyle/>
                    <a:p>
                      <a:r>
                        <a:rPr lang="en-US" sz="1600">
                          <a:effectLst/>
                        </a:rPr>
                        <a:t>Quincy</a:t>
                      </a:r>
                    </a:p>
                  </a:txBody>
                  <a:tcPr marL="0" marR="0" marT="0" marB="0" anchor="ctr"/>
                </a:tc>
                <a:extLst>
                  <a:ext uri="{0D108BD9-81ED-4DB2-BD59-A6C34878D82A}">
                    <a16:rowId xmlns:a16="http://schemas.microsoft.com/office/drawing/2014/main" val="1134028589"/>
                  </a:ext>
                </a:extLst>
              </a:tr>
              <a:tr h="182880">
                <a:tc>
                  <a:txBody>
                    <a:bodyPr/>
                    <a:lstStyle/>
                    <a:p>
                      <a:r>
                        <a:rPr lang="en-US" sz="1600" b="1">
                          <a:solidFill>
                            <a:schemeClr val="bg2"/>
                          </a:solidFill>
                          <a:effectLst/>
                        </a:rPr>
                        <a:t>Rainier</a:t>
                      </a:r>
                    </a:p>
                  </a:txBody>
                  <a:tcPr marL="0" marR="0" marT="0" marB="0" anchor="ctr">
                    <a:solidFill>
                      <a:srgbClr val="FF0000"/>
                    </a:solidFill>
                  </a:tcPr>
                </a:tc>
                <a:extLst>
                  <a:ext uri="{0D108BD9-81ED-4DB2-BD59-A6C34878D82A}">
                    <a16:rowId xmlns:a16="http://schemas.microsoft.com/office/drawing/2014/main" val="1903860397"/>
                  </a:ext>
                </a:extLst>
              </a:tr>
              <a:tr h="182880">
                <a:tc>
                  <a:txBody>
                    <a:bodyPr/>
                    <a:lstStyle/>
                    <a:p>
                      <a:r>
                        <a:rPr lang="en-US" sz="1600">
                          <a:effectLst/>
                        </a:rPr>
                        <a:t>Raymond</a:t>
                      </a:r>
                    </a:p>
                  </a:txBody>
                  <a:tcPr marL="0" marR="0" marT="0" marB="0" anchor="ctr"/>
                </a:tc>
                <a:extLst>
                  <a:ext uri="{0D108BD9-81ED-4DB2-BD59-A6C34878D82A}">
                    <a16:rowId xmlns:a16="http://schemas.microsoft.com/office/drawing/2014/main" val="438606454"/>
                  </a:ext>
                </a:extLst>
              </a:tr>
              <a:tr h="182880">
                <a:tc>
                  <a:txBody>
                    <a:bodyPr/>
                    <a:lstStyle/>
                    <a:p>
                      <a:r>
                        <a:rPr lang="en-US" sz="1600">
                          <a:effectLst/>
                        </a:rPr>
                        <a:t>Reardan-Edwall</a:t>
                      </a:r>
                    </a:p>
                  </a:txBody>
                  <a:tcPr marL="0" marR="0" marT="0" marB="0" anchor="ctr"/>
                </a:tc>
                <a:extLst>
                  <a:ext uri="{0D108BD9-81ED-4DB2-BD59-A6C34878D82A}">
                    <a16:rowId xmlns:a16="http://schemas.microsoft.com/office/drawing/2014/main" val="2182321384"/>
                  </a:ext>
                </a:extLst>
              </a:tr>
              <a:tr h="182880">
                <a:tc>
                  <a:txBody>
                    <a:bodyPr/>
                    <a:lstStyle/>
                    <a:p>
                      <a:r>
                        <a:rPr lang="en-US" sz="1600" b="1">
                          <a:solidFill>
                            <a:schemeClr val="bg2"/>
                          </a:solidFill>
                          <a:effectLst/>
                        </a:rPr>
                        <a:t>Richland</a:t>
                      </a:r>
                    </a:p>
                  </a:txBody>
                  <a:tcPr marL="0" marR="0" marT="0" marB="0" anchor="ctr">
                    <a:solidFill>
                      <a:srgbClr val="FF0000"/>
                    </a:solidFill>
                  </a:tcPr>
                </a:tc>
                <a:extLst>
                  <a:ext uri="{0D108BD9-81ED-4DB2-BD59-A6C34878D82A}">
                    <a16:rowId xmlns:a16="http://schemas.microsoft.com/office/drawing/2014/main" val="3468082561"/>
                  </a:ext>
                </a:extLst>
              </a:tr>
              <a:tr h="182880">
                <a:tc>
                  <a:txBody>
                    <a:bodyPr/>
                    <a:lstStyle/>
                    <a:p>
                      <a:r>
                        <a:rPr lang="en-US" sz="1600">
                          <a:effectLst/>
                        </a:rPr>
                        <a:t>Ritzville</a:t>
                      </a:r>
                    </a:p>
                  </a:txBody>
                  <a:tcPr marL="0" marR="0" marT="0" marB="0" anchor="ctr"/>
                </a:tc>
                <a:extLst>
                  <a:ext uri="{0D108BD9-81ED-4DB2-BD59-A6C34878D82A}">
                    <a16:rowId xmlns:a16="http://schemas.microsoft.com/office/drawing/2014/main" val="4232226078"/>
                  </a:ext>
                </a:extLst>
              </a:tr>
              <a:tr h="182880">
                <a:tc>
                  <a:txBody>
                    <a:bodyPr/>
                    <a:lstStyle/>
                    <a:p>
                      <a:r>
                        <a:rPr lang="en-US" sz="1600">
                          <a:effectLst/>
                        </a:rPr>
                        <a:t>Rochester</a:t>
                      </a:r>
                    </a:p>
                  </a:txBody>
                  <a:tcPr marL="0" marR="0" marT="0" marB="0" anchor="ctr"/>
                </a:tc>
                <a:extLst>
                  <a:ext uri="{0D108BD9-81ED-4DB2-BD59-A6C34878D82A}">
                    <a16:rowId xmlns:a16="http://schemas.microsoft.com/office/drawing/2014/main" val="1545783572"/>
                  </a:ext>
                </a:extLst>
              </a:tr>
              <a:tr h="182880">
                <a:tc>
                  <a:txBody>
                    <a:bodyPr/>
                    <a:lstStyle/>
                    <a:p>
                      <a:r>
                        <a:rPr lang="en-US" sz="1600">
                          <a:effectLst/>
                        </a:rPr>
                        <a:t>Royal</a:t>
                      </a:r>
                    </a:p>
                  </a:txBody>
                  <a:tcPr marL="0" marR="0" marT="0" marB="0" anchor="ctr"/>
                </a:tc>
                <a:extLst>
                  <a:ext uri="{0D108BD9-81ED-4DB2-BD59-A6C34878D82A}">
                    <a16:rowId xmlns:a16="http://schemas.microsoft.com/office/drawing/2014/main" val="1582662282"/>
                  </a:ext>
                </a:extLst>
              </a:tr>
              <a:tr h="182880">
                <a:tc>
                  <a:txBody>
                    <a:bodyPr/>
                    <a:lstStyle/>
                    <a:p>
                      <a:r>
                        <a:rPr lang="en-US" sz="1600" b="1">
                          <a:solidFill>
                            <a:schemeClr val="bg2"/>
                          </a:solidFill>
                          <a:effectLst/>
                        </a:rPr>
                        <a:t>San Juan Island</a:t>
                      </a:r>
                    </a:p>
                  </a:txBody>
                  <a:tcPr marL="0" marR="0" marT="0" marB="0" anchor="ctr">
                    <a:solidFill>
                      <a:srgbClr val="FF0000"/>
                    </a:solidFill>
                  </a:tcPr>
                </a:tc>
                <a:extLst>
                  <a:ext uri="{0D108BD9-81ED-4DB2-BD59-A6C34878D82A}">
                    <a16:rowId xmlns:a16="http://schemas.microsoft.com/office/drawing/2014/main" val="1671535407"/>
                  </a:ext>
                </a:extLst>
              </a:tr>
              <a:tr h="182880">
                <a:tc>
                  <a:txBody>
                    <a:bodyPr/>
                    <a:lstStyle/>
                    <a:p>
                      <a:r>
                        <a:rPr lang="en-US" sz="1600">
                          <a:effectLst/>
                        </a:rPr>
                        <a:t>Sedro-Woolley</a:t>
                      </a:r>
                    </a:p>
                  </a:txBody>
                  <a:tcPr marL="0" marR="0" marT="0" marB="0" anchor="ctr"/>
                </a:tc>
                <a:extLst>
                  <a:ext uri="{0D108BD9-81ED-4DB2-BD59-A6C34878D82A}">
                    <a16:rowId xmlns:a16="http://schemas.microsoft.com/office/drawing/2014/main" val="18004937"/>
                  </a:ext>
                </a:extLst>
              </a:tr>
              <a:tr h="182880">
                <a:tc>
                  <a:txBody>
                    <a:bodyPr/>
                    <a:lstStyle/>
                    <a:p>
                      <a:r>
                        <a:rPr lang="en-US" sz="1600">
                          <a:effectLst/>
                        </a:rPr>
                        <a:t>Selah</a:t>
                      </a:r>
                    </a:p>
                  </a:txBody>
                  <a:tcPr marL="0" marR="0" marT="0" marB="0" anchor="ctr"/>
                </a:tc>
                <a:extLst>
                  <a:ext uri="{0D108BD9-81ED-4DB2-BD59-A6C34878D82A}">
                    <a16:rowId xmlns:a16="http://schemas.microsoft.com/office/drawing/2014/main" val="3326739437"/>
                  </a:ext>
                </a:extLst>
              </a:tr>
              <a:tr h="182880">
                <a:tc>
                  <a:txBody>
                    <a:bodyPr/>
                    <a:lstStyle/>
                    <a:p>
                      <a:r>
                        <a:rPr lang="en-US" sz="1600">
                          <a:effectLst/>
                        </a:rPr>
                        <a:t>Selkirk</a:t>
                      </a:r>
                    </a:p>
                  </a:txBody>
                  <a:tcPr marL="0" marR="0" marT="0" marB="0" anchor="ctr"/>
                </a:tc>
                <a:extLst>
                  <a:ext uri="{0D108BD9-81ED-4DB2-BD59-A6C34878D82A}">
                    <a16:rowId xmlns:a16="http://schemas.microsoft.com/office/drawing/2014/main" val="1286501851"/>
                  </a:ext>
                </a:extLst>
              </a:tr>
              <a:tr h="182880">
                <a:tc>
                  <a:txBody>
                    <a:bodyPr/>
                    <a:lstStyle/>
                    <a:p>
                      <a:r>
                        <a:rPr lang="en-US" sz="1600">
                          <a:effectLst/>
                        </a:rPr>
                        <a:t>Shaw Island</a:t>
                      </a:r>
                    </a:p>
                  </a:txBody>
                  <a:tcPr marL="0" marR="0" marT="0" marB="0" anchor="ctr"/>
                </a:tc>
                <a:extLst>
                  <a:ext uri="{0D108BD9-81ED-4DB2-BD59-A6C34878D82A}">
                    <a16:rowId xmlns:a16="http://schemas.microsoft.com/office/drawing/2014/main" val="3077146233"/>
                  </a:ext>
                </a:extLst>
              </a:tr>
              <a:tr h="182880">
                <a:tc>
                  <a:txBody>
                    <a:bodyPr/>
                    <a:lstStyle/>
                    <a:p>
                      <a:r>
                        <a:rPr lang="en-US" sz="1600">
                          <a:effectLst/>
                        </a:rPr>
                        <a:t>Skamania</a:t>
                      </a:r>
                    </a:p>
                  </a:txBody>
                  <a:tcPr marL="0" marR="0" marT="0" marB="0" anchor="ctr"/>
                </a:tc>
                <a:extLst>
                  <a:ext uri="{0D108BD9-81ED-4DB2-BD59-A6C34878D82A}">
                    <a16:rowId xmlns:a16="http://schemas.microsoft.com/office/drawing/2014/main" val="3326716567"/>
                  </a:ext>
                </a:extLst>
              </a:tr>
            </a:tbl>
          </a:graphicData>
        </a:graphic>
      </p:graphicFrame>
      <p:graphicFrame>
        <p:nvGraphicFramePr>
          <p:cNvPr id="16" name="Table 15">
            <a:extLst>
              <a:ext uri="{FF2B5EF4-FFF2-40B4-BE49-F238E27FC236}">
                <a16:creationId xmlns:a16="http://schemas.microsoft.com/office/drawing/2014/main" id="{907BF408-4168-E656-8979-181A062C60BC}"/>
              </a:ext>
            </a:extLst>
          </p:cNvPr>
          <p:cNvGraphicFramePr>
            <a:graphicFrameLocks noGrp="1"/>
          </p:cNvGraphicFramePr>
          <p:nvPr>
            <p:extLst>
              <p:ext uri="{D42A27DB-BD31-4B8C-83A1-F6EECF244321}">
                <p14:modId xmlns:p14="http://schemas.microsoft.com/office/powerpoint/2010/main" val="3878199822"/>
              </p:ext>
            </p:extLst>
          </p:nvPr>
        </p:nvGraphicFramePr>
        <p:xfrm>
          <a:off x="5506173" y="848810"/>
          <a:ext cx="2713331" cy="5760720"/>
        </p:xfrm>
        <a:graphic>
          <a:graphicData uri="http://schemas.openxmlformats.org/drawingml/2006/table">
            <a:tbl>
              <a:tblPr firstRow="1" bandRow="1">
                <a:tableStyleId>{073A0DAA-6AF3-43AB-8588-CEC1D06C72B9}</a:tableStyleId>
              </a:tblPr>
              <a:tblGrid>
                <a:gridCol w="2713331">
                  <a:extLst>
                    <a:ext uri="{9D8B030D-6E8A-4147-A177-3AD203B41FA5}">
                      <a16:colId xmlns:a16="http://schemas.microsoft.com/office/drawing/2014/main" val="1202006123"/>
                    </a:ext>
                  </a:extLst>
                </a:gridCol>
              </a:tblGrid>
              <a:tr h="182880">
                <a:tc>
                  <a:txBody>
                    <a:bodyPr/>
                    <a:lstStyle/>
                    <a:p>
                      <a:endParaRPr lang="en-US">
                        <a:effectLst/>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19406014"/>
                  </a:ext>
                </a:extLst>
              </a:tr>
              <a:tr h="182880">
                <a:tc>
                  <a:txBody>
                    <a:bodyPr/>
                    <a:lstStyle/>
                    <a:p>
                      <a:r>
                        <a:rPr lang="en-US">
                          <a:effectLst/>
                        </a:rPr>
                        <a:t>Snoqualmie Valley</a:t>
                      </a:r>
                    </a:p>
                  </a:txBody>
                  <a:tcPr marL="0" marR="0" marT="0" marB="0" anchor="ctr">
                    <a:lnT w="38100" cmpd="sng">
                      <a:noFill/>
                    </a:lnT>
                  </a:tcPr>
                </a:tc>
                <a:extLst>
                  <a:ext uri="{0D108BD9-81ED-4DB2-BD59-A6C34878D82A}">
                    <a16:rowId xmlns:a16="http://schemas.microsoft.com/office/drawing/2014/main" val="2123853863"/>
                  </a:ext>
                </a:extLst>
              </a:tr>
              <a:tr h="182880">
                <a:tc>
                  <a:txBody>
                    <a:bodyPr/>
                    <a:lstStyle/>
                    <a:p>
                      <a:r>
                        <a:rPr lang="en-US" b="1">
                          <a:solidFill>
                            <a:schemeClr val="bg2"/>
                          </a:solidFill>
                          <a:effectLst/>
                        </a:rPr>
                        <a:t>Soap Lake</a:t>
                      </a:r>
                    </a:p>
                  </a:txBody>
                  <a:tcPr marL="0" marR="0" marT="0" marB="0" anchor="ctr">
                    <a:solidFill>
                      <a:srgbClr val="FF0000"/>
                    </a:solidFill>
                  </a:tcPr>
                </a:tc>
                <a:extLst>
                  <a:ext uri="{0D108BD9-81ED-4DB2-BD59-A6C34878D82A}">
                    <a16:rowId xmlns:a16="http://schemas.microsoft.com/office/drawing/2014/main" val="3899164221"/>
                  </a:ext>
                </a:extLst>
              </a:tr>
              <a:tr h="182880">
                <a:tc>
                  <a:txBody>
                    <a:bodyPr/>
                    <a:lstStyle/>
                    <a:p>
                      <a:r>
                        <a:rPr lang="en-US">
                          <a:effectLst/>
                        </a:rPr>
                        <a:t>South Bend</a:t>
                      </a:r>
                    </a:p>
                  </a:txBody>
                  <a:tcPr marL="0" marR="0" marT="0" marB="0" anchor="ctr"/>
                </a:tc>
                <a:extLst>
                  <a:ext uri="{0D108BD9-81ED-4DB2-BD59-A6C34878D82A}">
                    <a16:rowId xmlns:a16="http://schemas.microsoft.com/office/drawing/2014/main" val="3500335356"/>
                  </a:ext>
                </a:extLst>
              </a:tr>
              <a:tr h="182880">
                <a:tc>
                  <a:txBody>
                    <a:bodyPr/>
                    <a:lstStyle/>
                    <a:p>
                      <a:r>
                        <a:rPr lang="en-US">
                          <a:effectLst/>
                        </a:rPr>
                        <a:t>South Whidbey</a:t>
                      </a:r>
                    </a:p>
                  </a:txBody>
                  <a:tcPr marL="0" marR="0" marT="0" marB="0" anchor="ctr"/>
                </a:tc>
                <a:extLst>
                  <a:ext uri="{0D108BD9-81ED-4DB2-BD59-A6C34878D82A}">
                    <a16:rowId xmlns:a16="http://schemas.microsoft.com/office/drawing/2014/main" val="4000078227"/>
                  </a:ext>
                </a:extLst>
              </a:tr>
              <a:tr h="182880">
                <a:tc>
                  <a:txBody>
                    <a:bodyPr/>
                    <a:lstStyle/>
                    <a:p>
                      <a:r>
                        <a:rPr lang="en-US" b="1">
                          <a:effectLst/>
                        </a:rPr>
                        <a:t>Spokane</a:t>
                      </a:r>
                    </a:p>
                  </a:txBody>
                  <a:tcPr marL="0" marR="0" marT="0" marB="0" anchor="ctr">
                    <a:solidFill>
                      <a:srgbClr val="FFFF00"/>
                    </a:solidFill>
                  </a:tcPr>
                </a:tc>
                <a:extLst>
                  <a:ext uri="{0D108BD9-81ED-4DB2-BD59-A6C34878D82A}">
                    <a16:rowId xmlns:a16="http://schemas.microsoft.com/office/drawing/2014/main" val="1504700881"/>
                  </a:ext>
                </a:extLst>
              </a:tr>
              <a:tr h="182880">
                <a:tc>
                  <a:txBody>
                    <a:bodyPr/>
                    <a:lstStyle/>
                    <a:p>
                      <a:r>
                        <a:rPr lang="en-US">
                          <a:effectLst/>
                        </a:rPr>
                        <a:t>Stanwood-Camano</a:t>
                      </a:r>
                    </a:p>
                  </a:txBody>
                  <a:tcPr marL="0" marR="0" marT="0" marB="0" anchor="ctr"/>
                </a:tc>
                <a:extLst>
                  <a:ext uri="{0D108BD9-81ED-4DB2-BD59-A6C34878D82A}">
                    <a16:rowId xmlns:a16="http://schemas.microsoft.com/office/drawing/2014/main" val="2022606203"/>
                  </a:ext>
                </a:extLst>
              </a:tr>
              <a:tr h="182880">
                <a:tc>
                  <a:txBody>
                    <a:bodyPr/>
                    <a:lstStyle/>
                    <a:p>
                      <a:r>
                        <a:rPr lang="en-US" b="1">
                          <a:solidFill>
                            <a:schemeClr val="bg2"/>
                          </a:solidFill>
                          <a:effectLst/>
                        </a:rPr>
                        <a:t>Steilacoom Hist.</a:t>
                      </a:r>
                    </a:p>
                  </a:txBody>
                  <a:tcPr marL="0" marR="0" marT="0" marB="0" anchor="ctr">
                    <a:solidFill>
                      <a:srgbClr val="FF0000"/>
                    </a:solidFill>
                  </a:tcPr>
                </a:tc>
                <a:extLst>
                  <a:ext uri="{0D108BD9-81ED-4DB2-BD59-A6C34878D82A}">
                    <a16:rowId xmlns:a16="http://schemas.microsoft.com/office/drawing/2014/main" val="3823736010"/>
                  </a:ext>
                </a:extLst>
              </a:tr>
              <a:tr h="182880">
                <a:tc>
                  <a:txBody>
                    <a:bodyPr/>
                    <a:lstStyle/>
                    <a:p>
                      <a:r>
                        <a:rPr lang="en-US">
                          <a:effectLst/>
                        </a:rPr>
                        <a:t>Steptoe</a:t>
                      </a:r>
                    </a:p>
                  </a:txBody>
                  <a:tcPr marL="0" marR="0" marT="0" marB="0" anchor="ctr"/>
                </a:tc>
                <a:extLst>
                  <a:ext uri="{0D108BD9-81ED-4DB2-BD59-A6C34878D82A}">
                    <a16:rowId xmlns:a16="http://schemas.microsoft.com/office/drawing/2014/main" val="1396009751"/>
                  </a:ext>
                </a:extLst>
              </a:tr>
              <a:tr h="182880">
                <a:tc>
                  <a:txBody>
                    <a:bodyPr/>
                    <a:lstStyle/>
                    <a:p>
                      <a:r>
                        <a:rPr lang="en-US">
                          <a:effectLst/>
                        </a:rPr>
                        <a:t>Stevenson-Carson</a:t>
                      </a:r>
                    </a:p>
                  </a:txBody>
                  <a:tcPr marL="0" marR="0" marT="0" marB="0" anchor="ctr"/>
                </a:tc>
                <a:extLst>
                  <a:ext uri="{0D108BD9-81ED-4DB2-BD59-A6C34878D82A}">
                    <a16:rowId xmlns:a16="http://schemas.microsoft.com/office/drawing/2014/main" val="3033912492"/>
                  </a:ext>
                </a:extLst>
              </a:tr>
              <a:tr h="182880">
                <a:tc>
                  <a:txBody>
                    <a:bodyPr/>
                    <a:lstStyle/>
                    <a:p>
                      <a:r>
                        <a:rPr lang="en-US">
                          <a:effectLst/>
                        </a:rPr>
                        <a:t>Sultan</a:t>
                      </a:r>
                    </a:p>
                  </a:txBody>
                  <a:tcPr marL="0" marR="0" marT="0" marB="0" anchor="ctr"/>
                </a:tc>
                <a:extLst>
                  <a:ext uri="{0D108BD9-81ED-4DB2-BD59-A6C34878D82A}">
                    <a16:rowId xmlns:a16="http://schemas.microsoft.com/office/drawing/2014/main" val="2238985819"/>
                  </a:ext>
                </a:extLst>
              </a:tr>
              <a:tr h="182880">
                <a:tc>
                  <a:txBody>
                    <a:bodyPr/>
                    <a:lstStyle/>
                    <a:p>
                      <a:r>
                        <a:rPr lang="en-US" b="1">
                          <a:solidFill>
                            <a:schemeClr val="bg2"/>
                          </a:solidFill>
                          <a:effectLst/>
                        </a:rPr>
                        <a:t>Sumner</a:t>
                      </a:r>
                    </a:p>
                  </a:txBody>
                  <a:tcPr marL="0" marR="0" marT="0" marB="0" anchor="ctr">
                    <a:solidFill>
                      <a:srgbClr val="FF0000"/>
                    </a:solidFill>
                  </a:tcPr>
                </a:tc>
                <a:extLst>
                  <a:ext uri="{0D108BD9-81ED-4DB2-BD59-A6C34878D82A}">
                    <a16:rowId xmlns:a16="http://schemas.microsoft.com/office/drawing/2014/main" val="4142620528"/>
                  </a:ext>
                </a:extLst>
              </a:tr>
              <a:tr h="182880">
                <a:tc>
                  <a:txBody>
                    <a:bodyPr/>
                    <a:lstStyle/>
                    <a:p>
                      <a:r>
                        <a:rPr lang="en-US">
                          <a:effectLst/>
                        </a:rPr>
                        <a:t>Sunnyside</a:t>
                      </a:r>
                    </a:p>
                  </a:txBody>
                  <a:tcPr marL="0" marR="0" marT="0" marB="0" anchor="ctr"/>
                </a:tc>
                <a:extLst>
                  <a:ext uri="{0D108BD9-81ED-4DB2-BD59-A6C34878D82A}">
                    <a16:rowId xmlns:a16="http://schemas.microsoft.com/office/drawing/2014/main" val="2775146328"/>
                  </a:ext>
                </a:extLst>
              </a:tr>
              <a:tr h="182880">
                <a:tc>
                  <a:txBody>
                    <a:bodyPr/>
                    <a:lstStyle/>
                    <a:p>
                      <a:r>
                        <a:rPr lang="en-US">
                          <a:effectLst/>
                        </a:rPr>
                        <a:t>Tacoma</a:t>
                      </a:r>
                    </a:p>
                  </a:txBody>
                  <a:tcPr marL="0" marR="0" marT="0" marB="0" anchor="ctr"/>
                </a:tc>
                <a:extLst>
                  <a:ext uri="{0D108BD9-81ED-4DB2-BD59-A6C34878D82A}">
                    <a16:rowId xmlns:a16="http://schemas.microsoft.com/office/drawing/2014/main" val="1515296693"/>
                  </a:ext>
                </a:extLst>
              </a:tr>
              <a:tr h="182880">
                <a:tc>
                  <a:txBody>
                    <a:bodyPr/>
                    <a:lstStyle/>
                    <a:p>
                      <a:r>
                        <a:rPr lang="en-US">
                          <a:effectLst/>
                        </a:rPr>
                        <a:t>Tahoma</a:t>
                      </a:r>
                    </a:p>
                  </a:txBody>
                  <a:tcPr marL="0" marR="0" marT="0" marB="0" anchor="ctr"/>
                </a:tc>
                <a:extLst>
                  <a:ext uri="{0D108BD9-81ED-4DB2-BD59-A6C34878D82A}">
                    <a16:rowId xmlns:a16="http://schemas.microsoft.com/office/drawing/2014/main" val="2717230568"/>
                  </a:ext>
                </a:extLst>
              </a:tr>
              <a:tr h="182880">
                <a:tc>
                  <a:txBody>
                    <a:bodyPr/>
                    <a:lstStyle/>
                    <a:p>
                      <a:r>
                        <a:rPr lang="en-US">
                          <a:effectLst/>
                        </a:rPr>
                        <a:t>Tekoa</a:t>
                      </a:r>
                    </a:p>
                  </a:txBody>
                  <a:tcPr marL="0" marR="0" marT="0" marB="0" anchor="ctr"/>
                </a:tc>
                <a:extLst>
                  <a:ext uri="{0D108BD9-81ED-4DB2-BD59-A6C34878D82A}">
                    <a16:rowId xmlns:a16="http://schemas.microsoft.com/office/drawing/2014/main" val="3141433307"/>
                  </a:ext>
                </a:extLst>
              </a:tr>
              <a:tr h="182880">
                <a:tc>
                  <a:txBody>
                    <a:bodyPr/>
                    <a:lstStyle/>
                    <a:p>
                      <a:r>
                        <a:rPr lang="en-US">
                          <a:effectLst/>
                        </a:rPr>
                        <a:t>Thorp</a:t>
                      </a:r>
                    </a:p>
                  </a:txBody>
                  <a:tcPr marL="0" marR="0" marT="0" marB="0" anchor="ctr"/>
                </a:tc>
                <a:extLst>
                  <a:ext uri="{0D108BD9-81ED-4DB2-BD59-A6C34878D82A}">
                    <a16:rowId xmlns:a16="http://schemas.microsoft.com/office/drawing/2014/main" val="2784144401"/>
                  </a:ext>
                </a:extLst>
              </a:tr>
              <a:tr h="182880">
                <a:tc>
                  <a:txBody>
                    <a:bodyPr/>
                    <a:lstStyle/>
                    <a:p>
                      <a:r>
                        <a:rPr lang="en-US" b="1">
                          <a:solidFill>
                            <a:schemeClr val="bg2"/>
                          </a:solidFill>
                          <a:effectLst/>
                        </a:rPr>
                        <a:t>Toppenish</a:t>
                      </a:r>
                    </a:p>
                  </a:txBody>
                  <a:tcPr marL="0" marR="0" marT="0" marB="0" anchor="ctr">
                    <a:solidFill>
                      <a:srgbClr val="FF0000"/>
                    </a:solidFill>
                  </a:tcPr>
                </a:tc>
                <a:extLst>
                  <a:ext uri="{0D108BD9-81ED-4DB2-BD59-A6C34878D82A}">
                    <a16:rowId xmlns:a16="http://schemas.microsoft.com/office/drawing/2014/main" val="1908815243"/>
                  </a:ext>
                </a:extLst>
              </a:tr>
              <a:tr h="182880">
                <a:tc>
                  <a:txBody>
                    <a:bodyPr/>
                    <a:lstStyle/>
                    <a:p>
                      <a:r>
                        <a:rPr lang="en-US" b="1">
                          <a:solidFill>
                            <a:schemeClr val="bg2"/>
                          </a:solidFill>
                          <a:effectLst/>
                        </a:rPr>
                        <a:t>Tukwila</a:t>
                      </a:r>
                    </a:p>
                  </a:txBody>
                  <a:tcPr marL="0" marR="0" marT="0" marB="0" anchor="ctr">
                    <a:solidFill>
                      <a:srgbClr val="FF0000"/>
                    </a:solidFill>
                  </a:tcPr>
                </a:tc>
                <a:extLst>
                  <a:ext uri="{0D108BD9-81ED-4DB2-BD59-A6C34878D82A}">
                    <a16:rowId xmlns:a16="http://schemas.microsoft.com/office/drawing/2014/main" val="1629518794"/>
                  </a:ext>
                </a:extLst>
              </a:tr>
              <a:tr h="182880">
                <a:tc>
                  <a:txBody>
                    <a:bodyPr/>
                    <a:lstStyle/>
                    <a:p>
                      <a:r>
                        <a:rPr lang="en-US" b="1">
                          <a:solidFill>
                            <a:schemeClr val="bg2"/>
                          </a:solidFill>
                          <a:effectLst/>
                        </a:rPr>
                        <a:t>Tumwater</a:t>
                      </a:r>
                    </a:p>
                  </a:txBody>
                  <a:tcPr marL="0" marR="0" marT="0" marB="0" anchor="ctr">
                    <a:solidFill>
                      <a:srgbClr val="FF0000"/>
                    </a:solidFill>
                  </a:tcPr>
                </a:tc>
                <a:extLst>
                  <a:ext uri="{0D108BD9-81ED-4DB2-BD59-A6C34878D82A}">
                    <a16:rowId xmlns:a16="http://schemas.microsoft.com/office/drawing/2014/main" val="2463482360"/>
                  </a:ext>
                </a:extLst>
              </a:tr>
              <a:tr h="182880">
                <a:tc>
                  <a:txBody>
                    <a:bodyPr/>
                    <a:lstStyle/>
                    <a:p>
                      <a:r>
                        <a:rPr lang="en-US">
                          <a:effectLst/>
                        </a:rPr>
                        <a:t>Union Gap</a:t>
                      </a:r>
                    </a:p>
                  </a:txBody>
                  <a:tcPr marL="0" marR="0" marT="0" marB="0" anchor="ctr"/>
                </a:tc>
                <a:extLst>
                  <a:ext uri="{0D108BD9-81ED-4DB2-BD59-A6C34878D82A}">
                    <a16:rowId xmlns:a16="http://schemas.microsoft.com/office/drawing/2014/main" val="36034066"/>
                  </a:ext>
                </a:extLst>
              </a:tr>
            </a:tbl>
          </a:graphicData>
        </a:graphic>
      </p:graphicFrame>
      <p:graphicFrame>
        <p:nvGraphicFramePr>
          <p:cNvPr id="18" name="Table 17">
            <a:extLst>
              <a:ext uri="{FF2B5EF4-FFF2-40B4-BE49-F238E27FC236}">
                <a16:creationId xmlns:a16="http://schemas.microsoft.com/office/drawing/2014/main" id="{3314BCD3-1EC5-D7E9-3888-F3FD18E6EB4A}"/>
              </a:ext>
            </a:extLst>
          </p:cNvPr>
          <p:cNvGraphicFramePr>
            <a:graphicFrameLocks noGrp="1"/>
          </p:cNvGraphicFramePr>
          <p:nvPr>
            <p:extLst>
              <p:ext uri="{D42A27DB-BD31-4B8C-83A1-F6EECF244321}">
                <p14:modId xmlns:p14="http://schemas.microsoft.com/office/powerpoint/2010/main" val="3881446424"/>
              </p:ext>
            </p:extLst>
          </p:nvPr>
        </p:nvGraphicFramePr>
        <p:xfrm>
          <a:off x="8218456" y="308655"/>
          <a:ext cx="2867663" cy="6309360"/>
        </p:xfrm>
        <a:graphic>
          <a:graphicData uri="http://schemas.openxmlformats.org/drawingml/2006/table">
            <a:tbl>
              <a:tblPr firstRow="1" bandRow="1">
                <a:tableStyleId>{073A0DAA-6AF3-43AB-8588-CEC1D06C72B9}</a:tableStyleId>
              </a:tblPr>
              <a:tblGrid>
                <a:gridCol w="2867663">
                  <a:extLst>
                    <a:ext uri="{9D8B030D-6E8A-4147-A177-3AD203B41FA5}">
                      <a16:colId xmlns:a16="http://schemas.microsoft.com/office/drawing/2014/main" val="2843238203"/>
                    </a:ext>
                  </a:extLst>
                </a:gridCol>
              </a:tblGrid>
              <a:tr h="243840">
                <a:tc>
                  <a:txBody>
                    <a:bodyPr/>
                    <a:lstStyle/>
                    <a:p>
                      <a:endParaRPr lang="en-US">
                        <a:effectLst/>
                      </a:endParaRP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68255161"/>
                  </a:ext>
                </a:extLst>
              </a:tr>
              <a:tr h="243840">
                <a:tc>
                  <a:txBody>
                    <a:bodyPr/>
                    <a:lstStyle/>
                    <a:p>
                      <a:r>
                        <a:rPr lang="en-US">
                          <a:effectLst/>
                        </a:rPr>
                        <a:t>Valley</a:t>
                      </a:r>
                    </a:p>
                  </a:txBody>
                  <a:tcPr marL="0" marR="0" marT="0" marB="0" anchor="ctr">
                    <a:lnT w="38100" cmpd="sng">
                      <a:noFill/>
                    </a:lnT>
                  </a:tcPr>
                </a:tc>
                <a:extLst>
                  <a:ext uri="{0D108BD9-81ED-4DB2-BD59-A6C34878D82A}">
                    <a16:rowId xmlns:a16="http://schemas.microsoft.com/office/drawing/2014/main" val="4093833854"/>
                  </a:ext>
                </a:extLst>
              </a:tr>
              <a:tr h="243840">
                <a:tc>
                  <a:txBody>
                    <a:bodyPr/>
                    <a:lstStyle/>
                    <a:p>
                      <a:r>
                        <a:rPr lang="en-US">
                          <a:effectLst/>
                        </a:rPr>
                        <a:t>Vancouver</a:t>
                      </a:r>
                    </a:p>
                  </a:txBody>
                  <a:tcPr marL="0" marR="0" marT="0" marB="0" anchor="ctr"/>
                </a:tc>
                <a:extLst>
                  <a:ext uri="{0D108BD9-81ED-4DB2-BD59-A6C34878D82A}">
                    <a16:rowId xmlns:a16="http://schemas.microsoft.com/office/drawing/2014/main" val="3978898131"/>
                  </a:ext>
                </a:extLst>
              </a:tr>
              <a:tr h="243840">
                <a:tc>
                  <a:txBody>
                    <a:bodyPr/>
                    <a:lstStyle/>
                    <a:p>
                      <a:r>
                        <a:rPr lang="en-US">
                          <a:effectLst/>
                        </a:rPr>
                        <a:t>Vancouver</a:t>
                      </a:r>
                    </a:p>
                  </a:txBody>
                  <a:tcPr marL="0" marR="0" marT="0" marB="0" anchor="ctr"/>
                </a:tc>
                <a:extLst>
                  <a:ext uri="{0D108BD9-81ED-4DB2-BD59-A6C34878D82A}">
                    <a16:rowId xmlns:a16="http://schemas.microsoft.com/office/drawing/2014/main" val="3625658601"/>
                  </a:ext>
                </a:extLst>
              </a:tr>
              <a:tr h="243840">
                <a:tc>
                  <a:txBody>
                    <a:bodyPr/>
                    <a:lstStyle/>
                    <a:p>
                      <a:r>
                        <a:rPr lang="en-US" b="1">
                          <a:solidFill>
                            <a:schemeClr val="bg2"/>
                          </a:solidFill>
                          <a:effectLst/>
                        </a:rPr>
                        <a:t>Vashon Island</a:t>
                      </a:r>
                    </a:p>
                  </a:txBody>
                  <a:tcPr marL="0" marR="0" marT="0" marB="0" anchor="ctr">
                    <a:solidFill>
                      <a:srgbClr val="FF0000"/>
                    </a:solidFill>
                  </a:tcPr>
                </a:tc>
                <a:extLst>
                  <a:ext uri="{0D108BD9-81ED-4DB2-BD59-A6C34878D82A}">
                    <a16:rowId xmlns:a16="http://schemas.microsoft.com/office/drawing/2014/main" val="2537276496"/>
                  </a:ext>
                </a:extLst>
              </a:tr>
              <a:tr h="243840">
                <a:tc>
                  <a:txBody>
                    <a:bodyPr/>
                    <a:lstStyle/>
                    <a:p>
                      <a:r>
                        <a:rPr lang="en-US" b="1">
                          <a:solidFill>
                            <a:schemeClr val="bg2"/>
                          </a:solidFill>
                          <a:effectLst/>
                        </a:rPr>
                        <a:t>WA HE LUT Indian School Agency</a:t>
                      </a:r>
                    </a:p>
                  </a:txBody>
                  <a:tcPr marL="0" marR="0" marT="0" marB="0" anchor="ctr">
                    <a:solidFill>
                      <a:srgbClr val="FF0000"/>
                    </a:solidFill>
                  </a:tcPr>
                </a:tc>
                <a:extLst>
                  <a:ext uri="{0D108BD9-81ED-4DB2-BD59-A6C34878D82A}">
                    <a16:rowId xmlns:a16="http://schemas.microsoft.com/office/drawing/2014/main" val="481955085"/>
                  </a:ext>
                </a:extLst>
              </a:tr>
              <a:tr h="243840">
                <a:tc>
                  <a:txBody>
                    <a:bodyPr/>
                    <a:lstStyle/>
                    <a:p>
                      <a:r>
                        <a:rPr lang="en-US">
                          <a:effectLst/>
                        </a:rPr>
                        <a:t>Walla Walla</a:t>
                      </a:r>
                    </a:p>
                  </a:txBody>
                  <a:tcPr marL="0" marR="0" marT="0" marB="0" anchor="ctr"/>
                </a:tc>
                <a:extLst>
                  <a:ext uri="{0D108BD9-81ED-4DB2-BD59-A6C34878D82A}">
                    <a16:rowId xmlns:a16="http://schemas.microsoft.com/office/drawing/2014/main" val="654166792"/>
                  </a:ext>
                </a:extLst>
              </a:tr>
              <a:tr h="243840">
                <a:tc>
                  <a:txBody>
                    <a:bodyPr/>
                    <a:lstStyle/>
                    <a:p>
                      <a:r>
                        <a:rPr lang="en-US">
                          <a:effectLst/>
                        </a:rPr>
                        <a:t>Wapato</a:t>
                      </a:r>
                    </a:p>
                  </a:txBody>
                  <a:tcPr marL="0" marR="0" marT="0" marB="0" anchor="ctr"/>
                </a:tc>
                <a:extLst>
                  <a:ext uri="{0D108BD9-81ED-4DB2-BD59-A6C34878D82A}">
                    <a16:rowId xmlns:a16="http://schemas.microsoft.com/office/drawing/2014/main" val="1218988434"/>
                  </a:ext>
                </a:extLst>
              </a:tr>
              <a:tr h="243840">
                <a:tc>
                  <a:txBody>
                    <a:bodyPr/>
                    <a:lstStyle/>
                    <a:p>
                      <a:r>
                        <a:rPr lang="en-US" b="1">
                          <a:solidFill>
                            <a:schemeClr val="bg2"/>
                          </a:solidFill>
                          <a:effectLst/>
                        </a:rPr>
                        <a:t>Warden</a:t>
                      </a:r>
                    </a:p>
                  </a:txBody>
                  <a:tcPr marL="0" marR="0" marT="0" marB="0" anchor="ctr">
                    <a:solidFill>
                      <a:srgbClr val="FF0000"/>
                    </a:solidFill>
                  </a:tcPr>
                </a:tc>
                <a:extLst>
                  <a:ext uri="{0D108BD9-81ED-4DB2-BD59-A6C34878D82A}">
                    <a16:rowId xmlns:a16="http://schemas.microsoft.com/office/drawing/2014/main" val="3254176560"/>
                  </a:ext>
                </a:extLst>
              </a:tr>
              <a:tr h="243840">
                <a:tc>
                  <a:txBody>
                    <a:bodyPr/>
                    <a:lstStyle/>
                    <a:p>
                      <a:r>
                        <a:rPr lang="en-US">
                          <a:effectLst/>
                        </a:rPr>
                        <a:t>Washougal</a:t>
                      </a:r>
                    </a:p>
                  </a:txBody>
                  <a:tcPr marL="0" marR="0" marT="0" marB="0" anchor="ctr"/>
                </a:tc>
                <a:extLst>
                  <a:ext uri="{0D108BD9-81ED-4DB2-BD59-A6C34878D82A}">
                    <a16:rowId xmlns:a16="http://schemas.microsoft.com/office/drawing/2014/main" val="2600550200"/>
                  </a:ext>
                </a:extLst>
              </a:tr>
              <a:tr h="243840">
                <a:tc>
                  <a:txBody>
                    <a:bodyPr/>
                    <a:lstStyle/>
                    <a:p>
                      <a:r>
                        <a:rPr lang="en-US" err="1">
                          <a:effectLst/>
                        </a:rPr>
                        <a:t>Washtucna</a:t>
                      </a:r>
                    </a:p>
                  </a:txBody>
                  <a:tcPr marL="0" marR="0" marT="0" marB="0" anchor="ctr"/>
                </a:tc>
                <a:extLst>
                  <a:ext uri="{0D108BD9-81ED-4DB2-BD59-A6C34878D82A}">
                    <a16:rowId xmlns:a16="http://schemas.microsoft.com/office/drawing/2014/main" val="11628944"/>
                  </a:ext>
                </a:extLst>
              </a:tr>
              <a:tr h="243840">
                <a:tc>
                  <a:txBody>
                    <a:bodyPr/>
                    <a:lstStyle/>
                    <a:p>
                      <a:r>
                        <a:rPr lang="en-US">
                          <a:effectLst/>
                        </a:rPr>
                        <a:t>Waterville</a:t>
                      </a:r>
                    </a:p>
                  </a:txBody>
                  <a:tcPr marL="0" marR="0" marT="0" marB="0" anchor="ctr"/>
                </a:tc>
                <a:extLst>
                  <a:ext uri="{0D108BD9-81ED-4DB2-BD59-A6C34878D82A}">
                    <a16:rowId xmlns:a16="http://schemas.microsoft.com/office/drawing/2014/main" val="276058552"/>
                  </a:ext>
                </a:extLst>
              </a:tr>
              <a:tr h="243840">
                <a:tc>
                  <a:txBody>
                    <a:bodyPr/>
                    <a:lstStyle/>
                    <a:p>
                      <a:r>
                        <a:rPr lang="en-US">
                          <a:effectLst/>
                        </a:rPr>
                        <a:t>Wenatchee</a:t>
                      </a:r>
                    </a:p>
                  </a:txBody>
                  <a:tcPr marL="0" marR="0" marT="0" marB="0" anchor="ctr"/>
                </a:tc>
                <a:extLst>
                  <a:ext uri="{0D108BD9-81ED-4DB2-BD59-A6C34878D82A}">
                    <a16:rowId xmlns:a16="http://schemas.microsoft.com/office/drawing/2014/main" val="1027167609"/>
                  </a:ext>
                </a:extLst>
              </a:tr>
              <a:tr h="243840">
                <a:tc>
                  <a:txBody>
                    <a:bodyPr/>
                    <a:lstStyle/>
                    <a:p>
                      <a:r>
                        <a:rPr lang="en-US">
                          <a:effectLst/>
                        </a:rPr>
                        <a:t>West Valley (Yakima)</a:t>
                      </a:r>
                    </a:p>
                  </a:txBody>
                  <a:tcPr marL="0" marR="0" marT="0" marB="0" anchor="ctr"/>
                </a:tc>
                <a:extLst>
                  <a:ext uri="{0D108BD9-81ED-4DB2-BD59-A6C34878D82A}">
                    <a16:rowId xmlns:a16="http://schemas.microsoft.com/office/drawing/2014/main" val="3001665961"/>
                  </a:ext>
                </a:extLst>
              </a:tr>
              <a:tr h="243840">
                <a:tc>
                  <a:txBody>
                    <a:bodyPr/>
                    <a:lstStyle/>
                    <a:p>
                      <a:r>
                        <a:rPr lang="en-US">
                          <a:effectLst/>
                        </a:rPr>
                        <a:t>West Valley (Yakima)</a:t>
                      </a:r>
                    </a:p>
                  </a:txBody>
                  <a:tcPr marL="0" marR="0" marT="0" marB="0" anchor="ctr"/>
                </a:tc>
                <a:extLst>
                  <a:ext uri="{0D108BD9-81ED-4DB2-BD59-A6C34878D82A}">
                    <a16:rowId xmlns:a16="http://schemas.microsoft.com/office/drawing/2014/main" val="2616280128"/>
                  </a:ext>
                </a:extLst>
              </a:tr>
              <a:tr h="243840">
                <a:tc>
                  <a:txBody>
                    <a:bodyPr/>
                    <a:lstStyle/>
                    <a:p>
                      <a:r>
                        <a:rPr lang="en-US" b="1">
                          <a:solidFill>
                            <a:schemeClr val="bg2"/>
                          </a:solidFill>
                          <a:effectLst/>
                        </a:rPr>
                        <a:t>White River</a:t>
                      </a:r>
                    </a:p>
                  </a:txBody>
                  <a:tcPr marL="0" marR="0" marT="0" marB="0" anchor="ctr">
                    <a:solidFill>
                      <a:srgbClr val="FF0000"/>
                    </a:solidFill>
                  </a:tcPr>
                </a:tc>
                <a:extLst>
                  <a:ext uri="{0D108BD9-81ED-4DB2-BD59-A6C34878D82A}">
                    <a16:rowId xmlns:a16="http://schemas.microsoft.com/office/drawing/2014/main" val="1922370171"/>
                  </a:ext>
                </a:extLst>
              </a:tr>
              <a:tr h="243840">
                <a:tc>
                  <a:txBody>
                    <a:bodyPr/>
                    <a:lstStyle/>
                    <a:p>
                      <a:r>
                        <a:rPr lang="en-US">
                          <a:effectLst/>
                        </a:rPr>
                        <a:t>Wilbur</a:t>
                      </a:r>
                    </a:p>
                  </a:txBody>
                  <a:tcPr marL="0" marR="0" marT="0" marB="0" anchor="ctr"/>
                </a:tc>
                <a:extLst>
                  <a:ext uri="{0D108BD9-81ED-4DB2-BD59-A6C34878D82A}">
                    <a16:rowId xmlns:a16="http://schemas.microsoft.com/office/drawing/2014/main" val="862150494"/>
                  </a:ext>
                </a:extLst>
              </a:tr>
              <a:tr h="243840">
                <a:tc>
                  <a:txBody>
                    <a:bodyPr/>
                    <a:lstStyle/>
                    <a:p>
                      <a:r>
                        <a:rPr lang="en-US">
                          <a:effectLst/>
                        </a:rPr>
                        <a:t>Winlock</a:t>
                      </a:r>
                    </a:p>
                  </a:txBody>
                  <a:tcPr marL="0" marR="0" marT="0" marB="0" anchor="ctr"/>
                </a:tc>
                <a:extLst>
                  <a:ext uri="{0D108BD9-81ED-4DB2-BD59-A6C34878D82A}">
                    <a16:rowId xmlns:a16="http://schemas.microsoft.com/office/drawing/2014/main" val="2456834055"/>
                  </a:ext>
                </a:extLst>
              </a:tr>
              <a:tr h="243840">
                <a:tc>
                  <a:txBody>
                    <a:bodyPr/>
                    <a:lstStyle/>
                    <a:p>
                      <a:r>
                        <a:rPr lang="en-US" err="1">
                          <a:effectLst/>
                        </a:rPr>
                        <a:t>Wishkah</a:t>
                      </a:r>
                      <a:r>
                        <a:rPr lang="en-US">
                          <a:effectLst/>
                        </a:rPr>
                        <a:t> Valley</a:t>
                      </a:r>
                    </a:p>
                  </a:txBody>
                  <a:tcPr marL="0" marR="0" marT="0" marB="0" anchor="ctr"/>
                </a:tc>
                <a:extLst>
                  <a:ext uri="{0D108BD9-81ED-4DB2-BD59-A6C34878D82A}">
                    <a16:rowId xmlns:a16="http://schemas.microsoft.com/office/drawing/2014/main" val="3755629907"/>
                  </a:ext>
                </a:extLst>
              </a:tr>
              <a:tr h="243840">
                <a:tc>
                  <a:txBody>
                    <a:bodyPr/>
                    <a:lstStyle/>
                    <a:p>
                      <a:r>
                        <a:rPr lang="en-US" b="1">
                          <a:solidFill>
                            <a:schemeClr val="bg2"/>
                          </a:solidFill>
                          <a:effectLst/>
                        </a:rPr>
                        <a:t>Yakima</a:t>
                      </a:r>
                    </a:p>
                  </a:txBody>
                  <a:tcPr marL="0" marR="0" marT="0" marB="0" anchor="ctr">
                    <a:solidFill>
                      <a:srgbClr val="FF0000"/>
                    </a:solidFill>
                  </a:tcPr>
                </a:tc>
                <a:extLst>
                  <a:ext uri="{0D108BD9-81ED-4DB2-BD59-A6C34878D82A}">
                    <a16:rowId xmlns:a16="http://schemas.microsoft.com/office/drawing/2014/main" val="2387504553"/>
                  </a:ext>
                </a:extLst>
              </a:tr>
              <a:tr h="243840">
                <a:tc>
                  <a:txBody>
                    <a:bodyPr/>
                    <a:lstStyle/>
                    <a:p>
                      <a:r>
                        <a:rPr lang="en-US">
                          <a:effectLst/>
                        </a:rPr>
                        <a:t>Yelm</a:t>
                      </a:r>
                    </a:p>
                  </a:txBody>
                  <a:tcPr marL="0" marR="0" marT="0" marB="0" anchor="ctr"/>
                </a:tc>
                <a:extLst>
                  <a:ext uri="{0D108BD9-81ED-4DB2-BD59-A6C34878D82A}">
                    <a16:rowId xmlns:a16="http://schemas.microsoft.com/office/drawing/2014/main" val="2783515776"/>
                  </a:ext>
                </a:extLst>
              </a:tr>
              <a:tr h="243840">
                <a:tc>
                  <a:txBody>
                    <a:bodyPr/>
                    <a:lstStyle/>
                    <a:p>
                      <a:r>
                        <a:rPr lang="en-US">
                          <a:effectLst/>
                        </a:rPr>
                        <a:t>Zillah</a:t>
                      </a:r>
                    </a:p>
                  </a:txBody>
                  <a:tcPr marL="0" marR="0" marT="0" marB="0" anchor="ctr"/>
                </a:tc>
                <a:extLst>
                  <a:ext uri="{0D108BD9-81ED-4DB2-BD59-A6C34878D82A}">
                    <a16:rowId xmlns:a16="http://schemas.microsoft.com/office/drawing/2014/main" val="296835318"/>
                  </a:ext>
                </a:extLst>
              </a:tr>
            </a:tbl>
          </a:graphicData>
        </a:graphic>
      </p:graphicFrame>
    </p:spTree>
    <p:extLst>
      <p:ext uri="{BB962C8B-B14F-4D97-AF65-F5344CB8AC3E}">
        <p14:creationId xmlns:p14="http://schemas.microsoft.com/office/powerpoint/2010/main" val="36440975"/>
      </p:ext>
    </p:extLst>
  </p:cSld>
  <p:clrMapOvr>
    <a:masterClrMapping/>
  </p:clrMapOvr>
</p:sld>
</file>

<file path=ppt/theme/theme1.xml><?xml version="1.0" encoding="utf-8"?>
<a:theme xmlns:a="http://schemas.openxmlformats.org/drawingml/2006/main" name="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2021" id="{4D9F2BF3-A7DF-41CA-92EF-EAA0B5D8D671}" vid="{8D9E45D8-B76A-40CC-AA2C-2064184B69E9}"/>
    </a:ext>
  </a:extLst>
</a:theme>
</file>

<file path=ppt/theme/theme2.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sessment Update Webcast January DRAFT" id="{B83FE8F4-466C-4F9A-AEAA-01FA3DC6B867}" vid="{A4E7E870-98A0-4F92-BEF6-54C7E2F7B4D7}"/>
    </a:ext>
  </a:extLst>
</a:theme>
</file>

<file path=ppt/theme/theme3.xml><?xml version="1.0" encoding="utf-8"?>
<a:theme xmlns:a="http://schemas.openxmlformats.org/drawingml/2006/main" name="1_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245D7D4-19A1-4CA7-9A72-2D3052BE62BE}" vid="{0486E735-312E-4BA1-A20D-2A8345E09E45}"/>
    </a:ext>
  </a:extLst>
</a:theme>
</file>

<file path=ppt/theme/theme4.xml><?xml version="1.0" encoding="utf-8"?>
<a:theme xmlns:a="http://schemas.openxmlformats.org/drawingml/2006/main" name="1_Content Slides">
  <a:themeElements>
    <a:clrScheme name="OSPI Brand Colors">
      <a:dk1>
        <a:sysClr val="windowText" lastClr="000000"/>
      </a:dk1>
      <a:lt1>
        <a:sysClr val="window" lastClr="FFFFFF"/>
      </a:lt1>
      <a:dk2>
        <a:srgbClr val="44546A"/>
      </a:dk2>
      <a:lt2>
        <a:srgbClr val="E7E6E6"/>
      </a:lt2>
      <a:accent1>
        <a:srgbClr val="0D5761"/>
      </a:accent1>
      <a:accent2>
        <a:srgbClr val="FBC639"/>
      </a:accent2>
      <a:accent3>
        <a:srgbClr val="40403D"/>
      </a:accent3>
      <a:accent4>
        <a:srgbClr val="8CB5AB"/>
      </a:accent4>
      <a:accent5>
        <a:srgbClr val="0D5761"/>
      </a:accent5>
      <a:accent6>
        <a:srgbClr val="FBC639"/>
      </a:accent6>
      <a:hlink>
        <a:srgbClr val="4472C4"/>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245D7D4-19A1-4CA7-9A72-2D3052BE62BE}" vid="{4F27DC2A-ADC9-4DA9-89A8-2BAE75EE6CDB}"/>
    </a:ext>
  </a:extLst>
</a:theme>
</file>

<file path=ppt/theme/theme5.xml><?xml version="1.0" encoding="utf-8"?>
<a:theme xmlns:a="http://schemas.openxmlformats.org/drawingml/2006/main" name="1_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sessment Update Webcast January DRAFT" id="{B83FE8F4-466C-4F9A-AEAA-01FA3DC6B867}" vid="{A4E7E870-98A0-4F92-BEF6-54C7E2F7B4D7}"/>
    </a:ext>
  </a:extLst>
</a:theme>
</file>

<file path=ppt/theme/theme6.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sessment Update Webcast January DRAFT" id="{B83FE8F4-466C-4F9A-AEAA-01FA3DC6B867}" vid="{A4E7E870-98A0-4F92-BEF6-54C7E2F7B4D7}"/>
    </a:ext>
  </a:extLst>
</a:theme>
</file>

<file path=ppt/theme/theme7.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sessment Update Webcast January DRAFT" id="{B83FE8F4-466C-4F9A-AEAA-01FA3DC6B867}" vid="{A4E7E870-98A0-4F92-BEF6-54C7E2F7B4D7}"/>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FB77539A8E9F04FBF3A5F1B325DF2B7" ma:contentTypeVersion="13" ma:contentTypeDescription="Create a new document." ma:contentTypeScope="" ma:versionID="76788c765305fd14ff575b9f9922adc6">
  <xsd:schema xmlns:xsd="http://www.w3.org/2001/XMLSchema" xmlns:xs="http://www.w3.org/2001/XMLSchema" xmlns:p="http://schemas.microsoft.com/office/2006/metadata/properties" xmlns:ns2="ce94dd86-0d43-46fa-877f-1e1da8534c80" xmlns:ns3="45376303-7f2e-4913-afd9-c8144527d5df" targetNamespace="http://schemas.microsoft.com/office/2006/metadata/properties" ma:root="true" ma:fieldsID="6f21d3f4a7ea95b567f83ec9e26cadb2" ns2:_="" ns3:_="">
    <xsd:import namespace="ce94dd86-0d43-46fa-877f-1e1da8534c80"/>
    <xsd:import namespace="45376303-7f2e-4913-afd9-c8144527d5d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94dd86-0d43-46fa-877f-1e1da8534c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1e96cc0-46bd-46ca-9217-af340b20b2cf"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5376303-7f2e-4913-afd9-c8144527d5d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4780f48a-566e-4c0d-81c4-4b51e4579ec3}" ma:internalName="TaxCatchAll" ma:showField="CatchAllData" ma:web="45376303-7f2e-4913-afd9-c8144527d5d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e94dd86-0d43-46fa-877f-1e1da8534c80">
      <Terms xmlns="http://schemas.microsoft.com/office/infopath/2007/PartnerControls"/>
    </lcf76f155ced4ddcb4097134ff3c332f>
    <TaxCatchAll xmlns="45376303-7f2e-4913-afd9-c8144527d5df" xsi:nil="true"/>
    <SharedWithUsers xmlns="45376303-7f2e-4913-afd9-c8144527d5df">
      <UserInfo>
        <DisplayName>Yoona Park</DisplayName>
        <AccountId>74</AccountId>
        <AccountType/>
      </UserInfo>
      <UserInfo>
        <DisplayName>Carolyn Scott</DisplayName>
        <AccountId>75</AccountId>
        <AccountType/>
      </UserInfo>
    </SharedWithUsers>
  </documentManagement>
</p:properties>
</file>

<file path=customXml/itemProps1.xml><?xml version="1.0" encoding="utf-8"?>
<ds:datastoreItem xmlns:ds="http://schemas.openxmlformats.org/officeDocument/2006/customXml" ds:itemID="{363CB5A3-0FD7-4D32-8B63-03445B50F101}">
  <ds:schemaRefs>
    <ds:schemaRef ds:uri="http://schemas.microsoft.com/sharepoint/v3/contenttype/forms"/>
  </ds:schemaRefs>
</ds:datastoreItem>
</file>

<file path=customXml/itemProps2.xml><?xml version="1.0" encoding="utf-8"?>
<ds:datastoreItem xmlns:ds="http://schemas.openxmlformats.org/officeDocument/2006/customXml" ds:itemID="{E8E81201-B9D4-46CD-B264-0F840DC021C7}">
  <ds:schemaRefs>
    <ds:schemaRef ds:uri="45376303-7f2e-4913-afd9-c8144527d5df"/>
    <ds:schemaRef ds:uri="ce94dd86-0d43-46fa-877f-1e1da8534c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2E9D601-3F17-4FE1-8649-B5E7A2B9EFA9}">
  <ds:schemaRefs>
    <ds:schemaRef ds:uri="45376303-7f2e-4913-afd9-c8144527d5df"/>
    <ds:schemaRef ds:uri="ce94dd86-0d43-46fa-877f-1e1da8534c8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38</Slides>
  <Notes>38</Notes>
  <HiddenSlides>0</HiddenSlides>
  <ScaleCrop>false</ScaleCrop>
  <HeadingPairs>
    <vt:vector size="4" baseType="variant">
      <vt:variant>
        <vt:lpstr>Theme</vt:lpstr>
      </vt:variant>
      <vt:variant>
        <vt:i4>7</vt:i4>
      </vt:variant>
      <vt:variant>
        <vt:lpstr>Slide Titles</vt:lpstr>
      </vt:variant>
      <vt:variant>
        <vt:i4>38</vt:i4>
      </vt:variant>
    </vt:vector>
  </HeadingPairs>
  <TitlesOfParts>
    <vt:vector size="45" baseType="lpstr">
      <vt:lpstr>Title Slides</vt:lpstr>
      <vt:lpstr>Content Slides</vt:lpstr>
      <vt:lpstr>1_Title Slides</vt:lpstr>
      <vt:lpstr>1_Content Slides</vt:lpstr>
      <vt:lpstr>1_Content Slides</vt:lpstr>
      <vt:lpstr>Content Slides</vt:lpstr>
      <vt:lpstr>Content Slides</vt:lpstr>
      <vt:lpstr>Assessment Update Webcast</vt:lpstr>
      <vt:lpstr>9/21/2023</vt:lpstr>
      <vt:lpstr>Let us recognize historical and ongoing injustice and hate targeted toward race, culture, religion, gender and gender identity, sexual orientation, disability, and nationality. </vt:lpstr>
      <vt:lpstr>Today’s Topics</vt:lpstr>
      <vt:lpstr>WaKIDS</vt:lpstr>
      <vt:lpstr>Reminders</vt:lpstr>
      <vt:lpstr>Import Template</vt:lpstr>
      <vt:lpstr>TK Survey Responses</vt:lpstr>
      <vt:lpstr>TK Survey Responses</vt:lpstr>
      <vt:lpstr>Office Hours</vt:lpstr>
      <vt:lpstr>Select Assessments</vt:lpstr>
      <vt:lpstr>WA-AIM</vt:lpstr>
      <vt:lpstr>Spring 2023 WA-AIM Score Reports</vt:lpstr>
      <vt:lpstr>WA-AIM INSIGHT- Clean-up Users</vt:lpstr>
      <vt:lpstr>WA-AIM HS Fall Retakes</vt:lpstr>
      <vt:lpstr>WA-AIM Spring Information</vt:lpstr>
      <vt:lpstr>Assessment Development</vt:lpstr>
      <vt:lpstr>Practice/Training Tests and Interims</vt:lpstr>
      <vt:lpstr>SRS Rollover: Student Groups</vt:lpstr>
      <vt:lpstr>Target Reports in SRS</vt:lpstr>
      <vt:lpstr>Spanish TTS: Math and Science</vt:lpstr>
      <vt:lpstr>Spanish TTS: Context menu examples</vt:lpstr>
      <vt:lpstr>Training Videos</vt:lpstr>
      <vt:lpstr>Data</vt:lpstr>
      <vt:lpstr>Family Report PDFs</vt:lpstr>
      <vt:lpstr>Student Growth Percentiles (SGPs)</vt:lpstr>
      <vt:lpstr>State Frequency Distribution Report</vt:lpstr>
      <vt:lpstr>CEDARS Go-Live and Nightly TIDE Files</vt:lpstr>
      <vt:lpstr>Graduation Pathways Database “Rollover”</vt:lpstr>
      <vt:lpstr>Spring Alternate Assessment Registration</vt:lpstr>
      <vt:lpstr>Assessment Operations</vt:lpstr>
      <vt:lpstr>Family Score Reports – paper copies</vt:lpstr>
      <vt:lpstr>Contact Information in WAMS Profile</vt:lpstr>
      <vt:lpstr>Important Dates for September</vt:lpstr>
      <vt:lpstr>Important Dates for October</vt:lpstr>
      <vt:lpstr>WCAP Contacts</vt:lpstr>
      <vt:lpstr>Assessments &amp; Student Information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Update Webcast</dc:title>
  <dc:creator>Cybil Wilson</dc:creator>
  <cp:revision>1</cp:revision>
  <dcterms:created xsi:type="dcterms:W3CDTF">2021-06-08T16:54:25Z</dcterms:created>
  <dcterms:modified xsi:type="dcterms:W3CDTF">2023-09-21T17:55:00Z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0x010100DFB77539A8E9F04FBF3A5F1B325DF2B7</vt:lpwstr>
  </property>
  <property fmtid="{D5CDD505-2E9C-101B-9397-08002B2CF9AE}" pid="3" name="MediaServiceImageTags">
    <vt:lpwstr/>
  </property>
</Properties>
</file>