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3" r:id="rId5"/>
    <p:sldMasterId id="2147483725" r:id="rId6"/>
    <p:sldMasterId id="2147483743" r:id="rId7"/>
  </p:sldMasterIdLst>
  <p:notesMasterIdLst>
    <p:notesMasterId r:id="rId42"/>
  </p:notesMasterIdLst>
  <p:sldIdLst>
    <p:sldId id="257" r:id="rId8"/>
    <p:sldId id="258" r:id="rId9"/>
    <p:sldId id="281" r:id="rId10"/>
    <p:sldId id="1462" r:id="rId11"/>
    <p:sldId id="310" r:id="rId12"/>
    <p:sldId id="1568" r:id="rId13"/>
    <p:sldId id="1560" r:id="rId14"/>
    <p:sldId id="1570" r:id="rId15"/>
    <p:sldId id="1561" r:id="rId16"/>
    <p:sldId id="1386" r:id="rId17"/>
    <p:sldId id="256" r:id="rId18"/>
    <p:sldId id="1535" r:id="rId19"/>
    <p:sldId id="1534" r:id="rId20"/>
    <p:sldId id="1463" r:id="rId21"/>
    <p:sldId id="1579" r:id="rId22"/>
    <p:sldId id="1464" r:id="rId23"/>
    <p:sldId id="1533" r:id="rId24"/>
    <p:sldId id="1532" r:id="rId25"/>
    <p:sldId id="1530" r:id="rId26"/>
    <p:sldId id="1577" r:id="rId27"/>
    <p:sldId id="262" r:id="rId28"/>
    <p:sldId id="1576" r:id="rId29"/>
    <p:sldId id="1546" r:id="rId30"/>
    <p:sldId id="1578" r:id="rId31"/>
    <p:sldId id="380" r:id="rId32"/>
    <p:sldId id="557" r:id="rId33"/>
    <p:sldId id="558" r:id="rId34"/>
    <p:sldId id="559" r:id="rId35"/>
    <p:sldId id="560" r:id="rId36"/>
    <p:sldId id="562" r:id="rId37"/>
    <p:sldId id="561" r:id="rId38"/>
    <p:sldId id="1382" r:id="rId39"/>
    <p:sldId id="266" r:id="rId40"/>
    <p:sldId id="2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244A41-0DF6-4EAA-3B47-F3344A78E2EF}" name="Kara Todd" initials="KT" userId="S::kara.todd@k12.wa.us::7733c5f3-cac4-4860-bb49-ef9b8685960e" providerId="AD"/>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C639"/>
    <a:srgbClr val="8CB5AA"/>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29222-4470-41F3-B37F-790289257E0B}" v="79" dt="2024-02-21T23:19:46.281"/>
    <p1510:client id="{1F50E46E-375B-4FA5-89EF-6353C1510B74}" v="16" dt="2024-02-21T16:57:30.429"/>
    <p1510:client id="{3CC35DC0-D329-4FF2-99EF-F184E37FF548}" v="23" dt="2024-02-21T23:19:52.840"/>
    <p1510:client id="{48441741-C290-974B-CE6D-018EBCC7C567}" v="10" dt="2024-02-21T23:00:09.335"/>
    <p1510:client id="{7BFA701C-3658-4A7F-B1EC-AA352F81B9B1}" v="5" dt="2024-02-21T17:22:22.458"/>
    <p1510:client id="{BC114D8F-7615-4031-ABDD-187768658099}" vWet="2" dt="2024-02-21T19:14:41.244"/>
    <p1510:client id="{BEC828D0-8ADF-431C-8264-A924A7D04A57}" v="17" dt="2024-02-21T18:19:03.398"/>
    <p1510:client id="{BFFF3A48-15EA-4F45-B07D-A372DF4EF8B4}" v="30" dt="2024-02-21T18:26:32.46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43" y="4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B26-925D-4CE2-8F6D-03AAAEC0317A}"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9D642F3-633A-4125-9C80-7CE6D52FCD48}" type="slidenum">
              <a:rPr lang="en-US" smtClean="0"/>
              <a:t>11</a:t>
            </a:fld>
            <a:endParaRPr lang="en-US"/>
          </a:p>
        </p:txBody>
      </p:sp>
    </p:spTree>
    <p:extLst>
      <p:ext uri="{BB962C8B-B14F-4D97-AF65-F5344CB8AC3E}">
        <p14:creationId xmlns:p14="http://schemas.microsoft.com/office/powerpoint/2010/main" val="27402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important dates to keep in mind as we get into testing. </a:t>
            </a:r>
          </a:p>
          <a:p>
            <a:endParaRPr lang="en-US"/>
          </a:p>
          <a:p>
            <a:r>
              <a:rPr lang="en-US"/>
              <a:t>One important date I want to point out is March 29. Please ensure that all WIDA materials are picked up by UPS by March 29. This will ensure that your materials are available during the data validation windows. If you cannot make the March 29 date for pick up, materials will not be processed in time to be included in the data validation windows and duplicate records will not be able to be combined in the system. </a:t>
            </a:r>
          </a:p>
        </p:txBody>
      </p:sp>
      <p:sp>
        <p:nvSpPr>
          <p:cNvPr id="4" name="Slide Number Placeholder 3"/>
          <p:cNvSpPr>
            <a:spLocks noGrp="1"/>
          </p:cNvSpPr>
          <p:nvPr>
            <p:ph type="sldNum" sz="quarter" idx="5"/>
          </p:nvPr>
        </p:nvSpPr>
        <p:spPr/>
        <p:txBody>
          <a:bodyPr/>
          <a:lstStyle/>
          <a:p>
            <a:fld id="{727E59B0-7C5C-4326-BD42-DCDF8E679B86}" type="slidenum">
              <a:rPr lang="en-US" smtClean="0"/>
              <a:t>12</a:t>
            </a:fld>
            <a:endParaRPr lang="en-US"/>
          </a:p>
        </p:txBody>
      </p:sp>
    </p:spTree>
    <p:extLst>
      <p:ext uri="{BB962C8B-B14F-4D97-AF65-F5344CB8AC3E}">
        <p14:creationId xmlns:p14="http://schemas.microsoft.com/office/powerpoint/2010/main" val="2469200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This year we have received an uncommon number of incidents of test administrators helping students on the test. Please remind staff that helping students will result in test invalidations and interferes with the valid assessment of students’ skills. As you know, the purpose of the WIDA assessments is to confirm whether a student is linguistically ready to succeed in school without language supports. Helping a student demonstrate language skills that they cannot demonstrate independently works against the student’s success in the end. </a:t>
            </a:r>
          </a:p>
          <a:p>
            <a:pPr marL="0" indent="0">
              <a:buNone/>
            </a:pPr>
            <a:endParaRPr lang="en-US"/>
          </a:p>
          <a:p>
            <a:pPr marL="0" indent="0">
              <a:buNone/>
            </a:pPr>
            <a:r>
              <a:rPr lang="en-US"/>
              <a:t>Please take some time to remind staff that that things like answering students’ questions about test content and reading passages is not allowed. </a:t>
            </a:r>
          </a:p>
          <a:p>
            <a:r>
              <a:rPr lang="en-US"/>
              <a:t>Paraphrasing what the question is asking students to do is not allowed.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Also, please remind staff to let main office staff know when testing is happening. We have had a lot of test incidents where students are recording speaking responses when a fire drill happens or announcements are made. Let’s help students out by getting adults on the same page around testing protocols, schedules, timing and the like. </a:t>
            </a:r>
          </a:p>
          <a:p>
            <a:endParaRPr lang="en-US"/>
          </a:p>
        </p:txBody>
      </p:sp>
      <p:sp>
        <p:nvSpPr>
          <p:cNvPr id="4" name="Slide Number Placeholder 3"/>
          <p:cNvSpPr>
            <a:spLocks noGrp="1"/>
          </p:cNvSpPr>
          <p:nvPr>
            <p:ph type="sldNum" sz="quarter" idx="5"/>
          </p:nvPr>
        </p:nvSpPr>
        <p:spPr/>
        <p:txBody>
          <a:bodyPr/>
          <a:lstStyle/>
          <a:p>
            <a:fld id="{032B7616-6C8F-4E9F-8537-94ADBBA4EABA}" type="slidenum">
              <a:rPr lang="en-US" smtClean="0"/>
              <a:t>13</a:t>
            </a:fld>
            <a:endParaRPr lang="en-US"/>
          </a:p>
        </p:txBody>
      </p:sp>
    </p:spTree>
    <p:extLst>
      <p:ext uri="{BB962C8B-B14F-4D97-AF65-F5344CB8AC3E}">
        <p14:creationId xmlns:p14="http://schemas.microsoft.com/office/powerpoint/2010/main" val="3804877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21</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None/>
            </a:pPr>
            <a:r>
              <a:rPr lang="en-US" sz="1100">
                <a:latin typeface="Segoe UI" panose="020B0502040204020203" pitchFamily="34" charset="0"/>
                <a:cs typeface="Segoe UI" panose="020B0502040204020203" pitchFamily="34" charset="0"/>
              </a:rPr>
              <a:t>The Test Coordinator Training is a state created presentation required annually for all Principals, District Assessment Coordinators, District Administrators, and School Test Coordinators. </a:t>
            </a:r>
          </a:p>
          <a:p>
            <a:pPr marL="0" indent="0">
              <a:spcBef>
                <a:spcPts val="600"/>
              </a:spcBef>
              <a:spcAft>
                <a:spcPts val="600"/>
              </a:spcAft>
              <a:buNone/>
            </a:pPr>
            <a:r>
              <a:rPr lang="en-US" sz="1100">
                <a:latin typeface="Segoe UI" panose="020B0502040204020203" pitchFamily="34" charset="0"/>
                <a:cs typeface="Segoe UI" panose="020B0502040204020203" pitchFamily="34" charset="0"/>
              </a:rPr>
              <a:t>The Test Administrator Training is a state created presentation required annually for all District Assessment Coordinators, District Administrators, School Test Coordinators and Test Administrators. </a:t>
            </a:r>
          </a:p>
          <a:p>
            <a:pPr marL="0" indent="0">
              <a:spcBef>
                <a:spcPts val="600"/>
              </a:spcBef>
              <a:spcAft>
                <a:spcPts val="600"/>
              </a:spcAft>
              <a:buNone/>
            </a:pPr>
            <a:r>
              <a:rPr lang="en-US" sz="1100">
                <a:latin typeface="Segoe UI" panose="020B0502040204020203" pitchFamily="34" charset="0"/>
                <a:cs typeface="Segoe UI" panose="020B0502040204020203" pitchFamily="34" charset="0"/>
              </a:rPr>
              <a:t>The Basic Security Training is a state created presentation required annually for all Technology Coordinators and any staff assisting within testing locations. </a:t>
            </a:r>
          </a:p>
          <a:p>
            <a:pPr marL="171450" indent="-171450">
              <a:spcBef>
                <a:spcPts val="600"/>
              </a:spcBef>
              <a:spcAft>
                <a:spcPts val="600"/>
              </a:spcAft>
              <a:buFont typeface="Arial" panose="020B0604020202020204" pitchFamily="34" charset="0"/>
              <a:buChar char="•"/>
            </a:pPr>
            <a:r>
              <a:rPr lang="en-US" sz="1100" b="1">
                <a:latin typeface="Segoe UI" panose="020B0502040204020203" pitchFamily="34" charset="0"/>
                <a:cs typeface="Segoe UI" panose="020B0502040204020203" pitchFamily="34" charset="0"/>
              </a:rPr>
              <a:t>This training is not meant for anyone who will have direct contact with the assessment.</a:t>
            </a:r>
          </a:p>
          <a:p>
            <a:pPr marL="171450" indent="-171450">
              <a:spcBef>
                <a:spcPts val="600"/>
              </a:spcBef>
              <a:spcAft>
                <a:spcPts val="600"/>
              </a:spcAft>
              <a:buFont typeface="Arial" panose="020B0604020202020204" pitchFamily="34" charset="0"/>
              <a:buChar char="•"/>
            </a:pPr>
            <a:r>
              <a:rPr lang="en-US" sz="1100" b="1">
                <a:latin typeface="Segoe UI" panose="020B0502040204020203" pitchFamily="34" charset="0"/>
                <a:cs typeface="Segoe UI" panose="020B0502040204020203" pitchFamily="34" charset="0"/>
              </a:rPr>
              <a:t>DCs may require Technology Coordinators to participate in additional trainings.</a:t>
            </a:r>
          </a:p>
          <a:p>
            <a:pPr marL="0" indent="0">
              <a:spcBef>
                <a:spcPts val="600"/>
              </a:spcBef>
              <a:spcAft>
                <a:spcPts val="600"/>
              </a:spcAft>
              <a:buNone/>
            </a:pPr>
            <a:r>
              <a:rPr lang="en-US" sz="1100">
                <a:latin typeface="Segoe UI" panose="020B0502040204020203" pitchFamily="34" charset="0"/>
                <a:cs typeface="Segoe UI" panose="020B0502040204020203" pitchFamily="34" charset="0"/>
              </a:rPr>
              <a:t>The Accommodated Test Administration Training is a state created presentation required annually for all staff handling secure materials.</a:t>
            </a:r>
          </a:p>
          <a:p>
            <a:pPr marL="171450" indent="-171450">
              <a:spcBef>
                <a:spcPts val="600"/>
              </a:spcBef>
              <a:spcAft>
                <a:spcPts val="600"/>
              </a:spcAft>
              <a:buFont typeface="Arial" panose="020B0604020202020204" pitchFamily="34" charset="0"/>
              <a:buChar char="•"/>
            </a:pPr>
            <a:r>
              <a:rPr lang="en-US" sz="1100">
                <a:latin typeface="Segoe UI" panose="020B0502040204020203" pitchFamily="34" charset="0"/>
                <a:cs typeface="Segoe UI" panose="020B0502040204020203" pitchFamily="34" charset="0"/>
              </a:rPr>
              <a:t>This training must be also be completed by TA’s administering accommodated tests and is in addition to the required Test Administrator Training.</a:t>
            </a:r>
          </a:p>
          <a:p>
            <a:pPr marL="0" indent="0">
              <a:spcBef>
                <a:spcPts val="600"/>
              </a:spcBef>
              <a:spcAft>
                <a:spcPts val="600"/>
              </a:spcAft>
              <a:buNone/>
            </a:pPr>
            <a:r>
              <a:rPr lang="en-US" sz="1100">
                <a:latin typeface="Segoe UI" panose="020B0502040204020203" pitchFamily="34" charset="0"/>
                <a:cs typeface="Segoe UI" panose="020B0502040204020203" pitchFamily="34" charset="0"/>
              </a:rPr>
              <a:t>The English Language Proficiency Assessment Training is required annually in the WIDA Secure portal.</a:t>
            </a:r>
          </a:p>
          <a:p>
            <a:pPr marL="171450" indent="-171450">
              <a:spcBef>
                <a:spcPts val="600"/>
              </a:spcBef>
              <a:spcAft>
                <a:spcPts val="600"/>
              </a:spcAft>
              <a:buFont typeface="Arial" panose="020B0604020202020204" pitchFamily="34" charset="0"/>
              <a:buChar char="•"/>
            </a:pPr>
            <a:r>
              <a:rPr lang="en-US" sz="1100">
                <a:latin typeface="Segoe UI" panose="020B0502040204020203" pitchFamily="34" charset="0"/>
                <a:cs typeface="Segoe UI" panose="020B0502040204020203" pitchFamily="34" charset="0"/>
              </a:rPr>
              <a:t>Must pass the certification quizzes with a minimum of 80%.</a:t>
            </a:r>
          </a:p>
          <a:p>
            <a:pPr>
              <a:spcBef>
                <a:spcPts val="600"/>
              </a:spcBef>
              <a:spcAft>
                <a:spcPts val="600"/>
              </a:spcAft>
            </a:pPr>
            <a:endParaRPr lang="en-US" sz="110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D66AA3FC-0EAD-4A40-ADBB-E4EE01557051}" type="slidenum">
              <a:rPr lang="en-US" smtClean="0"/>
              <a:t>22</a:t>
            </a:fld>
            <a:endParaRPr lang="en-US"/>
          </a:p>
        </p:txBody>
      </p:sp>
    </p:spTree>
    <p:extLst>
      <p:ext uri="{BB962C8B-B14F-4D97-AF65-F5344CB8AC3E}">
        <p14:creationId xmlns:p14="http://schemas.microsoft.com/office/powerpoint/2010/main" val="781323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important dates and upcoming tasks for February. You can also find these calendars in WAMS File Downloads.</a:t>
            </a:r>
          </a:p>
        </p:txBody>
      </p:sp>
      <p:sp>
        <p:nvSpPr>
          <p:cNvPr id="4" name="Slide Number Placeholder 3"/>
          <p:cNvSpPr>
            <a:spLocks noGrp="1"/>
          </p:cNvSpPr>
          <p:nvPr>
            <p:ph type="sldNum" sz="quarter" idx="5"/>
          </p:nvPr>
        </p:nvSpPr>
        <p:spPr/>
        <p:txBody>
          <a:bodyPr/>
          <a:lstStyle/>
          <a:p>
            <a:fld id="{D66AA3FC-0EAD-4A40-ADBB-E4EE01557051}" type="slidenum">
              <a:rPr lang="en-US" smtClean="0"/>
              <a:t>23</a:t>
            </a:fld>
            <a:endParaRPr lang="en-US"/>
          </a:p>
        </p:txBody>
      </p:sp>
    </p:spTree>
    <p:extLst>
      <p:ext uri="{BB962C8B-B14F-4D97-AF65-F5344CB8AC3E}">
        <p14:creationId xmlns:p14="http://schemas.microsoft.com/office/powerpoint/2010/main" val="2901097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here are the important dates and tasks for March.</a:t>
            </a:r>
          </a:p>
        </p:txBody>
      </p:sp>
      <p:sp>
        <p:nvSpPr>
          <p:cNvPr id="4" name="Slide Number Placeholder 3"/>
          <p:cNvSpPr>
            <a:spLocks noGrp="1"/>
          </p:cNvSpPr>
          <p:nvPr>
            <p:ph type="sldNum" sz="quarter" idx="5"/>
          </p:nvPr>
        </p:nvSpPr>
        <p:spPr/>
        <p:txBody>
          <a:bodyPr/>
          <a:lstStyle/>
          <a:p>
            <a:fld id="{D66AA3FC-0EAD-4A40-ADBB-E4EE01557051}" type="slidenum">
              <a:rPr lang="en-US" smtClean="0"/>
              <a:t>24</a:t>
            </a:fld>
            <a:endParaRPr lang="en-US"/>
          </a:p>
        </p:txBody>
      </p:sp>
    </p:spTree>
    <p:extLst>
      <p:ext uri="{BB962C8B-B14F-4D97-AF65-F5344CB8AC3E}">
        <p14:creationId xmlns:p14="http://schemas.microsoft.com/office/powerpoint/2010/main" val="3038046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A22A-5819-444C-888B-4D83FDBC5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6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solidFill>
                <a:srgbClr val="000000"/>
              </a:solidFill>
              <a:latin typeface="Segoe UI" panose="020B0502040204020203" pitchFamily="34" charset="0"/>
            </a:endParaRPr>
          </a:p>
          <a:p>
            <a:r>
              <a:rPr lang="en-US" sz="1800" b="0" i="0" u="none" strike="noStrike" baseline="0">
                <a:solidFill>
                  <a:srgbClr val="000000"/>
                </a:solidFill>
                <a:latin typeface="Segoe UI" panose="020B0502040204020203" pitchFamily="34" charset="0"/>
              </a:rPr>
              <a:t>This new search filter for the View/Edit/Export Students task identifies students who are enrolled in more than one school or district at the same time.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A22A-5819-444C-888B-4D83FDBC5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7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Segoe UI" panose="020B0502040204020203" pitchFamily="34" charset="0"/>
              </a:rPr>
              <a:t>When viewing information about a specific student, the Rosters and Student Participation sections now display even if there is no information. If there is no data, the section will show an informational message.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A22A-5819-444C-888B-4D83FDBC5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Leslie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panose="020F0502020204030204" pitchFamily="34" charset="0"/>
                <a:cs typeface="Times New Roman" panose="02020603050405020304" pitchFamily="18" charset="0"/>
              </a:rPr>
              <a:t>The Office of Superintendent of Public Instruction rests on the ancestral territory of the Coast Salish, Squaxin, Cowlitz, and Nisqually people who have stewarded the land  across the generations. OSPI is committed to ongoing partnerships with Tribal governments across Washington, as we work toward the shared goals encompassed in a stronger education for all of our children.  </a:t>
            </a:r>
          </a:p>
          <a:p>
            <a:endParaRPr lang="en-US"/>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Segoe UI" panose="020B0502040204020203" pitchFamily="34" charset="0"/>
              </a:rPr>
              <a:t> </a:t>
            </a:r>
          </a:p>
          <a:p>
            <a:r>
              <a:rPr lang="en-US" sz="1800" b="0" i="0" u="none" strike="noStrike" baseline="0">
                <a:solidFill>
                  <a:srgbClr val="000000"/>
                </a:solidFill>
                <a:latin typeface="Segoe UI" panose="020B0502040204020203" pitchFamily="34" charset="0"/>
              </a:rPr>
              <a:t>The View Student History feature shows changes made to a student’s record. There are two new options available: </a:t>
            </a:r>
          </a:p>
          <a:p>
            <a:r>
              <a:rPr lang="en-US" sz="1800" b="0" i="0" u="none" strike="noStrike" baseline="0">
                <a:solidFill>
                  <a:srgbClr val="000000"/>
                </a:solidFill>
                <a:latin typeface="Segoe UI" panose="020B0502040204020203" pitchFamily="34" charset="0"/>
              </a:rPr>
              <a:t>• Show or hide blank values for fields that display </a:t>
            </a:r>
            <a:r>
              <a:rPr lang="en-US" sz="1800" b="0" i="1" u="none" strike="noStrike" baseline="0">
                <a:solidFill>
                  <a:srgbClr val="000000"/>
                </a:solidFill>
                <a:latin typeface="Segoe UI" panose="020B0502040204020203" pitchFamily="34" charset="0"/>
              </a:rPr>
              <a:t>No Selected Value </a:t>
            </a:r>
            <a:endParaRPr lang="en-US" sz="1800" b="0" i="0" u="none" strike="noStrike" baseline="0">
              <a:solidFill>
                <a:srgbClr val="000000"/>
              </a:solidFill>
              <a:latin typeface="Segoe UI" panose="020B0502040204020203" pitchFamily="34" charset="0"/>
            </a:endParaRPr>
          </a:p>
          <a:p>
            <a:r>
              <a:rPr lang="en-US" sz="1800" b="0" i="0" u="none" strike="noStrike" baseline="0">
                <a:solidFill>
                  <a:srgbClr val="000000"/>
                </a:solidFill>
                <a:latin typeface="Segoe UI" panose="020B0502040204020203" pitchFamily="34" charset="0"/>
              </a:rPr>
              <a:t>• Export data to Excel or CSV from each tab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A22A-5819-444C-888B-4D83FDBC5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77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solidFill>
                <a:srgbClr val="000000"/>
              </a:solidFill>
              <a:latin typeface="Segoe UI" panose="020B0502040204020203" pitchFamily="34" charset="0"/>
            </a:endParaRPr>
          </a:p>
          <a:p>
            <a:r>
              <a:rPr lang="en-US" sz="1800" b="0" i="0" u="none" strike="noStrike" baseline="0">
                <a:solidFill>
                  <a:srgbClr val="000000"/>
                </a:solidFill>
                <a:latin typeface="Segoe UI" panose="020B0502040204020203" pitchFamily="34" charset="0"/>
              </a:rPr>
              <a:t> </a:t>
            </a:r>
          </a:p>
          <a:p>
            <a:r>
              <a:rPr lang="en-US" sz="1800" b="0" i="0" u="none" strike="noStrike" baseline="0">
                <a:solidFill>
                  <a:srgbClr val="000000"/>
                </a:solidFill>
                <a:latin typeface="Segoe UI" panose="020B0502040204020203" pitchFamily="34" charset="0"/>
              </a:rPr>
              <a:t>The new export option pulls data for TIDE-selectable TDS test tools in the format needed to import it back into the system. This export allows quicker edits and reuploads for changed data.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A22A-5819-444C-888B-4D83FDBC5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276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Segoe UI" panose="020B0502040204020203" pitchFamily="34" charset="0"/>
              </a:rPr>
              <a:t>Previously, only the “Other” appeal reason required an additional comment. Now, all appeals require the submitted to provide additional comments to help review and approve requests.</a:t>
            </a:r>
          </a:p>
          <a:p>
            <a:endParaRPr lang="en-US" sz="1800" b="0" i="0" u="none" strike="noStrike" baseline="0">
              <a:solidFill>
                <a:srgbClr val="000000"/>
              </a:solidFill>
              <a:latin typeface="Segoe UI" panose="020B0502040204020203" pitchFamily="34" charset="0"/>
            </a:endParaRPr>
          </a:p>
          <a:p>
            <a:r>
              <a:rPr lang="en-US" sz="1800" b="0" i="0" u="none" strike="noStrike" baseline="0">
                <a:solidFill>
                  <a:srgbClr val="000000"/>
                </a:solidFill>
                <a:latin typeface="Segoe UI" panose="020B0502040204020203" pitchFamily="34" charset="0"/>
              </a:rPr>
              <a:t>On the View/Approve/Export Requests results grids, user comments have been broken down into several new columns to improve the readability of the information. Formerly all in one column, the columns now separate the submitter and submitted comments, appeal reasons, among other data. </a:t>
            </a:r>
          </a:p>
          <a:p>
            <a:endParaRPr lang="en-US" sz="1800" b="0" i="0" u="none" strike="noStrike" baseline="0">
              <a:solidFill>
                <a:srgbClr val="000000"/>
              </a:solidFill>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A22A-5819-444C-888B-4D83FDBC5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349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47AE3-EB6F-4544-8D2F-65898441C1C6}" type="slidenum">
              <a:rPr lang="en-US" smtClean="0"/>
              <a:t>32</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33</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F0BB1D-70A0-4EA4-9FF8-298C0B903BF2}" type="slidenum">
              <a:rPr lang="en-US" smtClean="0"/>
              <a:t>34</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OSPI recognizes historical and ongoing injustice and hate targeted towards individuals and groups based on their race, culture, religion, gender and gender identify, sexual orientation disability and nationality.</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a:p>
        </p:txBody>
      </p:sp>
    </p:spTree>
    <p:extLst>
      <p:ext uri="{BB962C8B-B14F-4D97-AF65-F5344CB8AC3E}">
        <p14:creationId xmlns:p14="http://schemas.microsoft.com/office/powerpoint/2010/main" val="322610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6</a:t>
            </a:fld>
            <a:endParaRPr lang="en-US"/>
          </a:p>
        </p:txBody>
      </p:sp>
    </p:spTree>
    <p:extLst>
      <p:ext uri="{BB962C8B-B14F-4D97-AF65-F5344CB8AC3E}">
        <p14:creationId xmlns:p14="http://schemas.microsoft.com/office/powerpoint/2010/main" val="58275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7</a:t>
            </a:fld>
            <a:endParaRPr lang="en-US"/>
          </a:p>
        </p:txBody>
      </p:sp>
    </p:spTree>
    <p:extLst>
      <p:ext uri="{BB962C8B-B14F-4D97-AF65-F5344CB8AC3E}">
        <p14:creationId xmlns:p14="http://schemas.microsoft.com/office/powerpoint/2010/main" val="141769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146003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9</a:t>
            </a:fld>
            <a:endParaRPr lang="en-US"/>
          </a:p>
        </p:txBody>
      </p:sp>
    </p:spTree>
    <p:extLst>
      <p:ext uri="{BB962C8B-B14F-4D97-AF65-F5344CB8AC3E}">
        <p14:creationId xmlns:p14="http://schemas.microsoft.com/office/powerpoint/2010/main" val="37218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3685966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39.jpe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Master" Target="../slideMasters/slideMaster4.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6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Master" Target="../slideMasters/slideMaster4.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8.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Master" Target="../slideMasters/slideMaster4.xml"/><Relationship Id="rId6" Type="http://schemas.openxmlformats.org/officeDocument/2006/relationships/image" Target="../media/image66.png"/><Relationship Id="rId5" Type="http://schemas.openxmlformats.org/officeDocument/2006/relationships/image" Target="../media/image52.png"/><Relationship Id="rId4" Type="http://schemas.openxmlformats.org/officeDocument/2006/relationships/image" Target="../media/image6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Master" Target="../slideMasters/slideMaster4.xml"/><Relationship Id="rId6" Type="http://schemas.openxmlformats.org/officeDocument/2006/relationships/image" Target="../media/image66.png"/><Relationship Id="rId5" Type="http://schemas.openxmlformats.org/officeDocument/2006/relationships/image" Target="../media/image52.png"/><Relationship Id="rId4" Type="http://schemas.openxmlformats.org/officeDocument/2006/relationships/image" Target="../media/image6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Master" Target="../slideMasters/slideMaster4.xml"/><Relationship Id="rId6" Type="http://schemas.openxmlformats.org/officeDocument/2006/relationships/image" Target="../media/image66.png"/><Relationship Id="rId5" Type="http://schemas.openxmlformats.org/officeDocument/2006/relationships/image" Target="../media/image52.png"/><Relationship Id="rId4" Type="http://schemas.openxmlformats.org/officeDocument/2006/relationships/image" Target="../media/image6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Master" Target="../slideMasters/slideMaster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Master" Target="../slideMasters/slideMaster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Master" Target="../slideMasters/slideMaster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4.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Master" Target="../slideMasters/slideMaster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Master" Target="../slideMasters/slideMaster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8.png"/><Relationship Id="rId1" Type="http://schemas.openxmlformats.org/officeDocument/2006/relationships/slideMaster" Target="../slideMasters/slideMaster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Master" Target="../slideMasters/slideMaster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88.png"/><Relationship Id="rId1" Type="http://schemas.openxmlformats.org/officeDocument/2006/relationships/slideMaster" Target="../slideMasters/slideMaster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Master" Target="../slideMasters/slideMaster4.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Master" Target="../slideMasters/slideMaster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0.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Master" Target="../slideMasters/slideMaster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Master" Target="../slideMasters/slideMaster4.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2/21/2024</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Assessments</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FD00-F19F-3E9B-805B-3D228D2C0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A55CA-B587-44B5-3252-F01FE6D14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B6CEF-E319-E2B4-07A4-27E5C9B2760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F08D05-84CD-7791-A986-8EE2B9563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13EF1-0001-CFAA-0A9B-4F76566F4BBD}"/>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449779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2/21/2024</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State Assessments</a:t>
            </a:r>
          </a:p>
        </p:txBody>
      </p:sp>
    </p:spTree>
    <p:extLst>
      <p:ext uri="{BB962C8B-B14F-4D97-AF65-F5344CB8AC3E}">
        <p14:creationId xmlns:p14="http://schemas.microsoft.com/office/powerpoint/2010/main" val="9280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2/21/2024</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Assessments</a:t>
            </a:r>
          </a:p>
        </p:txBody>
      </p:sp>
    </p:spTree>
    <p:extLst>
      <p:ext uri="{BB962C8B-B14F-4D97-AF65-F5344CB8AC3E}">
        <p14:creationId xmlns:p14="http://schemas.microsoft.com/office/powerpoint/2010/main" val="75310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Tree>
    <p:extLst>
      <p:ext uri="{BB962C8B-B14F-4D97-AF65-F5344CB8AC3E}">
        <p14:creationId xmlns:p14="http://schemas.microsoft.com/office/powerpoint/2010/main" val="80498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a:solidFill>
                    <a:schemeClr val="tx1"/>
                  </a:solidFill>
                </a:rPr>
                <a:t>instagram.com/</a:t>
              </a:r>
              <a:r>
                <a:rPr lang="en-US" sz="2000" err="1">
                  <a:solidFill>
                    <a:schemeClr val="tx1"/>
                  </a:solidFill>
                </a:rPr>
                <a:t>waospi</a:t>
              </a:r>
              <a:endParaRPr lang="en-US" sz="200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38536-ED2A-FF30-4425-634933101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CCC45-9D2D-9E21-B65C-242748A393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9AE03-FF6F-D334-B98F-3DEBA86B87E7}"/>
              </a:ext>
            </a:extLst>
          </p:cNvPr>
          <p:cNvSpPr>
            <a:spLocks noGrp="1"/>
          </p:cNvSpPr>
          <p:nvPr>
            <p:ph type="dt" sz="half" idx="10"/>
          </p:nvPr>
        </p:nvSpPr>
        <p:spPr/>
        <p:txBody>
          <a:bodyPr/>
          <a:lstStyle/>
          <a:p>
            <a:fld id="{EFE69C50-DA13-4A46-B2D0-BCBACCAA060E}" type="datetimeFigureOut">
              <a:rPr lang="en-US" smtClean="0"/>
              <a:t>2/28/2024</a:t>
            </a:fld>
            <a:endParaRPr lang="en-US"/>
          </a:p>
        </p:txBody>
      </p:sp>
      <p:sp>
        <p:nvSpPr>
          <p:cNvPr id="5" name="Footer Placeholder 4">
            <a:extLst>
              <a:ext uri="{FF2B5EF4-FFF2-40B4-BE49-F238E27FC236}">
                <a16:creationId xmlns:a16="http://schemas.microsoft.com/office/drawing/2014/main" id="{2A3E1F35-3648-7C8F-09CF-D3135A61D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7B1B3-3AB7-8AFD-1D09-D3DA6E0C8CF0}"/>
              </a:ext>
            </a:extLst>
          </p:cNvPr>
          <p:cNvSpPr>
            <a:spLocks noGrp="1"/>
          </p:cNvSpPr>
          <p:nvPr>
            <p:ph type="sldNum" sz="quarter" idx="12"/>
          </p:nvPr>
        </p:nvSpPr>
        <p:spPr/>
        <p:txBody>
          <a:bodyPr/>
          <a:lstStyle/>
          <a:p>
            <a:fld id="{DEDE21A9-6943-49F6-8480-33DEBF9046A1}" type="slidenum">
              <a:rPr lang="en-US" smtClean="0"/>
              <a:t>‹#›</a:t>
            </a:fld>
            <a:endParaRPr lang="en-US"/>
          </a:p>
        </p:txBody>
      </p:sp>
    </p:spTree>
    <p:extLst>
      <p:ext uri="{BB962C8B-B14F-4D97-AF65-F5344CB8AC3E}">
        <p14:creationId xmlns:p14="http://schemas.microsoft.com/office/powerpoint/2010/main" val="1584819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Shape, rectangle">
            <a:extLst>
              <a:ext uri="{FF2B5EF4-FFF2-40B4-BE49-F238E27FC236}">
                <a16:creationId xmlns:a16="http://schemas.microsoft.com/office/drawing/2014/main" id="{C5F2328F-6787-4721-B16B-016A38469C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8636" y="491651"/>
            <a:ext cx="10973364" cy="3257717"/>
          </a:xfrm>
          <a:prstGeom prst="rect">
            <a:avLst/>
          </a:prstGeom>
        </p:spPr>
      </p:pic>
      <p:sp>
        <p:nvSpPr>
          <p:cNvPr id="2" name="Title 1">
            <a:extLst>
              <a:ext uri="{FF2B5EF4-FFF2-40B4-BE49-F238E27FC236}">
                <a16:creationId xmlns:a16="http://schemas.microsoft.com/office/drawing/2014/main" id="{B787A360-C979-1856-6F52-2405D17FE2CF}"/>
              </a:ext>
            </a:extLst>
          </p:cNvPr>
          <p:cNvSpPr>
            <a:spLocks noGrp="1"/>
          </p:cNvSpPr>
          <p:nvPr>
            <p:ph type="ctrTitle" hasCustomPrompt="1"/>
          </p:nvPr>
        </p:nvSpPr>
        <p:spPr>
          <a:xfrm>
            <a:off x="3684298" y="500285"/>
            <a:ext cx="7931474" cy="3243783"/>
          </a:xfrm>
        </p:spPr>
        <p:txBody>
          <a:bodyPr anchor="ctr" anchorCtr="0">
            <a:noAutofit/>
          </a:bodyPr>
          <a:lstStyle>
            <a:lvl1pPr algn="r">
              <a:defRPr sz="4800" b="1" cap="all" baseline="0">
                <a:solidFill>
                  <a:schemeClr val="bg1"/>
                </a:solidFill>
                <a:latin typeface="Cera Pro" panose="00000400000000000000" pitchFamily="50" charset="0"/>
              </a:defRPr>
            </a:lvl1pPr>
          </a:lstStyle>
          <a:p>
            <a:r>
              <a:rPr lang="en-US"/>
              <a:t>Presentation Title</a:t>
            </a:r>
            <a:br>
              <a:rPr lang="en-US"/>
            </a:br>
            <a:r>
              <a:rPr lang="en-US"/>
              <a:t>Multiline Titles</a:t>
            </a:r>
            <a:br>
              <a:rPr lang="en-US"/>
            </a:br>
            <a:r>
              <a:rPr lang="en-US"/>
              <a:t>Work Here</a:t>
            </a:r>
          </a:p>
        </p:txBody>
      </p:sp>
      <p:sp>
        <p:nvSpPr>
          <p:cNvPr id="3" name="Subtitle 2">
            <a:extLst>
              <a:ext uri="{FF2B5EF4-FFF2-40B4-BE49-F238E27FC236}">
                <a16:creationId xmlns:a16="http://schemas.microsoft.com/office/drawing/2014/main" id="{36D7A9B4-673B-5A15-9D0F-F52BC8C94CFA}"/>
              </a:ext>
            </a:extLst>
          </p:cNvPr>
          <p:cNvSpPr>
            <a:spLocks noGrp="1"/>
          </p:cNvSpPr>
          <p:nvPr>
            <p:ph type="subTitle" idx="1" hasCustomPrompt="1"/>
          </p:nvPr>
        </p:nvSpPr>
        <p:spPr>
          <a:xfrm>
            <a:off x="3684298" y="4698802"/>
            <a:ext cx="7931474" cy="420491"/>
          </a:xfrm>
        </p:spPr>
        <p:txBody>
          <a:bodyPr>
            <a:noAutofit/>
          </a:bodyPr>
          <a:lstStyle>
            <a:lvl1pPr marL="0" indent="0" algn="r">
              <a:buNone/>
              <a:defRPr sz="2400" b="1" cap="all" baseline="0">
                <a:solidFill>
                  <a:schemeClr val="tx1"/>
                </a:solidFill>
                <a:latin typeface="Cera Pro"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12" name="Picture 11" descr="A picture containing icon&#10;&#10;Description automatically generated">
            <a:extLst>
              <a:ext uri="{FF2B5EF4-FFF2-40B4-BE49-F238E27FC236}">
                <a16:creationId xmlns:a16="http://schemas.microsoft.com/office/drawing/2014/main" id="{5DA58E08-BDD5-99F7-DBF8-521549B42D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72631" y="6185780"/>
            <a:ext cx="971600" cy="730288"/>
          </a:xfrm>
          <a:prstGeom prst="rect">
            <a:avLst/>
          </a:prstGeom>
        </p:spPr>
      </p:pic>
      <p:pic>
        <p:nvPicPr>
          <p:cNvPr id="14" name="Picture 13" descr="Logo, company name&#10;&#10;Description automatically generated">
            <a:extLst>
              <a:ext uri="{FF2B5EF4-FFF2-40B4-BE49-F238E27FC236}">
                <a16:creationId xmlns:a16="http://schemas.microsoft.com/office/drawing/2014/main" id="{F2EB6291-8842-3634-D87D-4399859F98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8992" y="3558385"/>
            <a:ext cx="3035456" cy="260363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A8233F00-EA15-FC9D-6BE4-EAA907E55B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1040" y="33745"/>
            <a:ext cx="3651438" cy="4375375"/>
          </a:xfrm>
          <a:prstGeom prst="rect">
            <a:avLst/>
          </a:prstGeom>
        </p:spPr>
      </p:pic>
      <p:pic>
        <p:nvPicPr>
          <p:cNvPr id="18" name="Picture 17">
            <a:extLst>
              <a:ext uri="{FF2B5EF4-FFF2-40B4-BE49-F238E27FC236}">
                <a16:creationId xmlns:a16="http://schemas.microsoft.com/office/drawing/2014/main" id="{FDD69280-185A-18C5-5BBD-9D7D5E9413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20" y="6362169"/>
            <a:ext cx="11233727" cy="533427"/>
          </a:xfrm>
          <a:prstGeom prst="rect">
            <a:avLst/>
          </a:prstGeom>
        </p:spPr>
      </p:pic>
      <p:sp>
        <p:nvSpPr>
          <p:cNvPr id="6" name="Content Placeholder 5">
            <a:extLst>
              <a:ext uri="{FF2B5EF4-FFF2-40B4-BE49-F238E27FC236}">
                <a16:creationId xmlns:a16="http://schemas.microsoft.com/office/drawing/2014/main" id="{F8E99322-00F6-C794-3F73-20D8518D951A}"/>
              </a:ext>
            </a:extLst>
          </p:cNvPr>
          <p:cNvSpPr>
            <a:spLocks noGrp="1"/>
          </p:cNvSpPr>
          <p:nvPr>
            <p:ph sz="quarter" idx="10" hasCustomPrompt="1"/>
          </p:nvPr>
        </p:nvSpPr>
        <p:spPr>
          <a:xfrm>
            <a:off x="3684588" y="5119688"/>
            <a:ext cx="7931150" cy="487362"/>
          </a:xfrm>
        </p:spPr>
        <p:txBody>
          <a:bodyPr>
            <a:normAutofit/>
          </a:bodyPr>
          <a:lstStyle>
            <a:lvl1pPr marL="0" indent="0" algn="r">
              <a:buNone/>
              <a:defRPr sz="1200"/>
            </a:lvl1pPr>
          </a:lstStyle>
          <a:p>
            <a:pPr>
              <a:lnSpc>
                <a:spcPct val="100000"/>
              </a:lnSpc>
              <a:spcBef>
                <a:spcPts val="0"/>
              </a:spcBef>
            </a:pPr>
            <a:r>
              <a:rPr lang="en-US" sz="1400" cap="none" baseline="0"/>
              <a:t>Presenter’s Name | Presenter’s Name</a:t>
            </a:r>
          </a:p>
          <a:p>
            <a:pPr>
              <a:lnSpc>
                <a:spcPct val="100000"/>
              </a:lnSpc>
              <a:spcBef>
                <a:spcPts val="0"/>
              </a:spcBef>
            </a:pPr>
            <a:r>
              <a:rPr lang="en-US" sz="1400" cap="none" baseline="0"/>
              <a:t>Presenter’s Name, Title  | Presenter’s Name, Title</a:t>
            </a:r>
          </a:p>
          <a:p>
            <a:pPr lvl="0"/>
            <a:endParaRPr lang="en-US"/>
          </a:p>
        </p:txBody>
      </p:sp>
      <p:sp>
        <p:nvSpPr>
          <p:cNvPr id="10" name="Text Placeholder 9">
            <a:extLst>
              <a:ext uri="{FF2B5EF4-FFF2-40B4-BE49-F238E27FC236}">
                <a16:creationId xmlns:a16="http://schemas.microsoft.com/office/drawing/2014/main" id="{353CF494-8963-AF94-27C4-9D99209A3A16}"/>
              </a:ext>
            </a:extLst>
          </p:cNvPr>
          <p:cNvSpPr>
            <a:spLocks noGrp="1"/>
          </p:cNvSpPr>
          <p:nvPr>
            <p:ph type="body" sz="quarter" idx="11" hasCustomPrompt="1"/>
          </p:nvPr>
        </p:nvSpPr>
        <p:spPr>
          <a:xfrm>
            <a:off x="3684588" y="690386"/>
            <a:ext cx="7931150" cy="284163"/>
          </a:xfrm>
        </p:spPr>
        <p:txBody>
          <a:bodyPr>
            <a:noAutofit/>
          </a:bodyPr>
          <a:lstStyle>
            <a:lvl1pPr marL="0" indent="0" algn="r">
              <a:buNone/>
              <a:defRPr sz="1400">
                <a:solidFill>
                  <a:schemeClr val="bg1"/>
                </a:solidFill>
              </a:defRPr>
            </a:lvl1pPr>
            <a:lvl2pPr marL="457200" indent="0" algn="r">
              <a:buNone/>
              <a:defRPr sz="1400">
                <a:solidFill>
                  <a:schemeClr val="bg1"/>
                </a:solidFill>
              </a:defRPr>
            </a:lvl2pPr>
            <a:lvl3pPr marL="914400" indent="0" algn="r">
              <a:buNone/>
              <a:defRPr sz="1400">
                <a:solidFill>
                  <a:schemeClr val="bg1"/>
                </a:solidFill>
              </a:defRPr>
            </a:lvl3pPr>
            <a:lvl4pPr marL="1371600" indent="0" algn="r">
              <a:buNone/>
              <a:defRPr sz="1400">
                <a:solidFill>
                  <a:schemeClr val="bg1"/>
                </a:solidFill>
              </a:defRPr>
            </a:lvl4pPr>
            <a:lvl5pPr marL="1828800" indent="0" algn="r">
              <a:buNone/>
              <a:defRPr sz="1400">
                <a:solidFill>
                  <a:schemeClr val="bg1"/>
                </a:solidFill>
              </a:defRPr>
            </a:lvl5pPr>
          </a:lstStyle>
          <a:p>
            <a:pPr>
              <a:lnSpc>
                <a:spcPct val="100000"/>
              </a:lnSpc>
              <a:spcBef>
                <a:spcPts val="0"/>
              </a:spcBef>
            </a:pPr>
            <a:r>
              <a:rPr lang="en-US" sz="1400" cap="none" baseline="0">
                <a:solidFill>
                  <a:schemeClr val="bg1"/>
                </a:solidFill>
              </a:rPr>
              <a:t>Presentation Purpose or Location | Month 20XX</a:t>
            </a:r>
          </a:p>
        </p:txBody>
      </p:sp>
    </p:spTree>
    <p:extLst>
      <p:ext uri="{BB962C8B-B14F-4D97-AF65-F5344CB8AC3E}">
        <p14:creationId xmlns:p14="http://schemas.microsoft.com/office/powerpoint/2010/main" val="2680553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Single Column Bullet Box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9AA6E6-F4F9-62D2-B13F-C4D39CE0F3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8415" y="6332372"/>
            <a:ext cx="11100370" cy="539778"/>
          </a:xfrm>
          <a:prstGeom prst="rect">
            <a:avLst/>
          </a:prstGeom>
        </p:spPr>
      </p:pic>
      <p:sp>
        <p:nvSpPr>
          <p:cNvPr id="4" name="Parallelogram 3">
            <a:extLst>
              <a:ext uri="{FF2B5EF4-FFF2-40B4-BE49-F238E27FC236}">
                <a16:creationId xmlns:a16="http://schemas.microsoft.com/office/drawing/2014/main" id="{D95393FE-3582-86CE-BBAE-AB3783AAA6E0}"/>
              </a:ext>
              <a:ext uri="{C183D7F6-B498-43B3-948B-1728B52AA6E4}">
                <adec:decorative xmlns:adec="http://schemas.microsoft.com/office/drawing/2017/decorative" val="1"/>
              </a:ext>
            </a:extLst>
          </p:cNvPr>
          <p:cNvSpPr/>
          <p:nvPr userDrawn="1"/>
        </p:nvSpPr>
        <p:spPr>
          <a:xfrm>
            <a:off x="5985098" y="427863"/>
            <a:ext cx="5029200" cy="5566641"/>
          </a:xfrm>
          <a:custGeom>
            <a:avLst/>
            <a:gdLst>
              <a:gd name="connsiteX0" fmla="*/ 0 w 2753857"/>
              <a:gd name="connsiteY0" fmla="*/ 5546470 h 5546470"/>
              <a:gd name="connsiteX1" fmla="*/ 688464 w 2753857"/>
              <a:gd name="connsiteY1" fmla="*/ 0 h 5546470"/>
              <a:gd name="connsiteX2" fmla="*/ 2753857 w 2753857"/>
              <a:gd name="connsiteY2" fmla="*/ 0 h 5546470"/>
              <a:gd name="connsiteX3" fmla="*/ 2065393 w 2753857"/>
              <a:gd name="connsiteY3" fmla="*/ 5546470 h 5546470"/>
              <a:gd name="connsiteX4" fmla="*/ 0 w 2753857"/>
              <a:gd name="connsiteY4" fmla="*/ 5546470 h 5546470"/>
              <a:gd name="connsiteX0" fmla="*/ 0 w 4986068"/>
              <a:gd name="connsiteY0" fmla="*/ 5559917 h 5559917"/>
              <a:gd name="connsiteX1" fmla="*/ 2920675 w 4986068"/>
              <a:gd name="connsiteY1" fmla="*/ 0 h 5559917"/>
              <a:gd name="connsiteX2" fmla="*/ 4986068 w 4986068"/>
              <a:gd name="connsiteY2" fmla="*/ 0 h 5559917"/>
              <a:gd name="connsiteX3" fmla="*/ 4297604 w 4986068"/>
              <a:gd name="connsiteY3" fmla="*/ 5546470 h 5559917"/>
              <a:gd name="connsiteX4" fmla="*/ 0 w 4986068"/>
              <a:gd name="connsiteY4" fmla="*/ 5559917 h 5559917"/>
              <a:gd name="connsiteX0" fmla="*/ 0 w 4986068"/>
              <a:gd name="connsiteY0" fmla="*/ 5566641 h 5566641"/>
              <a:gd name="connsiteX1" fmla="*/ 2665181 w 4986068"/>
              <a:gd name="connsiteY1" fmla="*/ 0 h 5566641"/>
              <a:gd name="connsiteX2" fmla="*/ 4986068 w 4986068"/>
              <a:gd name="connsiteY2" fmla="*/ 6724 h 5566641"/>
              <a:gd name="connsiteX3" fmla="*/ 4297604 w 4986068"/>
              <a:gd name="connsiteY3" fmla="*/ 5553194 h 5566641"/>
              <a:gd name="connsiteX4" fmla="*/ 0 w 4986068"/>
              <a:gd name="connsiteY4" fmla="*/ 5566641 h 5566641"/>
              <a:gd name="connsiteX0" fmla="*/ 0 w 4986068"/>
              <a:gd name="connsiteY0" fmla="*/ 5566641 h 5566641"/>
              <a:gd name="connsiteX1" fmla="*/ 2665181 w 4986068"/>
              <a:gd name="connsiteY1" fmla="*/ 0 h 5566641"/>
              <a:gd name="connsiteX2" fmla="*/ 4986068 w 4986068"/>
              <a:gd name="connsiteY2" fmla="*/ 6724 h 5566641"/>
              <a:gd name="connsiteX3" fmla="*/ 3026857 w 4986068"/>
              <a:gd name="connsiteY3" fmla="*/ 5553194 h 5566641"/>
              <a:gd name="connsiteX4" fmla="*/ 0 w 4986068"/>
              <a:gd name="connsiteY4" fmla="*/ 5566641 h 5566641"/>
              <a:gd name="connsiteX0" fmla="*/ 0 w 4986068"/>
              <a:gd name="connsiteY0" fmla="*/ 5566641 h 5573364"/>
              <a:gd name="connsiteX1" fmla="*/ 2665181 w 4986068"/>
              <a:gd name="connsiteY1" fmla="*/ 0 h 5573364"/>
              <a:gd name="connsiteX2" fmla="*/ 4986068 w 4986068"/>
              <a:gd name="connsiteY2" fmla="*/ 6724 h 5573364"/>
              <a:gd name="connsiteX3" fmla="*/ 2811704 w 4986068"/>
              <a:gd name="connsiteY3" fmla="*/ 5573364 h 5573364"/>
              <a:gd name="connsiteX4" fmla="*/ 0 w 4986068"/>
              <a:gd name="connsiteY4" fmla="*/ 5566641 h 5573364"/>
              <a:gd name="connsiteX0" fmla="*/ 0 w 4986068"/>
              <a:gd name="connsiteY0" fmla="*/ 5566641 h 5573364"/>
              <a:gd name="connsiteX1" fmla="*/ 2665181 w 4986068"/>
              <a:gd name="connsiteY1" fmla="*/ 0 h 5573364"/>
              <a:gd name="connsiteX2" fmla="*/ 4986068 w 4986068"/>
              <a:gd name="connsiteY2" fmla="*/ 6724 h 5573364"/>
              <a:gd name="connsiteX3" fmla="*/ 2562934 w 4986068"/>
              <a:gd name="connsiteY3" fmla="*/ 5573364 h 5573364"/>
              <a:gd name="connsiteX4" fmla="*/ 0 w 4986068"/>
              <a:gd name="connsiteY4" fmla="*/ 5566641 h 5573364"/>
              <a:gd name="connsiteX0" fmla="*/ 0 w 4986068"/>
              <a:gd name="connsiteY0" fmla="*/ 5566641 h 5566641"/>
              <a:gd name="connsiteX1" fmla="*/ 2665181 w 4986068"/>
              <a:gd name="connsiteY1" fmla="*/ 0 h 5566641"/>
              <a:gd name="connsiteX2" fmla="*/ 4986068 w 4986068"/>
              <a:gd name="connsiteY2" fmla="*/ 6724 h 5566641"/>
              <a:gd name="connsiteX3" fmla="*/ 2307440 w 4986068"/>
              <a:gd name="connsiteY3" fmla="*/ 5566641 h 5566641"/>
              <a:gd name="connsiteX4" fmla="*/ 0 w 4986068"/>
              <a:gd name="connsiteY4" fmla="*/ 5566641 h 5566641"/>
              <a:gd name="connsiteX0" fmla="*/ 0 w 4986068"/>
              <a:gd name="connsiteY0" fmla="*/ 5566641 h 5566641"/>
              <a:gd name="connsiteX1" fmla="*/ 2665181 w 4986068"/>
              <a:gd name="connsiteY1" fmla="*/ 0 h 5566641"/>
              <a:gd name="connsiteX2" fmla="*/ 4986068 w 4986068"/>
              <a:gd name="connsiteY2" fmla="*/ 6724 h 5566641"/>
              <a:gd name="connsiteX3" fmla="*/ 2361228 w 4986068"/>
              <a:gd name="connsiteY3" fmla="*/ 5566641 h 5566641"/>
              <a:gd name="connsiteX4" fmla="*/ 0 w 4986068"/>
              <a:gd name="connsiteY4" fmla="*/ 5566641 h 5566641"/>
              <a:gd name="connsiteX0" fmla="*/ 0 w 4788176"/>
              <a:gd name="connsiteY0" fmla="*/ 5566641 h 5566641"/>
              <a:gd name="connsiteX1" fmla="*/ 2665181 w 4788176"/>
              <a:gd name="connsiteY1" fmla="*/ 0 h 5566641"/>
              <a:gd name="connsiteX2" fmla="*/ 4788176 w 4788176"/>
              <a:gd name="connsiteY2" fmla="*/ 95435 h 5566641"/>
              <a:gd name="connsiteX3" fmla="*/ 2361228 w 4788176"/>
              <a:gd name="connsiteY3" fmla="*/ 5566641 h 5566641"/>
              <a:gd name="connsiteX4" fmla="*/ 0 w 4788176"/>
              <a:gd name="connsiteY4" fmla="*/ 5566641 h 5566641"/>
              <a:gd name="connsiteX0" fmla="*/ 0 w 4992892"/>
              <a:gd name="connsiteY0" fmla="*/ 5566641 h 5566641"/>
              <a:gd name="connsiteX1" fmla="*/ 2665181 w 4992892"/>
              <a:gd name="connsiteY1" fmla="*/ 0 h 5566641"/>
              <a:gd name="connsiteX2" fmla="*/ 4992892 w 4992892"/>
              <a:gd name="connsiteY2" fmla="*/ 20372 h 5566641"/>
              <a:gd name="connsiteX3" fmla="*/ 2361228 w 4992892"/>
              <a:gd name="connsiteY3" fmla="*/ 5566641 h 5566641"/>
              <a:gd name="connsiteX4" fmla="*/ 0 w 4992892"/>
              <a:gd name="connsiteY4" fmla="*/ 5566641 h 5566641"/>
              <a:gd name="connsiteX0" fmla="*/ 0 w 4934135"/>
              <a:gd name="connsiteY0" fmla="*/ 5566641 h 5566641"/>
              <a:gd name="connsiteX1" fmla="*/ 2665181 w 4934135"/>
              <a:gd name="connsiteY1" fmla="*/ 0 h 5566641"/>
              <a:gd name="connsiteX2" fmla="*/ 4934135 w 4934135"/>
              <a:gd name="connsiteY2" fmla="*/ 24044 h 5566641"/>
              <a:gd name="connsiteX3" fmla="*/ 2361228 w 4934135"/>
              <a:gd name="connsiteY3" fmla="*/ 5566641 h 5566641"/>
              <a:gd name="connsiteX4" fmla="*/ 0 w 4934135"/>
              <a:gd name="connsiteY4" fmla="*/ 5566641 h 5566641"/>
              <a:gd name="connsiteX0" fmla="*/ 0 w 5011253"/>
              <a:gd name="connsiteY0" fmla="*/ 5566641 h 5566641"/>
              <a:gd name="connsiteX1" fmla="*/ 2665181 w 5011253"/>
              <a:gd name="connsiteY1" fmla="*/ 0 h 5566641"/>
              <a:gd name="connsiteX2" fmla="*/ 5011253 w 5011253"/>
              <a:gd name="connsiteY2" fmla="*/ 5683 h 5566641"/>
              <a:gd name="connsiteX3" fmla="*/ 2361228 w 5011253"/>
              <a:gd name="connsiteY3" fmla="*/ 5566641 h 5566641"/>
              <a:gd name="connsiteX4" fmla="*/ 0 w 5011253"/>
              <a:gd name="connsiteY4" fmla="*/ 5566641 h 5566641"/>
              <a:gd name="connsiteX0" fmla="*/ 0 w 5011253"/>
              <a:gd name="connsiteY0" fmla="*/ 5560958 h 5560958"/>
              <a:gd name="connsiteX1" fmla="*/ 2756988 w 5011253"/>
              <a:gd name="connsiteY1" fmla="*/ 137536 h 5560958"/>
              <a:gd name="connsiteX2" fmla="*/ 5011253 w 5011253"/>
              <a:gd name="connsiteY2" fmla="*/ 0 h 5560958"/>
              <a:gd name="connsiteX3" fmla="*/ 2361228 w 5011253"/>
              <a:gd name="connsiteY3" fmla="*/ 5560958 h 5560958"/>
              <a:gd name="connsiteX4" fmla="*/ 0 w 5011253"/>
              <a:gd name="connsiteY4" fmla="*/ 5560958 h 5560958"/>
              <a:gd name="connsiteX0" fmla="*/ 0 w 5011253"/>
              <a:gd name="connsiteY0" fmla="*/ 5562969 h 5562969"/>
              <a:gd name="connsiteX1" fmla="*/ 2657836 w 5011253"/>
              <a:gd name="connsiteY1" fmla="*/ 0 h 5562969"/>
              <a:gd name="connsiteX2" fmla="*/ 5011253 w 5011253"/>
              <a:gd name="connsiteY2" fmla="*/ 2011 h 5562969"/>
              <a:gd name="connsiteX3" fmla="*/ 2361228 w 5011253"/>
              <a:gd name="connsiteY3" fmla="*/ 5562969 h 5562969"/>
              <a:gd name="connsiteX4" fmla="*/ 0 w 5011253"/>
              <a:gd name="connsiteY4" fmla="*/ 5562969 h 5562969"/>
              <a:gd name="connsiteX0" fmla="*/ 0 w 4857017"/>
              <a:gd name="connsiteY0" fmla="*/ 5562969 h 5562969"/>
              <a:gd name="connsiteX1" fmla="*/ 2503600 w 4857017"/>
              <a:gd name="connsiteY1" fmla="*/ 0 h 5562969"/>
              <a:gd name="connsiteX2" fmla="*/ 4857017 w 4857017"/>
              <a:gd name="connsiteY2" fmla="*/ 2011 h 5562969"/>
              <a:gd name="connsiteX3" fmla="*/ 2206992 w 4857017"/>
              <a:gd name="connsiteY3" fmla="*/ 5562969 h 5562969"/>
              <a:gd name="connsiteX4" fmla="*/ 0 w 4857017"/>
              <a:gd name="connsiteY4" fmla="*/ 5562969 h 5562969"/>
              <a:gd name="connsiteX0" fmla="*/ 0 w 5007581"/>
              <a:gd name="connsiteY0" fmla="*/ 5570313 h 5570313"/>
              <a:gd name="connsiteX1" fmla="*/ 2654164 w 5007581"/>
              <a:gd name="connsiteY1" fmla="*/ 0 h 5570313"/>
              <a:gd name="connsiteX2" fmla="*/ 5007581 w 5007581"/>
              <a:gd name="connsiteY2" fmla="*/ 2011 h 5570313"/>
              <a:gd name="connsiteX3" fmla="*/ 2357556 w 5007581"/>
              <a:gd name="connsiteY3" fmla="*/ 5562969 h 5570313"/>
              <a:gd name="connsiteX4" fmla="*/ 0 w 5007581"/>
              <a:gd name="connsiteY4" fmla="*/ 5570313 h 5570313"/>
              <a:gd name="connsiteX0" fmla="*/ 0 w 5007581"/>
              <a:gd name="connsiteY0" fmla="*/ 5566641 h 5566641"/>
              <a:gd name="connsiteX1" fmla="*/ 2654164 w 5007581"/>
              <a:gd name="connsiteY1" fmla="*/ 0 h 5566641"/>
              <a:gd name="connsiteX2" fmla="*/ 5007581 w 5007581"/>
              <a:gd name="connsiteY2" fmla="*/ 2011 h 5566641"/>
              <a:gd name="connsiteX3" fmla="*/ 2357556 w 5007581"/>
              <a:gd name="connsiteY3" fmla="*/ 5562969 h 5566641"/>
              <a:gd name="connsiteX4" fmla="*/ 0 w 5007581"/>
              <a:gd name="connsiteY4" fmla="*/ 5566641 h 5566641"/>
              <a:gd name="connsiteX0" fmla="*/ 0 w 5007581"/>
              <a:gd name="connsiteY0" fmla="*/ 5566641 h 5566641"/>
              <a:gd name="connsiteX1" fmla="*/ 2654164 w 5007581"/>
              <a:gd name="connsiteY1" fmla="*/ 0 h 5566641"/>
              <a:gd name="connsiteX2" fmla="*/ 5007581 w 5007581"/>
              <a:gd name="connsiteY2" fmla="*/ 2011 h 5566641"/>
              <a:gd name="connsiteX3" fmla="*/ 2218009 w 5007581"/>
              <a:gd name="connsiteY3" fmla="*/ 5489523 h 5566641"/>
              <a:gd name="connsiteX4" fmla="*/ 0 w 5007581"/>
              <a:gd name="connsiteY4" fmla="*/ 5566641 h 5566641"/>
              <a:gd name="connsiteX0" fmla="*/ 0 w 5007581"/>
              <a:gd name="connsiteY0" fmla="*/ 5566641 h 5566641"/>
              <a:gd name="connsiteX1" fmla="*/ 2654164 w 5007581"/>
              <a:gd name="connsiteY1" fmla="*/ 0 h 5566641"/>
              <a:gd name="connsiteX2" fmla="*/ 5007581 w 5007581"/>
              <a:gd name="connsiteY2" fmla="*/ 2011 h 5566641"/>
              <a:gd name="connsiteX3" fmla="*/ 2353883 w 5007581"/>
              <a:gd name="connsiteY3" fmla="*/ 5566641 h 5566641"/>
              <a:gd name="connsiteX4" fmla="*/ 0 w 5007581"/>
              <a:gd name="connsiteY4" fmla="*/ 5566641 h 55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581" h="5566641">
                <a:moveTo>
                  <a:pt x="0" y="5566641"/>
                </a:moveTo>
                <a:lnTo>
                  <a:pt x="2654164" y="0"/>
                </a:lnTo>
                <a:lnTo>
                  <a:pt x="5007581" y="2011"/>
                </a:lnTo>
                <a:lnTo>
                  <a:pt x="2353883" y="5566641"/>
                </a:lnTo>
                <a:lnTo>
                  <a:pt x="0" y="5566641"/>
                </a:lnTo>
                <a:close/>
              </a:path>
            </a:pathLst>
          </a:cu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05F16C-FFCF-4E87-40C6-F561A948DE3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752597" y="118220"/>
            <a:ext cx="3537132" cy="4743694"/>
          </a:xfrm>
          <a:prstGeom prst="rect">
            <a:avLst/>
          </a:prstGeom>
        </p:spPr>
      </p:pic>
      <p:sp>
        <p:nvSpPr>
          <p:cNvPr id="2" name="Title 1">
            <a:extLst>
              <a:ext uri="{FF2B5EF4-FFF2-40B4-BE49-F238E27FC236}">
                <a16:creationId xmlns:a16="http://schemas.microsoft.com/office/drawing/2014/main" id="{FEDE3CCC-0B9D-10E7-89A9-9F3878F356C4}"/>
              </a:ext>
            </a:extLst>
          </p:cNvPr>
          <p:cNvSpPr>
            <a:spLocks noGrp="1"/>
          </p:cNvSpPr>
          <p:nvPr>
            <p:ph type="title" hasCustomPrompt="1"/>
          </p:nvPr>
        </p:nvSpPr>
        <p:spPr>
          <a:xfrm>
            <a:off x="476529" y="433839"/>
            <a:ext cx="3661631" cy="1256849"/>
          </a:xfrm>
        </p:spPr>
        <p:txBody>
          <a:bodyPr>
            <a:normAutofit/>
          </a:bodyPr>
          <a:lstStyle>
            <a:lvl1pPr>
              <a:defRPr sz="4400" b="1" cap="all" baseline="0">
                <a:solidFill>
                  <a:schemeClr val="bg1"/>
                </a:solidFill>
              </a:defRPr>
            </a:lvl1pPr>
          </a:lstStyle>
          <a:p>
            <a:r>
              <a:rPr lang="en-US"/>
              <a:t>Agenda</a:t>
            </a:r>
          </a:p>
        </p:txBody>
      </p:sp>
      <p:sp>
        <p:nvSpPr>
          <p:cNvPr id="3" name="Content Placeholder 2">
            <a:extLst>
              <a:ext uri="{FF2B5EF4-FFF2-40B4-BE49-F238E27FC236}">
                <a16:creationId xmlns:a16="http://schemas.microsoft.com/office/drawing/2014/main" id="{E31F48D8-16C9-FCD2-0367-CC945A7C0521}"/>
              </a:ext>
            </a:extLst>
          </p:cNvPr>
          <p:cNvSpPr>
            <a:spLocks noGrp="1"/>
          </p:cNvSpPr>
          <p:nvPr>
            <p:ph idx="1"/>
          </p:nvPr>
        </p:nvSpPr>
        <p:spPr>
          <a:xfrm>
            <a:off x="565242" y="1825625"/>
            <a:ext cx="6070600" cy="4168879"/>
          </a:xfrm>
        </p:spPr>
        <p:txBody>
          <a:bodyPr/>
          <a:lstStyle>
            <a:lvl1pPr marL="228600" indent="-228600">
              <a:buClrTx/>
              <a:buFont typeface="Cera Pro" panose="00000400000000000000" pitchFamily="50" charset="0"/>
              <a:buChar char="▸"/>
              <a:defRPr baseline="0">
                <a:solidFill>
                  <a:schemeClr val="bg1"/>
                </a:solidFill>
              </a:defRPr>
            </a:lvl1pPr>
            <a:lvl2pPr marL="685800" indent="-228600">
              <a:buClrTx/>
              <a:buFont typeface="Cera Pro" panose="00000400000000000000" pitchFamily="50" charset="0"/>
              <a:buChar char="▸"/>
              <a:defRPr baseline="0">
                <a:solidFill>
                  <a:schemeClr val="bg1"/>
                </a:solidFill>
              </a:defRPr>
            </a:lvl2pPr>
            <a:lvl3pPr marL="1143000" indent="-228600">
              <a:buClrTx/>
              <a:buFont typeface="Cera Pro" panose="00000400000000000000" pitchFamily="50" charset="0"/>
              <a:buChar char="▸"/>
              <a:defRPr baseline="0">
                <a:solidFill>
                  <a:schemeClr val="bg1"/>
                </a:solidFill>
              </a:defRPr>
            </a:lvl3pPr>
            <a:lvl4pPr marL="1600200" indent="-228600">
              <a:buClrTx/>
              <a:buFont typeface="Cera Pro" panose="00000400000000000000" pitchFamily="50" charset="0"/>
              <a:buChar char="▸"/>
              <a:defRPr baseline="0">
                <a:solidFill>
                  <a:schemeClr val="bg1"/>
                </a:solidFill>
              </a:defRPr>
            </a:lvl4pPr>
            <a:lvl5pPr marL="2057400" indent="-228600">
              <a:buClrTx/>
              <a:buFont typeface="Cera Pro" panose="00000400000000000000" pitchFamily="50" charset="0"/>
              <a:buChar cha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4C6AC84-F5D1-38D9-32A6-FFB48CA86931}"/>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615E266-D419-2368-3965-6743CBEB2E4A}"/>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4" name="Picture 13">
            <a:extLst>
              <a:ext uri="{FF2B5EF4-FFF2-40B4-BE49-F238E27FC236}">
                <a16:creationId xmlns:a16="http://schemas.microsoft.com/office/drawing/2014/main" id="{C78E15C3-CB2E-8472-FF68-0759661FEDD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551" y="6163117"/>
            <a:ext cx="908097" cy="755689"/>
          </a:xfrm>
          <a:prstGeom prst="rect">
            <a:avLst/>
          </a:prstGeom>
        </p:spPr>
      </p:pic>
      <p:pic>
        <p:nvPicPr>
          <p:cNvPr id="16" name="Picture 15" descr="Cambium Assessment White Logo">
            <a:extLst>
              <a:ext uri="{FF2B5EF4-FFF2-40B4-BE49-F238E27FC236}">
                <a16:creationId xmlns:a16="http://schemas.microsoft.com/office/drawing/2014/main" id="{8E893CD9-DF39-C3E0-D4D5-61C7D5F1B3B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47871" y="4499277"/>
            <a:ext cx="1473276" cy="1257365"/>
          </a:xfrm>
          <a:prstGeom prst="rect">
            <a:avLst/>
          </a:prstGeom>
        </p:spPr>
      </p:pic>
      <p:pic>
        <p:nvPicPr>
          <p:cNvPr id="9" name="Picture 8">
            <a:extLst>
              <a:ext uri="{FF2B5EF4-FFF2-40B4-BE49-F238E27FC236}">
                <a16:creationId xmlns:a16="http://schemas.microsoft.com/office/drawing/2014/main" id="{D709DA76-C17A-767F-815E-3B51F6ED07D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003706" y="998760"/>
            <a:ext cx="2851297" cy="127007"/>
          </a:xfrm>
          <a:prstGeom prst="rect">
            <a:avLst/>
          </a:prstGeom>
        </p:spPr>
      </p:pic>
    </p:spTree>
    <p:extLst>
      <p:ext uri="{BB962C8B-B14F-4D97-AF65-F5344CB8AC3E}">
        <p14:creationId xmlns:p14="http://schemas.microsoft.com/office/powerpoint/2010/main" val="110525349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Single Column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0980C0-9DF2-A394-78FA-E499218E16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8415" y="6332372"/>
            <a:ext cx="11100370" cy="539778"/>
          </a:xfrm>
          <a:prstGeom prst="rect">
            <a:avLst/>
          </a:prstGeom>
        </p:spPr>
      </p:pic>
      <p:pic>
        <p:nvPicPr>
          <p:cNvPr id="7" name="Picture 6">
            <a:extLst>
              <a:ext uri="{FF2B5EF4-FFF2-40B4-BE49-F238E27FC236}">
                <a16:creationId xmlns:a16="http://schemas.microsoft.com/office/drawing/2014/main" id="{69DB8A99-C260-EAEB-C45D-3E7A201DC6F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583277" y="118219"/>
            <a:ext cx="4740572" cy="6357643"/>
          </a:xfrm>
          <a:prstGeom prst="rect">
            <a:avLst/>
          </a:prstGeom>
        </p:spPr>
      </p:pic>
      <p:sp>
        <p:nvSpPr>
          <p:cNvPr id="5" name="Footer Placeholder 4">
            <a:extLst>
              <a:ext uri="{FF2B5EF4-FFF2-40B4-BE49-F238E27FC236}">
                <a16:creationId xmlns:a16="http://schemas.microsoft.com/office/drawing/2014/main" id="{F4C6AC84-F5D1-38D9-32A6-FFB48CA86931}"/>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615E266-D419-2368-3965-6743CBEB2E4A}"/>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9" name="Picture 8">
            <a:extLst>
              <a:ext uri="{FF2B5EF4-FFF2-40B4-BE49-F238E27FC236}">
                <a16:creationId xmlns:a16="http://schemas.microsoft.com/office/drawing/2014/main" id="{6DA6FB6C-6EEF-164A-8F81-0F9F7467C432}"/>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551" y="6163117"/>
            <a:ext cx="908097" cy="755689"/>
          </a:xfrm>
          <a:prstGeom prst="rect">
            <a:avLst/>
          </a:prstGeom>
        </p:spPr>
      </p:pic>
      <p:pic>
        <p:nvPicPr>
          <p:cNvPr id="10" name="Picture 9" descr="Cambium Assessment White Logo">
            <a:extLst>
              <a:ext uri="{FF2B5EF4-FFF2-40B4-BE49-F238E27FC236}">
                <a16:creationId xmlns:a16="http://schemas.microsoft.com/office/drawing/2014/main" id="{15DC8543-44E1-74C4-B1EF-D4E5CB9523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65803" y="4493339"/>
            <a:ext cx="1473276" cy="1257365"/>
          </a:xfrm>
          <a:prstGeom prst="rect">
            <a:avLst/>
          </a:prstGeom>
        </p:spPr>
      </p:pic>
      <p:sp>
        <p:nvSpPr>
          <p:cNvPr id="11" name="Title 1">
            <a:extLst>
              <a:ext uri="{FF2B5EF4-FFF2-40B4-BE49-F238E27FC236}">
                <a16:creationId xmlns:a16="http://schemas.microsoft.com/office/drawing/2014/main" id="{AB249E93-8764-98D8-CA6A-B660AF078764}"/>
              </a:ext>
            </a:extLst>
          </p:cNvPr>
          <p:cNvSpPr>
            <a:spLocks noGrp="1"/>
          </p:cNvSpPr>
          <p:nvPr>
            <p:ph type="title" hasCustomPrompt="1"/>
          </p:nvPr>
        </p:nvSpPr>
        <p:spPr>
          <a:xfrm>
            <a:off x="476529" y="433839"/>
            <a:ext cx="3597327" cy="1256849"/>
          </a:xfrm>
        </p:spPr>
        <p:txBody>
          <a:bodyPr>
            <a:normAutofit/>
          </a:bodyPr>
          <a:lstStyle>
            <a:lvl1pPr>
              <a:defRPr sz="4400" b="1" cap="all" baseline="0">
                <a:solidFill>
                  <a:schemeClr val="bg1"/>
                </a:solidFill>
              </a:defRPr>
            </a:lvl1pPr>
          </a:lstStyle>
          <a:p>
            <a:r>
              <a:rPr lang="en-US"/>
              <a:t>Agenda</a:t>
            </a:r>
          </a:p>
        </p:txBody>
      </p:sp>
      <p:sp>
        <p:nvSpPr>
          <p:cNvPr id="12" name="Content Placeholder 2">
            <a:extLst>
              <a:ext uri="{FF2B5EF4-FFF2-40B4-BE49-F238E27FC236}">
                <a16:creationId xmlns:a16="http://schemas.microsoft.com/office/drawing/2014/main" id="{491D083B-A35D-1BC9-7FB9-889263812A23}"/>
              </a:ext>
            </a:extLst>
          </p:cNvPr>
          <p:cNvSpPr>
            <a:spLocks noGrp="1"/>
          </p:cNvSpPr>
          <p:nvPr>
            <p:ph idx="1"/>
          </p:nvPr>
        </p:nvSpPr>
        <p:spPr>
          <a:xfrm>
            <a:off x="565242" y="1825625"/>
            <a:ext cx="7486938" cy="4168879"/>
          </a:xfrm>
        </p:spPr>
        <p:txBody>
          <a:bodyPr/>
          <a:lstStyle>
            <a:lvl1pPr marL="228600" indent="-228600">
              <a:buClrTx/>
              <a:buFont typeface="Cera Pro" panose="00000400000000000000" pitchFamily="50" charset="0"/>
              <a:buChar char="▸"/>
              <a:defRPr baseline="0">
                <a:solidFill>
                  <a:schemeClr val="bg1"/>
                </a:solidFill>
              </a:defRPr>
            </a:lvl1pPr>
            <a:lvl2pPr marL="685800" indent="-228600">
              <a:buClrTx/>
              <a:buFont typeface="Cera Pro" panose="00000400000000000000" pitchFamily="50" charset="0"/>
              <a:buChar char="▸"/>
              <a:defRPr baseline="0">
                <a:solidFill>
                  <a:schemeClr val="bg1"/>
                </a:solidFill>
              </a:defRPr>
            </a:lvl2pPr>
            <a:lvl3pPr marL="1143000" indent="-228600">
              <a:buClrTx/>
              <a:buFont typeface="Cera Pro" panose="00000400000000000000" pitchFamily="50" charset="0"/>
              <a:buChar char="▸"/>
              <a:defRPr baseline="0">
                <a:solidFill>
                  <a:schemeClr val="bg1"/>
                </a:solidFill>
              </a:defRPr>
            </a:lvl3pPr>
            <a:lvl4pPr marL="1600200" indent="-228600">
              <a:buClrTx/>
              <a:buFont typeface="Cera Pro" panose="00000400000000000000" pitchFamily="50" charset="0"/>
              <a:buChar char="▸"/>
              <a:defRPr baseline="0">
                <a:solidFill>
                  <a:schemeClr val="bg1"/>
                </a:solidFill>
              </a:defRPr>
            </a:lvl4pPr>
            <a:lvl5pPr marL="2057400" indent="-228600">
              <a:buClrTx/>
              <a:buFont typeface="Cera Pro" panose="00000400000000000000" pitchFamily="50" charset="0"/>
              <a:buChar cha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68F34CC1-3065-143A-08D9-625D0257C45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03706" y="998760"/>
            <a:ext cx="2851297" cy="127007"/>
          </a:xfrm>
          <a:prstGeom prst="rect">
            <a:avLst/>
          </a:prstGeom>
        </p:spPr>
      </p:pic>
    </p:spTree>
    <p:extLst>
      <p:ext uri="{BB962C8B-B14F-4D97-AF65-F5344CB8AC3E}">
        <p14:creationId xmlns:p14="http://schemas.microsoft.com/office/powerpoint/2010/main" val="1208004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t Agenda Two Colum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6CEB6F-3825-5ABF-E1FD-67C947A3F5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268" y="6317286"/>
            <a:ext cx="11157523" cy="596931"/>
          </a:xfrm>
          <a:prstGeom prst="rect">
            <a:avLst/>
          </a:prstGeom>
        </p:spPr>
      </p:pic>
      <p:sp>
        <p:nvSpPr>
          <p:cNvPr id="5" name="Footer Placeholder 4">
            <a:extLst>
              <a:ext uri="{FF2B5EF4-FFF2-40B4-BE49-F238E27FC236}">
                <a16:creationId xmlns:a16="http://schemas.microsoft.com/office/drawing/2014/main" id="{407A4499-954E-82D0-EFD1-B300FB9F15AA}"/>
              </a:ext>
            </a:extLst>
          </p:cNvPr>
          <p:cNvSpPr>
            <a:spLocks noGrp="1"/>
          </p:cNvSpPr>
          <p:nvPr>
            <p:ph type="ftr" sz="quarter" idx="11"/>
          </p:nvPr>
        </p:nvSpPr>
        <p:spPr>
          <a:xfrm>
            <a:off x="2309361" y="6551165"/>
            <a:ext cx="7142211" cy="227234"/>
          </a:xfrm>
          <a:prstGeom prst="rect">
            <a:avLst/>
          </a:prstGeom>
        </p:spPr>
        <p:txBody>
          <a:bodyPr anchor="ctr" anchorCtr="0"/>
          <a:lstStyle>
            <a:lvl1pPr algn="ctr">
              <a:defRPr sz="14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6B053F-4D95-3ECC-348E-1FB70A3F6592}"/>
              </a:ext>
            </a:extLst>
          </p:cNvPr>
          <p:cNvSpPr>
            <a:spLocks noGrp="1"/>
          </p:cNvSpPr>
          <p:nvPr>
            <p:ph type="sldNum" sz="quarter" idx="12"/>
          </p:nvPr>
        </p:nvSpPr>
        <p:spPr>
          <a:xfrm>
            <a:off x="9451573" y="6551165"/>
            <a:ext cx="2743200" cy="227234"/>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DBB59126-FCC4-C552-783A-7099AC5CF2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2821" y="6158528"/>
            <a:ext cx="914447" cy="755689"/>
          </a:xfrm>
          <a:prstGeom prst="rect">
            <a:avLst/>
          </a:prstGeom>
        </p:spPr>
      </p:pic>
      <p:pic>
        <p:nvPicPr>
          <p:cNvPr id="13" name="Picture 12" descr="Shape&#10;&#10;Description automatically generated">
            <a:extLst>
              <a:ext uri="{FF2B5EF4-FFF2-40B4-BE49-F238E27FC236}">
                <a16:creationId xmlns:a16="http://schemas.microsoft.com/office/drawing/2014/main" id="{3833F772-3F75-753A-A99A-3044D908EE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12757" y="92453"/>
            <a:ext cx="4083260" cy="6248721"/>
          </a:xfrm>
          <a:prstGeom prst="rect">
            <a:avLst/>
          </a:prstGeom>
        </p:spPr>
      </p:pic>
      <p:pic>
        <p:nvPicPr>
          <p:cNvPr id="15" name="Picture 14">
            <a:extLst>
              <a:ext uri="{FF2B5EF4-FFF2-40B4-BE49-F238E27FC236}">
                <a16:creationId xmlns:a16="http://schemas.microsoft.com/office/drawing/2014/main" id="{A1A8D7D0-6C15-DC2C-37D6-1C44D0DD676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61465" y="4440794"/>
            <a:ext cx="1238314" cy="1060505"/>
          </a:xfrm>
          <a:prstGeom prst="rect">
            <a:avLst/>
          </a:prstGeom>
        </p:spPr>
      </p:pic>
      <p:sp>
        <p:nvSpPr>
          <p:cNvPr id="16" name="Title 1">
            <a:extLst>
              <a:ext uri="{FF2B5EF4-FFF2-40B4-BE49-F238E27FC236}">
                <a16:creationId xmlns:a16="http://schemas.microsoft.com/office/drawing/2014/main" id="{4B9D7B95-BEDB-8727-3CEB-A14A52E5935A}"/>
              </a:ext>
            </a:extLst>
          </p:cNvPr>
          <p:cNvSpPr>
            <a:spLocks noGrp="1"/>
          </p:cNvSpPr>
          <p:nvPr>
            <p:ph type="title" hasCustomPrompt="1"/>
          </p:nvPr>
        </p:nvSpPr>
        <p:spPr>
          <a:xfrm>
            <a:off x="523248" y="927221"/>
            <a:ext cx="5692258" cy="898404"/>
          </a:xfrm>
        </p:spPr>
        <p:txBody>
          <a:bodyPr>
            <a:normAutofit/>
          </a:bodyPr>
          <a:lstStyle>
            <a:lvl1pPr>
              <a:defRPr sz="3600" b="1" cap="all" baseline="0">
                <a:solidFill>
                  <a:schemeClr val="bg1"/>
                </a:solidFill>
              </a:defRPr>
            </a:lvl1pPr>
          </a:lstStyle>
          <a:p>
            <a:r>
              <a:rPr lang="en-US"/>
              <a:t>Table of contents</a:t>
            </a:r>
          </a:p>
        </p:txBody>
      </p:sp>
      <p:sp>
        <p:nvSpPr>
          <p:cNvPr id="17" name="Content Placeholder 2">
            <a:extLst>
              <a:ext uri="{FF2B5EF4-FFF2-40B4-BE49-F238E27FC236}">
                <a16:creationId xmlns:a16="http://schemas.microsoft.com/office/drawing/2014/main" id="{E625391C-0C39-B26D-690C-C3894E50A5E6}"/>
              </a:ext>
            </a:extLst>
          </p:cNvPr>
          <p:cNvSpPr>
            <a:spLocks noGrp="1"/>
          </p:cNvSpPr>
          <p:nvPr>
            <p:ph idx="1"/>
          </p:nvPr>
        </p:nvSpPr>
        <p:spPr>
          <a:xfrm>
            <a:off x="565242" y="1825625"/>
            <a:ext cx="4066828" cy="3879139"/>
          </a:xfrm>
        </p:spPr>
        <p:txBody>
          <a:bodyPr/>
          <a:lstStyle>
            <a:lvl1pPr marL="228600" indent="-228600">
              <a:buClrTx/>
              <a:buFont typeface="Cera Pro" panose="00000400000000000000" pitchFamily="50" charset="0"/>
              <a:buChar char="▸"/>
              <a:defRPr baseline="0">
                <a:solidFill>
                  <a:schemeClr val="bg1"/>
                </a:solidFill>
              </a:defRPr>
            </a:lvl1pPr>
            <a:lvl2pPr marL="685800" indent="-228600">
              <a:buClrTx/>
              <a:buFont typeface="Cera Pro" panose="00000400000000000000" pitchFamily="50" charset="0"/>
              <a:buChar char="▸"/>
              <a:defRPr baseline="0">
                <a:solidFill>
                  <a:schemeClr val="bg1"/>
                </a:solidFill>
              </a:defRPr>
            </a:lvl2pPr>
            <a:lvl3pPr marL="1143000" indent="-228600">
              <a:buClrTx/>
              <a:buFont typeface="Cera Pro" panose="00000400000000000000" pitchFamily="50" charset="0"/>
              <a:buChar char="▸"/>
              <a:defRPr baseline="0">
                <a:solidFill>
                  <a:schemeClr val="bg1"/>
                </a:solidFill>
              </a:defRPr>
            </a:lvl3pPr>
            <a:lvl4pPr marL="1600200" indent="-228600">
              <a:buClrTx/>
              <a:buFont typeface="Cera Pro" panose="00000400000000000000" pitchFamily="50" charset="0"/>
              <a:buChar char="▸"/>
              <a:defRPr baseline="0">
                <a:solidFill>
                  <a:schemeClr val="bg1"/>
                </a:solidFill>
              </a:defRPr>
            </a:lvl4pPr>
            <a:lvl5pPr marL="2057400" indent="-228600">
              <a:buClrTx/>
              <a:buFont typeface="Cera Pro" panose="00000400000000000000" pitchFamily="50" charset="0"/>
              <a:buChar char="▸"/>
              <a:defRPr baseline="0">
                <a:solidFill>
                  <a:schemeClr val="bg1"/>
                </a:solidFill>
              </a:defRPr>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16D65560-F951-97CB-F416-72E1B043673E}"/>
              </a:ext>
            </a:extLst>
          </p:cNvPr>
          <p:cNvSpPr>
            <a:spLocks noGrp="1"/>
          </p:cNvSpPr>
          <p:nvPr>
            <p:ph idx="13"/>
          </p:nvPr>
        </p:nvSpPr>
        <p:spPr>
          <a:xfrm>
            <a:off x="4797990" y="1825625"/>
            <a:ext cx="3965571" cy="3879139"/>
          </a:xfrm>
        </p:spPr>
        <p:txBody>
          <a:bodyPr/>
          <a:lstStyle>
            <a:lvl1pPr marL="228600" indent="-228600">
              <a:buClrTx/>
              <a:buFont typeface="Cera Pro" panose="00000400000000000000" pitchFamily="50" charset="0"/>
              <a:buChar char="▸"/>
              <a:defRPr baseline="0">
                <a:solidFill>
                  <a:schemeClr val="bg1"/>
                </a:solidFill>
              </a:defRPr>
            </a:lvl1pPr>
            <a:lvl2pPr marL="685800" indent="-228600">
              <a:buClrTx/>
              <a:buFont typeface="Cera Pro" panose="00000400000000000000" pitchFamily="50" charset="0"/>
              <a:buChar char="▸"/>
              <a:defRPr baseline="0">
                <a:solidFill>
                  <a:schemeClr val="bg1"/>
                </a:solidFill>
              </a:defRPr>
            </a:lvl2pPr>
            <a:lvl3pPr marL="1143000" indent="-228600">
              <a:buClrTx/>
              <a:buFont typeface="Cera Pro" panose="00000400000000000000" pitchFamily="50" charset="0"/>
              <a:buChar char="▸"/>
              <a:defRPr baseline="0">
                <a:solidFill>
                  <a:schemeClr val="bg1"/>
                </a:solidFill>
              </a:defRPr>
            </a:lvl3pPr>
            <a:lvl4pPr marL="1600200" indent="-228600">
              <a:buClrTx/>
              <a:buFont typeface="Cera Pro" panose="00000400000000000000" pitchFamily="50" charset="0"/>
              <a:buChar char="▸"/>
              <a:defRPr baseline="0">
                <a:solidFill>
                  <a:schemeClr val="bg1"/>
                </a:solidFill>
              </a:defRPr>
            </a:lvl4pPr>
            <a:lvl5pPr marL="2057400" indent="-228600">
              <a:buClrTx/>
              <a:buFont typeface="Cera Pro" panose="00000400000000000000" pitchFamily="50" charset="0"/>
              <a:buChar char="▸"/>
              <a:defRPr baseline="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23159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Left with Im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156061-6576-CF3C-C0D1-3422A285D6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743" y="6320928"/>
            <a:ext cx="11176574" cy="584230"/>
          </a:xfrm>
          <a:prstGeom prst="rect">
            <a:avLst/>
          </a:prstGeom>
        </p:spPr>
      </p:pic>
      <p:pic>
        <p:nvPicPr>
          <p:cNvPr id="3" name="Picture 2">
            <a:extLst>
              <a:ext uri="{FF2B5EF4-FFF2-40B4-BE49-F238E27FC236}">
                <a16:creationId xmlns:a16="http://schemas.microsoft.com/office/drawing/2014/main" id="{EF21835A-4A3B-30A3-37C0-49BDB24E6E3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01090"/>
            <a:ext cx="11881461" cy="3556183"/>
          </a:xfrm>
          <a:prstGeom prst="rect">
            <a:avLst/>
          </a:prstGeom>
        </p:spPr>
      </p:pic>
      <p:sp>
        <p:nvSpPr>
          <p:cNvPr id="4" name="Footer Placeholder 4">
            <a:extLst>
              <a:ext uri="{FF2B5EF4-FFF2-40B4-BE49-F238E27FC236}">
                <a16:creationId xmlns:a16="http://schemas.microsoft.com/office/drawing/2014/main" id="{6368812D-EB85-F3A6-D8A8-66CCD705DDB2}"/>
              </a:ext>
            </a:extLst>
          </p:cNvPr>
          <p:cNvSpPr>
            <a:spLocks noGrp="1"/>
          </p:cNvSpPr>
          <p:nvPr>
            <p:ph type="ftr" sz="quarter" idx="11"/>
          </p:nvPr>
        </p:nvSpPr>
        <p:spPr>
          <a:xfrm>
            <a:off x="2309361" y="6540962"/>
            <a:ext cx="7139439" cy="230541"/>
          </a:xfrm>
          <a:prstGeom prst="rect">
            <a:avLst/>
          </a:prstGeom>
        </p:spPr>
        <p:txBody>
          <a:bodyPr anchor="ctr" anchorCtr="0"/>
          <a:lstStyle>
            <a:lvl1pPr algn="ctr">
              <a:defRPr sz="14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9081D75C-FF02-6591-7B1C-5E0D9AAD2211}"/>
              </a:ext>
            </a:extLst>
          </p:cNvPr>
          <p:cNvSpPr>
            <a:spLocks noGrp="1"/>
          </p:cNvSpPr>
          <p:nvPr>
            <p:ph type="sldNum" sz="quarter" idx="12"/>
          </p:nvPr>
        </p:nvSpPr>
        <p:spPr>
          <a:xfrm>
            <a:off x="9448800" y="6540963"/>
            <a:ext cx="2743200" cy="230541"/>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0CAF95C4-BD1A-E8DA-1583-1194B8466E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551" y="6156293"/>
            <a:ext cx="908097" cy="755689"/>
          </a:xfrm>
          <a:prstGeom prst="rect">
            <a:avLst/>
          </a:prstGeom>
        </p:spPr>
      </p:pic>
      <p:pic>
        <p:nvPicPr>
          <p:cNvPr id="7" name="Picture 6" descr="Shape, icon, arrow&#10;&#10;Description automatically generated">
            <a:extLst>
              <a:ext uri="{FF2B5EF4-FFF2-40B4-BE49-F238E27FC236}">
                <a16:creationId xmlns:a16="http://schemas.microsoft.com/office/drawing/2014/main" id="{C7924081-30BB-9310-C10D-19B81EDE0D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28427" y="354887"/>
            <a:ext cx="3518081" cy="4750044"/>
          </a:xfrm>
          <a:prstGeom prst="rect">
            <a:avLst/>
          </a:prstGeom>
        </p:spPr>
      </p:pic>
      <p:sp>
        <p:nvSpPr>
          <p:cNvPr id="8" name="Parallelogram 3">
            <a:extLst>
              <a:ext uri="{FF2B5EF4-FFF2-40B4-BE49-F238E27FC236}">
                <a16:creationId xmlns:a16="http://schemas.microsoft.com/office/drawing/2014/main" id="{2619E3BE-9C63-F91D-5A0D-BC26EA101606}"/>
              </a:ext>
              <a:ext uri="{C183D7F6-B498-43B3-948B-1728B52AA6E4}">
                <adec:decorative xmlns:adec="http://schemas.microsoft.com/office/drawing/2017/decorative" val="1"/>
              </a:ext>
            </a:extLst>
          </p:cNvPr>
          <p:cNvSpPr/>
          <p:nvPr userDrawn="1"/>
        </p:nvSpPr>
        <p:spPr>
          <a:xfrm>
            <a:off x="5918756" y="1091124"/>
            <a:ext cx="3880841" cy="4145945"/>
          </a:xfrm>
          <a:custGeom>
            <a:avLst/>
            <a:gdLst>
              <a:gd name="connsiteX0" fmla="*/ 0 w 2753857"/>
              <a:gd name="connsiteY0" fmla="*/ 5546470 h 5546470"/>
              <a:gd name="connsiteX1" fmla="*/ 688464 w 2753857"/>
              <a:gd name="connsiteY1" fmla="*/ 0 h 5546470"/>
              <a:gd name="connsiteX2" fmla="*/ 2753857 w 2753857"/>
              <a:gd name="connsiteY2" fmla="*/ 0 h 5546470"/>
              <a:gd name="connsiteX3" fmla="*/ 2065393 w 2753857"/>
              <a:gd name="connsiteY3" fmla="*/ 5546470 h 5546470"/>
              <a:gd name="connsiteX4" fmla="*/ 0 w 2753857"/>
              <a:gd name="connsiteY4" fmla="*/ 5546470 h 5546470"/>
              <a:gd name="connsiteX0" fmla="*/ 0 w 4986068"/>
              <a:gd name="connsiteY0" fmla="*/ 5559917 h 5559917"/>
              <a:gd name="connsiteX1" fmla="*/ 2920675 w 4986068"/>
              <a:gd name="connsiteY1" fmla="*/ 0 h 5559917"/>
              <a:gd name="connsiteX2" fmla="*/ 4986068 w 4986068"/>
              <a:gd name="connsiteY2" fmla="*/ 0 h 5559917"/>
              <a:gd name="connsiteX3" fmla="*/ 4297604 w 4986068"/>
              <a:gd name="connsiteY3" fmla="*/ 5546470 h 5559917"/>
              <a:gd name="connsiteX4" fmla="*/ 0 w 4986068"/>
              <a:gd name="connsiteY4" fmla="*/ 5559917 h 5559917"/>
              <a:gd name="connsiteX0" fmla="*/ 0 w 4986068"/>
              <a:gd name="connsiteY0" fmla="*/ 5566641 h 5566641"/>
              <a:gd name="connsiteX1" fmla="*/ 2665181 w 4986068"/>
              <a:gd name="connsiteY1" fmla="*/ 0 h 5566641"/>
              <a:gd name="connsiteX2" fmla="*/ 4986068 w 4986068"/>
              <a:gd name="connsiteY2" fmla="*/ 6724 h 5566641"/>
              <a:gd name="connsiteX3" fmla="*/ 4297604 w 4986068"/>
              <a:gd name="connsiteY3" fmla="*/ 5553194 h 5566641"/>
              <a:gd name="connsiteX4" fmla="*/ 0 w 4986068"/>
              <a:gd name="connsiteY4" fmla="*/ 5566641 h 5566641"/>
              <a:gd name="connsiteX0" fmla="*/ 0 w 4986068"/>
              <a:gd name="connsiteY0" fmla="*/ 5566641 h 5566641"/>
              <a:gd name="connsiteX1" fmla="*/ 2665181 w 4986068"/>
              <a:gd name="connsiteY1" fmla="*/ 0 h 5566641"/>
              <a:gd name="connsiteX2" fmla="*/ 4986068 w 4986068"/>
              <a:gd name="connsiteY2" fmla="*/ 6724 h 5566641"/>
              <a:gd name="connsiteX3" fmla="*/ 3026857 w 4986068"/>
              <a:gd name="connsiteY3" fmla="*/ 5553194 h 5566641"/>
              <a:gd name="connsiteX4" fmla="*/ 0 w 4986068"/>
              <a:gd name="connsiteY4" fmla="*/ 5566641 h 5566641"/>
              <a:gd name="connsiteX0" fmla="*/ 0 w 4986068"/>
              <a:gd name="connsiteY0" fmla="*/ 5566641 h 5573364"/>
              <a:gd name="connsiteX1" fmla="*/ 2665181 w 4986068"/>
              <a:gd name="connsiteY1" fmla="*/ 0 h 5573364"/>
              <a:gd name="connsiteX2" fmla="*/ 4986068 w 4986068"/>
              <a:gd name="connsiteY2" fmla="*/ 6724 h 5573364"/>
              <a:gd name="connsiteX3" fmla="*/ 2811704 w 4986068"/>
              <a:gd name="connsiteY3" fmla="*/ 5573364 h 5573364"/>
              <a:gd name="connsiteX4" fmla="*/ 0 w 4986068"/>
              <a:gd name="connsiteY4" fmla="*/ 5566641 h 5573364"/>
              <a:gd name="connsiteX0" fmla="*/ 0 w 4986068"/>
              <a:gd name="connsiteY0" fmla="*/ 5566641 h 5573364"/>
              <a:gd name="connsiteX1" fmla="*/ 2665181 w 4986068"/>
              <a:gd name="connsiteY1" fmla="*/ 0 h 5573364"/>
              <a:gd name="connsiteX2" fmla="*/ 4986068 w 4986068"/>
              <a:gd name="connsiteY2" fmla="*/ 6724 h 5573364"/>
              <a:gd name="connsiteX3" fmla="*/ 2562934 w 4986068"/>
              <a:gd name="connsiteY3" fmla="*/ 5573364 h 5573364"/>
              <a:gd name="connsiteX4" fmla="*/ 0 w 4986068"/>
              <a:gd name="connsiteY4" fmla="*/ 5566641 h 5573364"/>
              <a:gd name="connsiteX0" fmla="*/ 0 w 4986068"/>
              <a:gd name="connsiteY0" fmla="*/ 5566641 h 5566641"/>
              <a:gd name="connsiteX1" fmla="*/ 2665181 w 4986068"/>
              <a:gd name="connsiteY1" fmla="*/ 0 h 5566641"/>
              <a:gd name="connsiteX2" fmla="*/ 4986068 w 4986068"/>
              <a:gd name="connsiteY2" fmla="*/ 6724 h 5566641"/>
              <a:gd name="connsiteX3" fmla="*/ 2307440 w 4986068"/>
              <a:gd name="connsiteY3" fmla="*/ 5566641 h 5566641"/>
              <a:gd name="connsiteX4" fmla="*/ 0 w 4986068"/>
              <a:gd name="connsiteY4" fmla="*/ 5566641 h 5566641"/>
              <a:gd name="connsiteX0" fmla="*/ 0 w 4986068"/>
              <a:gd name="connsiteY0" fmla="*/ 5566641 h 5566641"/>
              <a:gd name="connsiteX1" fmla="*/ 2665181 w 4986068"/>
              <a:gd name="connsiteY1" fmla="*/ 0 h 5566641"/>
              <a:gd name="connsiteX2" fmla="*/ 4986068 w 4986068"/>
              <a:gd name="connsiteY2" fmla="*/ 6724 h 5566641"/>
              <a:gd name="connsiteX3" fmla="*/ 2361228 w 4986068"/>
              <a:gd name="connsiteY3" fmla="*/ 5566641 h 5566641"/>
              <a:gd name="connsiteX4" fmla="*/ 0 w 4986068"/>
              <a:gd name="connsiteY4" fmla="*/ 5566641 h 5566641"/>
              <a:gd name="connsiteX0" fmla="*/ 0 w 4788176"/>
              <a:gd name="connsiteY0" fmla="*/ 5566641 h 5566641"/>
              <a:gd name="connsiteX1" fmla="*/ 2665181 w 4788176"/>
              <a:gd name="connsiteY1" fmla="*/ 0 h 5566641"/>
              <a:gd name="connsiteX2" fmla="*/ 4788176 w 4788176"/>
              <a:gd name="connsiteY2" fmla="*/ 95435 h 5566641"/>
              <a:gd name="connsiteX3" fmla="*/ 2361228 w 4788176"/>
              <a:gd name="connsiteY3" fmla="*/ 5566641 h 5566641"/>
              <a:gd name="connsiteX4" fmla="*/ 0 w 4788176"/>
              <a:gd name="connsiteY4" fmla="*/ 5566641 h 5566641"/>
              <a:gd name="connsiteX0" fmla="*/ 0 w 4992892"/>
              <a:gd name="connsiteY0" fmla="*/ 5566641 h 5566641"/>
              <a:gd name="connsiteX1" fmla="*/ 2665181 w 4992892"/>
              <a:gd name="connsiteY1" fmla="*/ 0 h 5566641"/>
              <a:gd name="connsiteX2" fmla="*/ 4992892 w 4992892"/>
              <a:gd name="connsiteY2" fmla="*/ 20372 h 5566641"/>
              <a:gd name="connsiteX3" fmla="*/ 2361228 w 4992892"/>
              <a:gd name="connsiteY3" fmla="*/ 5566641 h 5566641"/>
              <a:gd name="connsiteX4" fmla="*/ 0 w 4992892"/>
              <a:gd name="connsiteY4" fmla="*/ 5566641 h 5566641"/>
              <a:gd name="connsiteX0" fmla="*/ 0 w 4934135"/>
              <a:gd name="connsiteY0" fmla="*/ 5566641 h 5566641"/>
              <a:gd name="connsiteX1" fmla="*/ 2665181 w 4934135"/>
              <a:gd name="connsiteY1" fmla="*/ 0 h 5566641"/>
              <a:gd name="connsiteX2" fmla="*/ 4934135 w 4934135"/>
              <a:gd name="connsiteY2" fmla="*/ 24044 h 5566641"/>
              <a:gd name="connsiteX3" fmla="*/ 2361228 w 4934135"/>
              <a:gd name="connsiteY3" fmla="*/ 5566641 h 5566641"/>
              <a:gd name="connsiteX4" fmla="*/ 0 w 4934135"/>
              <a:gd name="connsiteY4" fmla="*/ 5566641 h 5566641"/>
              <a:gd name="connsiteX0" fmla="*/ 0 w 5011253"/>
              <a:gd name="connsiteY0" fmla="*/ 5566641 h 5566641"/>
              <a:gd name="connsiteX1" fmla="*/ 2665181 w 5011253"/>
              <a:gd name="connsiteY1" fmla="*/ 0 h 5566641"/>
              <a:gd name="connsiteX2" fmla="*/ 5011253 w 5011253"/>
              <a:gd name="connsiteY2" fmla="*/ 5683 h 5566641"/>
              <a:gd name="connsiteX3" fmla="*/ 2361228 w 5011253"/>
              <a:gd name="connsiteY3" fmla="*/ 5566641 h 5566641"/>
              <a:gd name="connsiteX4" fmla="*/ 0 w 5011253"/>
              <a:gd name="connsiteY4" fmla="*/ 5566641 h 5566641"/>
              <a:gd name="connsiteX0" fmla="*/ 0 w 5011253"/>
              <a:gd name="connsiteY0" fmla="*/ 5560958 h 5560958"/>
              <a:gd name="connsiteX1" fmla="*/ 2756988 w 5011253"/>
              <a:gd name="connsiteY1" fmla="*/ 137536 h 5560958"/>
              <a:gd name="connsiteX2" fmla="*/ 5011253 w 5011253"/>
              <a:gd name="connsiteY2" fmla="*/ 0 h 5560958"/>
              <a:gd name="connsiteX3" fmla="*/ 2361228 w 5011253"/>
              <a:gd name="connsiteY3" fmla="*/ 5560958 h 5560958"/>
              <a:gd name="connsiteX4" fmla="*/ 0 w 5011253"/>
              <a:gd name="connsiteY4" fmla="*/ 5560958 h 5560958"/>
              <a:gd name="connsiteX0" fmla="*/ 0 w 5011253"/>
              <a:gd name="connsiteY0" fmla="*/ 5562969 h 5562969"/>
              <a:gd name="connsiteX1" fmla="*/ 2657836 w 5011253"/>
              <a:gd name="connsiteY1" fmla="*/ 0 h 5562969"/>
              <a:gd name="connsiteX2" fmla="*/ 5011253 w 5011253"/>
              <a:gd name="connsiteY2" fmla="*/ 2011 h 5562969"/>
              <a:gd name="connsiteX3" fmla="*/ 2361228 w 5011253"/>
              <a:gd name="connsiteY3" fmla="*/ 5562969 h 5562969"/>
              <a:gd name="connsiteX4" fmla="*/ 0 w 5011253"/>
              <a:gd name="connsiteY4" fmla="*/ 5562969 h 5562969"/>
              <a:gd name="connsiteX0" fmla="*/ 0 w 4857017"/>
              <a:gd name="connsiteY0" fmla="*/ 5562969 h 5562969"/>
              <a:gd name="connsiteX1" fmla="*/ 2503600 w 4857017"/>
              <a:gd name="connsiteY1" fmla="*/ 0 h 5562969"/>
              <a:gd name="connsiteX2" fmla="*/ 4857017 w 4857017"/>
              <a:gd name="connsiteY2" fmla="*/ 2011 h 5562969"/>
              <a:gd name="connsiteX3" fmla="*/ 2206992 w 4857017"/>
              <a:gd name="connsiteY3" fmla="*/ 5562969 h 5562969"/>
              <a:gd name="connsiteX4" fmla="*/ 0 w 4857017"/>
              <a:gd name="connsiteY4" fmla="*/ 5562969 h 5562969"/>
              <a:gd name="connsiteX0" fmla="*/ 0 w 5007581"/>
              <a:gd name="connsiteY0" fmla="*/ 5570313 h 5570313"/>
              <a:gd name="connsiteX1" fmla="*/ 2654164 w 5007581"/>
              <a:gd name="connsiteY1" fmla="*/ 0 h 5570313"/>
              <a:gd name="connsiteX2" fmla="*/ 5007581 w 5007581"/>
              <a:gd name="connsiteY2" fmla="*/ 2011 h 5570313"/>
              <a:gd name="connsiteX3" fmla="*/ 2357556 w 5007581"/>
              <a:gd name="connsiteY3" fmla="*/ 5562969 h 5570313"/>
              <a:gd name="connsiteX4" fmla="*/ 0 w 5007581"/>
              <a:gd name="connsiteY4" fmla="*/ 5570313 h 5570313"/>
              <a:gd name="connsiteX0" fmla="*/ 0 w 5007581"/>
              <a:gd name="connsiteY0" fmla="*/ 5566641 h 5566641"/>
              <a:gd name="connsiteX1" fmla="*/ 2654164 w 5007581"/>
              <a:gd name="connsiteY1" fmla="*/ 0 h 5566641"/>
              <a:gd name="connsiteX2" fmla="*/ 5007581 w 5007581"/>
              <a:gd name="connsiteY2" fmla="*/ 2011 h 5566641"/>
              <a:gd name="connsiteX3" fmla="*/ 2357556 w 5007581"/>
              <a:gd name="connsiteY3" fmla="*/ 5562969 h 5566641"/>
              <a:gd name="connsiteX4" fmla="*/ 0 w 5007581"/>
              <a:gd name="connsiteY4" fmla="*/ 5566641 h 5566641"/>
              <a:gd name="connsiteX0" fmla="*/ 0 w 5007581"/>
              <a:gd name="connsiteY0" fmla="*/ 5566641 h 5566641"/>
              <a:gd name="connsiteX1" fmla="*/ 2654164 w 5007581"/>
              <a:gd name="connsiteY1" fmla="*/ 0 h 5566641"/>
              <a:gd name="connsiteX2" fmla="*/ 5007581 w 5007581"/>
              <a:gd name="connsiteY2" fmla="*/ 2011 h 5566641"/>
              <a:gd name="connsiteX3" fmla="*/ 2218009 w 5007581"/>
              <a:gd name="connsiteY3" fmla="*/ 5489523 h 5566641"/>
              <a:gd name="connsiteX4" fmla="*/ 0 w 5007581"/>
              <a:gd name="connsiteY4" fmla="*/ 5566641 h 5566641"/>
              <a:gd name="connsiteX0" fmla="*/ 0 w 5007581"/>
              <a:gd name="connsiteY0" fmla="*/ 5566641 h 5566641"/>
              <a:gd name="connsiteX1" fmla="*/ 2654164 w 5007581"/>
              <a:gd name="connsiteY1" fmla="*/ 0 h 5566641"/>
              <a:gd name="connsiteX2" fmla="*/ 5007581 w 5007581"/>
              <a:gd name="connsiteY2" fmla="*/ 2011 h 5566641"/>
              <a:gd name="connsiteX3" fmla="*/ 2353883 w 5007581"/>
              <a:gd name="connsiteY3" fmla="*/ 5566641 h 5566641"/>
              <a:gd name="connsiteX4" fmla="*/ 0 w 5007581"/>
              <a:gd name="connsiteY4" fmla="*/ 5566641 h 5566641"/>
              <a:gd name="connsiteX0" fmla="*/ 0 w 5198923"/>
              <a:gd name="connsiteY0" fmla="*/ 5596658 h 5596658"/>
              <a:gd name="connsiteX1" fmla="*/ 2654164 w 5198923"/>
              <a:gd name="connsiteY1" fmla="*/ 30017 h 5596658"/>
              <a:gd name="connsiteX2" fmla="*/ 5198923 w 5198923"/>
              <a:gd name="connsiteY2" fmla="*/ 0 h 5596658"/>
              <a:gd name="connsiteX3" fmla="*/ 2353883 w 5198923"/>
              <a:gd name="connsiteY3" fmla="*/ 5596658 h 5596658"/>
              <a:gd name="connsiteX4" fmla="*/ 0 w 5198923"/>
              <a:gd name="connsiteY4" fmla="*/ 5596658 h 5596658"/>
              <a:gd name="connsiteX0" fmla="*/ 0 w 5124513"/>
              <a:gd name="connsiteY0" fmla="*/ 5575305 h 5575305"/>
              <a:gd name="connsiteX1" fmla="*/ 2654164 w 5124513"/>
              <a:gd name="connsiteY1" fmla="*/ 8664 h 5575305"/>
              <a:gd name="connsiteX2" fmla="*/ 5124513 w 5124513"/>
              <a:gd name="connsiteY2" fmla="*/ 0 h 5575305"/>
              <a:gd name="connsiteX3" fmla="*/ 2353883 w 5124513"/>
              <a:gd name="connsiteY3" fmla="*/ 5575305 h 5575305"/>
              <a:gd name="connsiteX4" fmla="*/ 0 w 5124513"/>
              <a:gd name="connsiteY4" fmla="*/ 5575305 h 5575305"/>
              <a:gd name="connsiteX0" fmla="*/ 0 w 5188294"/>
              <a:gd name="connsiteY0" fmla="*/ 5566641 h 5566641"/>
              <a:gd name="connsiteX1" fmla="*/ 2654164 w 5188294"/>
              <a:gd name="connsiteY1" fmla="*/ 0 h 5566641"/>
              <a:gd name="connsiteX2" fmla="*/ 5188294 w 5188294"/>
              <a:gd name="connsiteY2" fmla="*/ 12688 h 5566641"/>
              <a:gd name="connsiteX3" fmla="*/ 2353883 w 5188294"/>
              <a:gd name="connsiteY3" fmla="*/ 5566641 h 5566641"/>
              <a:gd name="connsiteX4" fmla="*/ 0 w 5188294"/>
              <a:gd name="connsiteY4" fmla="*/ 5566641 h 556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294" h="5566641">
                <a:moveTo>
                  <a:pt x="0" y="5566641"/>
                </a:moveTo>
                <a:lnTo>
                  <a:pt x="2654164" y="0"/>
                </a:lnTo>
                <a:lnTo>
                  <a:pt x="5188294" y="12688"/>
                </a:lnTo>
                <a:lnTo>
                  <a:pt x="2353883" y="5566641"/>
                </a:lnTo>
                <a:lnTo>
                  <a:pt x="0" y="5566641"/>
                </a:lnTo>
                <a:close/>
              </a:path>
            </a:pathLst>
          </a:custGeom>
          <a:blipFill>
            <a:blip r:embed="rId7">
              <a:extLst>
                <a:ext uri="{28A0092B-C50C-407E-A947-70E740481C1C}">
                  <a14:useLocalDpi xmlns:a14="http://schemas.microsoft.com/office/drawing/2010/main" val="0"/>
                </a:ext>
              </a:extLst>
            </a:blip>
            <a:stretch>
              <a:fillRect/>
            </a:stretch>
          </a:blipFill>
          <a:ln>
            <a:noFill/>
          </a:ln>
          <a:effectLst>
            <a:outerShdw blurRad="1016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0429C3B2-9686-4F98-EE3C-CEC12A9DF9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28427" y="426944"/>
            <a:ext cx="3759393" cy="4451579"/>
          </a:xfrm>
          <a:prstGeom prst="rect">
            <a:avLst/>
          </a:prstGeom>
        </p:spPr>
      </p:pic>
      <p:pic>
        <p:nvPicPr>
          <p:cNvPr id="15" name="Picture 14" descr="CA Color Horizontal Logo&#10;">
            <a:extLst>
              <a:ext uri="{FF2B5EF4-FFF2-40B4-BE49-F238E27FC236}">
                <a16:creationId xmlns:a16="http://schemas.microsoft.com/office/drawing/2014/main" id="{9769E817-ED2C-B68F-2900-F63164865C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099375" y="5299773"/>
            <a:ext cx="2902099" cy="857294"/>
          </a:xfrm>
          <a:prstGeom prst="rect">
            <a:avLst/>
          </a:prstGeom>
        </p:spPr>
      </p:pic>
      <p:sp>
        <p:nvSpPr>
          <p:cNvPr id="16" name="Title 15">
            <a:extLst>
              <a:ext uri="{FF2B5EF4-FFF2-40B4-BE49-F238E27FC236}">
                <a16:creationId xmlns:a16="http://schemas.microsoft.com/office/drawing/2014/main" id="{BFDFE520-178B-1615-DAC4-E88CD405570A}"/>
              </a:ext>
            </a:extLst>
          </p:cNvPr>
          <p:cNvSpPr>
            <a:spLocks noGrp="1"/>
          </p:cNvSpPr>
          <p:nvPr>
            <p:ph type="title" hasCustomPrompt="1"/>
          </p:nvPr>
        </p:nvSpPr>
        <p:spPr>
          <a:xfrm>
            <a:off x="462885" y="2135128"/>
            <a:ext cx="6716723" cy="1088106"/>
          </a:xfrm>
        </p:spPr>
        <p:txBody>
          <a:bodyPr>
            <a:noAutofit/>
          </a:bodyPr>
          <a:lstStyle>
            <a:lvl1pPr>
              <a:defRPr sz="4000" b="1">
                <a:solidFill>
                  <a:schemeClr val="bg1"/>
                </a:solidFill>
              </a:defRPr>
            </a:lvl1pPr>
          </a:lstStyle>
          <a:p>
            <a:r>
              <a:rPr lang="en-US"/>
              <a:t>SECTION HEADER</a:t>
            </a:r>
            <a:br>
              <a:rPr lang="en-US"/>
            </a:br>
            <a:r>
              <a:rPr lang="en-US"/>
              <a:t>(DIVIDER) TITLE</a:t>
            </a:r>
          </a:p>
        </p:txBody>
      </p:sp>
      <p:sp>
        <p:nvSpPr>
          <p:cNvPr id="20" name="Text Placeholder 19">
            <a:extLst>
              <a:ext uri="{FF2B5EF4-FFF2-40B4-BE49-F238E27FC236}">
                <a16:creationId xmlns:a16="http://schemas.microsoft.com/office/drawing/2014/main" id="{896D7E17-6416-B22A-3271-B02427DD5BA9}"/>
              </a:ext>
            </a:extLst>
          </p:cNvPr>
          <p:cNvSpPr>
            <a:spLocks noGrp="1"/>
          </p:cNvSpPr>
          <p:nvPr>
            <p:ph type="body" sz="quarter" idx="13" hasCustomPrompt="1"/>
          </p:nvPr>
        </p:nvSpPr>
        <p:spPr>
          <a:xfrm>
            <a:off x="463550" y="3258005"/>
            <a:ext cx="6716713" cy="241300"/>
          </a:xfrm>
        </p:spPr>
        <p:txBody>
          <a:bodyPr>
            <a:noAutofit/>
          </a:bodyPr>
          <a:lstStyle>
            <a:lvl1pPr marL="0" indent="0">
              <a:buNone/>
              <a:defRPr sz="12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Additional information about this section (optional)</a:t>
            </a:r>
          </a:p>
        </p:txBody>
      </p:sp>
    </p:spTree>
    <p:extLst>
      <p:ext uri="{BB962C8B-B14F-4D97-AF65-F5344CB8AC3E}">
        <p14:creationId xmlns:p14="http://schemas.microsoft.com/office/powerpoint/2010/main" val="45280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Left No Im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156061-6576-CF3C-C0D1-3422A285D6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743" y="6320928"/>
            <a:ext cx="11176574" cy="584230"/>
          </a:xfrm>
          <a:prstGeom prst="rect">
            <a:avLst/>
          </a:prstGeom>
        </p:spPr>
      </p:pic>
      <p:pic>
        <p:nvPicPr>
          <p:cNvPr id="3" name="Picture 2">
            <a:extLst>
              <a:ext uri="{FF2B5EF4-FFF2-40B4-BE49-F238E27FC236}">
                <a16:creationId xmlns:a16="http://schemas.microsoft.com/office/drawing/2014/main" id="{EF21835A-4A3B-30A3-37C0-49BDB24E6E3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901090"/>
            <a:ext cx="11881461" cy="3556183"/>
          </a:xfrm>
          <a:prstGeom prst="rect">
            <a:avLst/>
          </a:prstGeom>
        </p:spPr>
      </p:pic>
      <p:sp>
        <p:nvSpPr>
          <p:cNvPr id="4" name="Footer Placeholder 4">
            <a:extLst>
              <a:ext uri="{FF2B5EF4-FFF2-40B4-BE49-F238E27FC236}">
                <a16:creationId xmlns:a16="http://schemas.microsoft.com/office/drawing/2014/main" id="{6368812D-EB85-F3A6-D8A8-66CCD705DDB2}"/>
              </a:ext>
            </a:extLst>
          </p:cNvPr>
          <p:cNvSpPr>
            <a:spLocks noGrp="1"/>
          </p:cNvSpPr>
          <p:nvPr>
            <p:ph type="ftr" sz="quarter" idx="11"/>
          </p:nvPr>
        </p:nvSpPr>
        <p:spPr>
          <a:xfrm>
            <a:off x="2309361" y="6540962"/>
            <a:ext cx="7139439" cy="230541"/>
          </a:xfrm>
          <a:prstGeom prst="rect">
            <a:avLst/>
          </a:prstGeom>
        </p:spPr>
        <p:txBody>
          <a:bodyPr anchor="ctr" anchorCtr="0"/>
          <a:lstStyle>
            <a:lvl1pPr algn="ctr">
              <a:defRPr sz="14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9081D75C-FF02-6591-7B1C-5E0D9AAD2211}"/>
              </a:ext>
            </a:extLst>
          </p:cNvPr>
          <p:cNvSpPr>
            <a:spLocks noGrp="1"/>
          </p:cNvSpPr>
          <p:nvPr>
            <p:ph type="sldNum" sz="quarter" idx="12"/>
          </p:nvPr>
        </p:nvSpPr>
        <p:spPr>
          <a:xfrm>
            <a:off x="9448800" y="6540963"/>
            <a:ext cx="2743200" cy="230541"/>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0CAF95C4-BD1A-E8DA-1583-1194B8466E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551" y="6156293"/>
            <a:ext cx="908097" cy="755689"/>
          </a:xfrm>
          <a:prstGeom prst="rect">
            <a:avLst/>
          </a:prstGeom>
        </p:spPr>
      </p:pic>
      <p:pic>
        <p:nvPicPr>
          <p:cNvPr id="7" name="Picture 6" descr="Shape, icon, arrow&#10;&#10;Description automatically generated">
            <a:extLst>
              <a:ext uri="{FF2B5EF4-FFF2-40B4-BE49-F238E27FC236}">
                <a16:creationId xmlns:a16="http://schemas.microsoft.com/office/drawing/2014/main" id="{C7924081-30BB-9310-C10D-19B81EDE0D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28427" y="354887"/>
            <a:ext cx="3518081" cy="4750044"/>
          </a:xfrm>
          <a:prstGeom prst="rect">
            <a:avLst/>
          </a:prstGeom>
        </p:spPr>
      </p:pic>
      <p:pic>
        <p:nvPicPr>
          <p:cNvPr id="9" name="Picture 8" descr="Logo, company name&#10;&#10;Description automatically generated">
            <a:extLst>
              <a:ext uri="{FF2B5EF4-FFF2-40B4-BE49-F238E27FC236}">
                <a16:creationId xmlns:a16="http://schemas.microsoft.com/office/drawing/2014/main" id="{0429C3B2-9686-4F98-EE3C-CEC12A9DF96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8427" y="426944"/>
            <a:ext cx="3759393" cy="4451579"/>
          </a:xfrm>
          <a:prstGeom prst="rect">
            <a:avLst/>
          </a:prstGeom>
        </p:spPr>
      </p:pic>
      <p:pic>
        <p:nvPicPr>
          <p:cNvPr id="15" name="Picture 14" descr="CA Color Horizontal Logo&#10;">
            <a:extLst>
              <a:ext uri="{FF2B5EF4-FFF2-40B4-BE49-F238E27FC236}">
                <a16:creationId xmlns:a16="http://schemas.microsoft.com/office/drawing/2014/main" id="{9769E817-ED2C-B68F-2900-F63164865C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99375" y="5299773"/>
            <a:ext cx="2902099" cy="857294"/>
          </a:xfrm>
          <a:prstGeom prst="rect">
            <a:avLst/>
          </a:prstGeom>
        </p:spPr>
      </p:pic>
      <p:sp>
        <p:nvSpPr>
          <p:cNvPr id="16" name="Title 15">
            <a:extLst>
              <a:ext uri="{FF2B5EF4-FFF2-40B4-BE49-F238E27FC236}">
                <a16:creationId xmlns:a16="http://schemas.microsoft.com/office/drawing/2014/main" id="{BFDFE520-178B-1615-DAC4-E88CD405570A}"/>
              </a:ext>
            </a:extLst>
          </p:cNvPr>
          <p:cNvSpPr>
            <a:spLocks noGrp="1"/>
          </p:cNvSpPr>
          <p:nvPr>
            <p:ph type="title" hasCustomPrompt="1"/>
          </p:nvPr>
        </p:nvSpPr>
        <p:spPr>
          <a:xfrm>
            <a:off x="462885" y="2135865"/>
            <a:ext cx="8087437" cy="1086633"/>
          </a:xfrm>
        </p:spPr>
        <p:txBody>
          <a:bodyPr>
            <a:noAutofit/>
          </a:bodyPr>
          <a:lstStyle>
            <a:lvl1pPr>
              <a:defRPr sz="4000" b="1">
                <a:solidFill>
                  <a:schemeClr val="bg1"/>
                </a:solidFill>
              </a:defRPr>
            </a:lvl1pPr>
          </a:lstStyle>
          <a:p>
            <a:r>
              <a:rPr lang="en-US"/>
              <a:t>SECTION HEADER</a:t>
            </a:r>
            <a:br>
              <a:rPr lang="en-US"/>
            </a:br>
            <a:r>
              <a:rPr lang="en-US"/>
              <a:t>(DIVIDER) TITLE</a:t>
            </a:r>
          </a:p>
        </p:txBody>
      </p:sp>
      <p:sp>
        <p:nvSpPr>
          <p:cNvPr id="12" name="Text Placeholder 11">
            <a:extLst>
              <a:ext uri="{FF2B5EF4-FFF2-40B4-BE49-F238E27FC236}">
                <a16:creationId xmlns:a16="http://schemas.microsoft.com/office/drawing/2014/main" id="{B36EC441-DFD8-5597-D98D-81F0AC16A2F6}"/>
              </a:ext>
            </a:extLst>
          </p:cNvPr>
          <p:cNvSpPr>
            <a:spLocks noGrp="1"/>
          </p:cNvSpPr>
          <p:nvPr>
            <p:ph type="body" sz="quarter" idx="13" hasCustomPrompt="1"/>
          </p:nvPr>
        </p:nvSpPr>
        <p:spPr>
          <a:xfrm>
            <a:off x="463550" y="3249371"/>
            <a:ext cx="8086725" cy="243906"/>
          </a:xfrm>
        </p:spPr>
        <p:txBody>
          <a:bodyPr anchor="ctr" anchorCtr="0">
            <a:noAutofit/>
          </a:bodyPr>
          <a:lstStyle>
            <a:lvl1pPr marL="0" indent="0">
              <a:buNone/>
              <a:defRPr sz="1200">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algn="l">
              <a:lnSpc>
                <a:spcPct val="100000"/>
              </a:lnSpc>
              <a:spcBef>
                <a:spcPts val="0"/>
              </a:spcBef>
            </a:pPr>
            <a:r>
              <a:rPr lang="en-US" sz="1200" cap="none" baseline="0">
                <a:solidFill>
                  <a:schemeClr val="bg1"/>
                </a:solidFill>
              </a:rPr>
              <a:t>Additional information about this section (optional)</a:t>
            </a:r>
          </a:p>
        </p:txBody>
      </p:sp>
    </p:spTree>
    <p:extLst>
      <p:ext uri="{BB962C8B-B14F-4D97-AF65-F5344CB8AC3E}">
        <p14:creationId xmlns:p14="http://schemas.microsoft.com/office/powerpoint/2010/main" val="1280338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t Section Title Right with Im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B44A8E-9CCA-57F1-52F6-11CA7712C5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81" y="6319744"/>
            <a:ext cx="11176574" cy="584230"/>
          </a:xfrm>
          <a:prstGeom prst="rect">
            <a:avLst/>
          </a:prstGeom>
        </p:spPr>
      </p:pic>
      <p:pic>
        <p:nvPicPr>
          <p:cNvPr id="10" name="Picture 9" descr="Shape, rectangle&#10;&#10;Description automatically generated">
            <a:extLst>
              <a:ext uri="{FF2B5EF4-FFF2-40B4-BE49-F238E27FC236}">
                <a16:creationId xmlns:a16="http://schemas.microsoft.com/office/drawing/2014/main" id="{4F0D2CCA-C39B-0E83-471A-580BA58C92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539" y="899035"/>
            <a:ext cx="11881461" cy="3556183"/>
          </a:xfrm>
          <a:prstGeom prst="rect">
            <a:avLst/>
          </a:prstGeom>
        </p:spPr>
      </p:pic>
      <p:sp>
        <p:nvSpPr>
          <p:cNvPr id="4" name="Footer Placeholder 4">
            <a:extLst>
              <a:ext uri="{FF2B5EF4-FFF2-40B4-BE49-F238E27FC236}">
                <a16:creationId xmlns:a16="http://schemas.microsoft.com/office/drawing/2014/main" id="{6368812D-EB85-F3A6-D8A8-66CCD705DDB2}"/>
              </a:ext>
            </a:extLst>
          </p:cNvPr>
          <p:cNvSpPr>
            <a:spLocks noGrp="1"/>
          </p:cNvSpPr>
          <p:nvPr>
            <p:ph type="ftr" sz="quarter" idx="11"/>
          </p:nvPr>
        </p:nvSpPr>
        <p:spPr>
          <a:xfrm>
            <a:off x="2743200" y="6540963"/>
            <a:ext cx="7139439" cy="218527"/>
          </a:xfrm>
          <a:prstGeom prst="rect">
            <a:avLst/>
          </a:prstGeom>
        </p:spPr>
        <p:txBody>
          <a:bodyPr anchor="ctr" anchorCtr="0"/>
          <a:lstStyle>
            <a:lvl1pPr algn="ctr">
              <a:defRPr sz="14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9081D75C-FF02-6591-7B1C-5E0D9AAD2211}"/>
              </a:ext>
            </a:extLst>
          </p:cNvPr>
          <p:cNvSpPr>
            <a:spLocks noGrp="1"/>
          </p:cNvSpPr>
          <p:nvPr>
            <p:ph type="sldNum" sz="quarter" idx="12"/>
          </p:nvPr>
        </p:nvSpPr>
        <p:spPr>
          <a:xfrm>
            <a:off x="0" y="6540964"/>
            <a:ext cx="2743200" cy="218527"/>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pic>
        <p:nvPicPr>
          <p:cNvPr id="15" name="Picture 14" descr="CA Color Horizontal Logo&#10;">
            <a:extLst>
              <a:ext uri="{FF2B5EF4-FFF2-40B4-BE49-F238E27FC236}">
                <a16:creationId xmlns:a16="http://schemas.microsoft.com/office/drawing/2014/main" id="{9769E817-ED2C-B68F-2900-F63164865C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4960" y="5296651"/>
            <a:ext cx="2902099" cy="857294"/>
          </a:xfrm>
          <a:prstGeom prst="rect">
            <a:avLst/>
          </a:prstGeom>
        </p:spPr>
      </p:pic>
      <p:pic>
        <p:nvPicPr>
          <p:cNvPr id="12" name="Picture 11">
            <a:extLst>
              <a:ext uri="{FF2B5EF4-FFF2-40B4-BE49-F238E27FC236}">
                <a16:creationId xmlns:a16="http://schemas.microsoft.com/office/drawing/2014/main" id="{5DBC4E81-4E52-AE0B-54D5-BA13A91B71D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1945" y="353078"/>
            <a:ext cx="3524431" cy="4750044"/>
          </a:xfrm>
          <a:prstGeom prst="rect">
            <a:avLst/>
          </a:prstGeom>
        </p:spPr>
      </p:pic>
      <p:sp>
        <p:nvSpPr>
          <p:cNvPr id="17" name="Parallelogram 3">
            <a:extLst>
              <a:ext uri="{FF2B5EF4-FFF2-40B4-BE49-F238E27FC236}">
                <a16:creationId xmlns:a16="http://schemas.microsoft.com/office/drawing/2014/main" id="{C1A8D87A-0902-40FA-8030-073B0811B6D4}"/>
              </a:ext>
              <a:ext uri="{C183D7F6-B498-43B3-948B-1728B52AA6E4}">
                <adec:decorative xmlns:adec="http://schemas.microsoft.com/office/drawing/2017/decorative" val="1"/>
              </a:ext>
            </a:extLst>
          </p:cNvPr>
          <p:cNvSpPr/>
          <p:nvPr userDrawn="1"/>
        </p:nvSpPr>
        <p:spPr>
          <a:xfrm>
            <a:off x="2300833" y="1097819"/>
            <a:ext cx="3899954" cy="4137623"/>
          </a:xfrm>
          <a:custGeom>
            <a:avLst/>
            <a:gdLst>
              <a:gd name="connsiteX0" fmla="*/ 0 w 2753857"/>
              <a:gd name="connsiteY0" fmla="*/ 5546470 h 5546470"/>
              <a:gd name="connsiteX1" fmla="*/ 688464 w 2753857"/>
              <a:gd name="connsiteY1" fmla="*/ 0 h 5546470"/>
              <a:gd name="connsiteX2" fmla="*/ 2753857 w 2753857"/>
              <a:gd name="connsiteY2" fmla="*/ 0 h 5546470"/>
              <a:gd name="connsiteX3" fmla="*/ 2065393 w 2753857"/>
              <a:gd name="connsiteY3" fmla="*/ 5546470 h 5546470"/>
              <a:gd name="connsiteX4" fmla="*/ 0 w 2753857"/>
              <a:gd name="connsiteY4" fmla="*/ 5546470 h 5546470"/>
              <a:gd name="connsiteX0" fmla="*/ 0 w 4986068"/>
              <a:gd name="connsiteY0" fmla="*/ 5559917 h 5559917"/>
              <a:gd name="connsiteX1" fmla="*/ 2920675 w 4986068"/>
              <a:gd name="connsiteY1" fmla="*/ 0 h 5559917"/>
              <a:gd name="connsiteX2" fmla="*/ 4986068 w 4986068"/>
              <a:gd name="connsiteY2" fmla="*/ 0 h 5559917"/>
              <a:gd name="connsiteX3" fmla="*/ 4297604 w 4986068"/>
              <a:gd name="connsiteY3" fmla="*/ 5546470 h 5559917"/>
              <a:gd name="connsiteX4" fmla="*/ 0 w 4986068"/>
              <a:gd name="connsiteY4" fmla="*/ 5559917 h 5559917"/>
              <a:gd name="connsiteX0" fmla="*/ 0 w 4986068"/>
              <a:gd name="connsiteY0" fmla="*/ 5566641 h 5566641"/>
              <a:gd name="connsiteX1" fmla="*/ 2665181 w 4986068"/>
              <a:gd name="connsiteY1" fmla="*/ 0 h 5566641"/>
              <a:gd name="connsiteX2" fmla="*/ 4986068 w 4986068"/>
              <a:gd name="connsiteY2" fmla="*/ 6724 h 5566641"/>
              <a:gd name="connsiteX3" fmla="*/ 4297604 w 4986068"/>
              <a:gd name="connsiteY3" fmla="*/ 5553194 h 5566641"/>
              <a:gd name="connsiteX4" fmla="*/ 0 w 4986068"/>
              <a:gd name="connsiteY4" fmla="*/ 5566641 h 5566641"/>
              <a:gd name="connsiteX0" fmla="*/ 0 w 4986068"/>
              <a:gd name="connsiteY0" fmla="*/ 5566641 h 5566641"/>
              <a:gd name="connsiteX1" fmla="*/ 2665181 w 4986068"/>
              <a:gd name="connsiteY1" fmla="*/ 0 h 5566641"/>
              <a:gd name="connsiteX2" fmla="*/ 4986068 w 4986068"/>
              <a:gd name="connsiteY2" fmla="*/ 6724 h 5566641"/>
              <a:gd name="connsiteX3" fmla="*/ 3026857 w 4986068"/>
              <a:gd name="connsiteY3" fmla="*/ 5553194 h 5566641"/>
              <a:gd name="connsiteX4" fmla="*/ 0 w 4986068"/>
              <a:gd name="connsiteY4" fmla="*/ 5566641 h 5566641"/>
              <a:gd name="connsiteX0" fmla="*/ 0 w 4986068"/>
              <a:gd name="connsiteY0" fmla="*/ 5566641 h 5573364"/>
              <a:gd name="connsiteX1" fmla="*/ 2665181 w 4986068"/>
              <a:gd name="connsiteY1" fmla="*/ 0 h 5573364"/>
              <a:gd name="connsiteX2" fmla="*/ 4986068 w 4986068"/>
              <a:gd name="connsiteY2" fmla="*/ 6724 h 5573364"/>
              <a:gd name="connsiteX3" fmla="*/ 2811704 w 4986068"/>
              <a:gd name="connsiteY3" fmla="*/ 5573364 h 5573364"/>
              <a:gd name="connsiteX4" fmla="*/ 0 w 4986068"/>
              <a:gd name="connsiteY4" fmla="*/ 5566641 h 5573364"/>
              <a:gd name="connsiteX0" fmla="*/ 0 w 4986068"/>
              <a:gd name="connsiteY0" fmla="*/ 5566641 h 5573364"/>
              <a:gd name="connsiteX1" fmla="*/ 2665181 w 4986068"/>
              <a:gd name="connsiteY1" fmla="*/ 0 h 5573364"/>
              <a:gd name="connsiteX2" fmla="*/ 4986068 w 4986068"/>
              <a:gd name="connsiteY2" fmla="*/ 6724 h 5573364"/>
              <a:gd name="connsiteX3" fmla="*/ 2562934 w 4986068"/>
              <a:gd name="connsiteY3" fmla="*/ 5573364 h 5573364"/>
              <a:gd name="connsiteX4" fmla="*/ 0 w 4986068"/>
              <a:gd name="connsiteY4" fmla="*/ 5566641 h 5573364"/>
              <a:gd name="connsiteX0" fmla="*/ 0 w 4986068"/>
              <a:gd name="connsiteY0" fmla="*/ 5566641 h 5566641"/>
              <a:gd name="connsiteX1" fmla="*/ 2665181 w 4986068"/>
              <a:gd name="connsiteY1" fmla="*/ 0 h 5566641"/>
              <a:gd name="connsiteX2" fmla="*/ 4986068 w 4986068"/>
              <a:gd name="connsiteY2" fmla="*/ 6724 h 5566641"/>
              <a:gd name="connsiteX3" fmla="*/ 2307440 w 4986068"/>
              <a:gd name="connsiteY3" fmla="*/ 5566641 h 5566641"/>
              <a:gd name="connsiteX4" fmla="*/ 0 w 4986068"/>
              <a:gd name="connsiteY4" fmla="*/ 5566641 h 5566641"/>
              <a:gd name="connsiteX0" fmla="*/ 0 w 4986068"/>
              <a:gd name="connsiteY0" fmla="*/ 5566641 h 5566641"/>
              <a:gd name="connsiteX1" fmla="*/ 2665181 w 4986068"/>
              <a:gd name="connsiteY1" fmla="*/ 0 h 5566641"/>
              <a:gd name="connsiteX2" fmla="*/ 4986068 w 4986068"/>
              <a:gd name="connsiteY2" fmla="*/ 6724 h 5566641"/>
              <a:gd name="connsiteX3" fmla="*/ 2361228 w 4986068"/>
              <a:gd name="connsiteY3" fmla="*/ 5566641 h 5566641"/>
              <a:gd name="connsiteX4" fmla="*/ 0 w 4986068"/>
              <a:gd name="connsiteY4" fmla="*/ 5566641 h 5566641"/>
              <a:gd name="connsiteX0" fmla="*/ 0 w 4788176"/>
              <a:gd name="connsiteY0" fmla="*/ 5566641 h 5566641"/>
              <a:gd name="connsiteX1" fmla="*/ 2665181 w 4788176"/>
              <a:gd name="connsiteY1" fmla="*/ 0 h 5566641"/>
              <a:gd name="connsiteX2" fmla="*/ 4788176 w 4788176"/>
              <a:gd name="connsiteY2" fmla="*/ 95435 h 5566641"/>
              <a:gd name="connsiteX3" fmla="*/ 2361228 w 4788176"/>
              <a:gd name="connsiteY3" fmla="*/ 5566641 h 5566641"/>
              <a:gd name="connsiteX4" fmla="*/ 0 w 4788176"/>
              <a:gd name="connsiteY4" fmla="*/ 5566641 h 5566641"/>
              <a:gd name="connsiteX0" fmla="*/ 0 w 4992892"/>
              <a:gd name="connsiteY0" fmla="*/ 5566641 h 5566641"/>
              <a:gd name="connsiteX1" fmla="*/ 2665181 w 4992892"/>
              <a:gd name="connsiteY1" fmla="*/ 0 h 5566641"/>
              <a:gd name="connsiteX2" fmla="*/ 4992892 w 4992892"/>
              <a:gd name="connsiteY2" fmla="*/ 20372 h 5566641"/>
              <a:gd name="connsiteX3" fmla="*/ 2361228 w 4992892"/>
              <a:gd name="connsiteY3" fmla="*/ 5566641 h 5566641"/>
              <a:gd name="connsiteX4" fmla="*/ 0 w 4992892"/>
              <a:gd name="connsiteY4" fmla="*/ 5566641 h 5566641"/>
              <a:gd name="connsiteX0" fmla="*/ 0 w 4934135"/>
              <a:gd name="connsiteY0" fmla="*/ 5566641 h 5566641"/>
              <a:gd name="connsiteX1" fmla="*/ 2665181 w 4934135"/>
              <a:gd name="connsiteY1" fmla="*/ 0 h 5566641"/>
              <a:gd name="connsiteX2" fmla="*/ 4934135 w 4934135"/>
              <a:gd name="connsiteY2" fmla="*/ 24044 h 5566641"/>
              <a:gd name="connsiteX3" fmla="*/ 2361228 w 4934135"/>
              <a:gd name="connsiteY3" fmla="*/ 5566641 h 5566641"/>
              <a:gd name="connsiteX4" fmla="*/ 0 w 4934135"/>
              <a:gd name="connsiteY4" fmla="*/ 5566641 h 5566641"/>
              <a:gd name="connsiteX0" fmla="*/ 0 w 5011253"/>
              <a:gd name="connsiteY0" fmla="*/ 5566641 h 5566641"/>
              <a:gd name="connsiteX1" fmla="*/ 2665181 w 5011253"/>
              <a:gd name="connsiteY1" fmla="*/ 0 h 5566641"/>
              <a:gd name="connsiteX2" fmla="*/ 5011253 w 5011253"/>
              <a:gd name="connsiteY2" fmla="*/ 5683 h 5566641"/>
              <a:gd name="connsiteX3" fmla="*/ 2361228 w 5011253"/>
              <a:gd name="connsiteY3" fmla="*/ 5566641 h 5566641"/>
              <a:gd name="connsiteX4" fmla="*/ 0 w 5011253"/>
              <a:gd name="connsiteY4" fmla="*/ 5566641 h 5566641"/>
              <a:gd name="connsiteX0" fmla="*/ 0 w 5011253"/>
              <a:gd name="connsiteY0" fmla="*/ 5560958 h 5560958"/>
              <a:gd name="connsiteX1" fmla="*/ 2756988 w 5011253"/>
              <a:gd name="connsiteY1" fmla="*/ 137536 h 5560958"/>
              <a:gd name="connsiteX2" fmla="*/ 5011253 w 5011253"/>
              <a:gd name="connsiteY2" fmla="*/ 0 h 5560958"/>
              <a:gd name="connsiteX3" fmla="*/ 2361228 w 5011253"/>
              <a:gd name="connsiteY3" fmla="*/ 5560958 h 5560958"/>
              <a:gd name="connsiteX4" fmla="*/ 0 w 5011253"/>
              <a:gd name="connsiteY4" fmla="*/ 5560958 h 5560958"/>
              <a:gd name="connsiteX0" fmla="*/ 0 w 5011253"/>
              <a:gd name="connsiteY0" fmla="*/ 5562969 h 5562969"/>
              <a:gd name="connsiteX1" fmla="*/ 2657836 w 5011253"/>
              <a:gd name="connsiteY1" fmla="*/ 0 h 5562969"/>
              <a:gd name="connsiteX2" fmla="*/ 5011253 w 5011253"/>
              <a:gd name="connsiteY2" fmla="*/ 2011 h 5562969"/>
              <a:gd name="connsiteX3" fmla="*/ 2361228 w 5011253"/>
              <a:gd name="connsiteY3" fmla="*/ 5562969 h 5562969"/>
              <a:gd name="connsiteX4" fmla="*/ 0 w 5011253"/>
              <a:gd name="connsiteY4" fmla="*/ 5562969 h 5562969"/>
              <a:gd name="connsiteX0" fmla="*/ 0 w 4857017"/>
              <a:gd name="connsiteY0" fmla="*/ 5562969 h 5562969"/>
              <a:gd name="connsiteX1" fmla="*/ 2503600 w 4857017"/>
              <a:gd name="connsiteY1" fmla="*/ 0 h 5562969"/>
              <a:gd name="connsiteX2" fmla="*/ 4857017 w 4857017"/>
              <a:gd name="connsiteY2" fmla="*/ 2011 h 5562969"/>
              <a:gd name="connsiteX3" fmla="*/ 2206992 w 4857017"/>
              <a:gd name="connsiteY3" fmla="*/ 5562969 h 5562969"/>
              <a:gd name="connsiteX4" fmla="*/ 0 w 4857017"/>
              <a:gd name="connsiteY4" fmla="*/ 5562969 h 5562969"/>
              <a:gd name="connsiteX0" fmla="*/ 0 w 5007581"/>
              <a:gd name="connsiteY0" fmla="*/ 5570313 h 5570313"/>
              <a:gd name="connsiteX1" fmla="*/ 2654164 w 5007581"/>
              <a:gd name="connsiteY1" fmla="*/ 0 h 5570313"/>
              <a:gd name="connsiteX2" fmla="*/ 5007581 w 5007581"/>
              <a:gd name="connsiteY2" fmla="*/ 2011 h 5570313"/>
              <a:gd name="connsiteX3" fmla="*/ 2357556 w 5007581"/>
              <a:gd name="connsiteY3" fmla="*/ 5562969 h 5570313"/>
              <a:gd name="connsiteX4" fmla="*/ 0 w 5007581"/>
              <a:gd name="connsiteY4" fmla="*/ 5570313 h 5570313"/>
              <a:gd name="connsiteX0" fmla="*/ 0 w 5007581"/>
              <a:gd name="connsiteY0" fmla="*/ 5566641 h 5566641"/>
              <a:gd name="connsiteX1" fmla="*/ 2654164 w 5007581"/>
              <a:gd name="connsiteY1" fmla="*/ 0 h 5566641"/>
              <a:gd name="connsiteX2" fmla="*/ 5007581 w 5007581"/>
              <a:gd name="connsiteY2" fmla="*/ 2011 h 5566641"/>
              <a:gd name="connsiteX3" fmla="*/ 2357556 w 5007581"/>
              <a:gd name="connsiteY3" fmla="*/ 5562969 h 5566641"/>
              <a:gd name="connsiteX4" fmla="*/ 0 w 5007581"/>
              <a:gd name="connsiteY4" fmla="*/ 5566641 h 5566641"/>
              <a:gd name="connsiteX0" fmla="*/ 0 w 5007581"/>
              <a:gd name="connsiteY0" fmla="*/ 5566641 h 5566641"/>
              <a:gd name="connsiteX1" fmla="*/ 2654164 w 5007581"/>
              <a:gd name="connsiteY1" fmla="*/ 0 h 5566641"/>
              <a:gd name="connsiteX2" fmla="*/ 5007581 w 5007581"/>
              <a:gd name="connsiteY2" fmla="*/ 2011 h 5566641"/>
              <a:gd name="connsiteX3" fmla="*/ 2218009 w 5007581"/>
              <a:gd name="connsiteY3" fmla="*/ 5489523 h 5566641"/>
              <a:gd name="connsiteX4" fmla="*/ 0 w 5007581"/>
              <a:gd name="connsiteY4" fmla="*/ 5566641 h 5566641"/>
              <a:gd name="connsiteX0" fmla="*/ 0 w 5007581"/>
              <a:gd name="connsiteY0" fmla="*/ 5566641 h 5566641"/>
              <a:gd name="connsiteX1" fmla="*/ 2654164 w 5007581"/>
              <a:gd name="connsiteY1" fmla="*/ 0 h 5566641"/>
              <a:gd name="connsiteX2" fmla="*/ 5007581 w 5007581"/>
              <a:gd name="connsiteY2" fmla="*/ 2011 h 5566641"/>
              <a:gd name="connsiteX3" fmla="*/ 2353883 w 5007581"/>
              <a:gd name="connsiteY3" fmla="*/ 5566641 h 5566641"/>
              <a:gd name="connsiteX4" fmla="*/ 0 w 5007581"/>
              <a:gd name="connsiteY4" fmla="*/ 5566641 h 5566641"/>
              <a:gd name="connsiteX0" fmla="*/ 2545856 w 7553437"/>
              <a:gd name="connsiteY0" fmla="*/ 5564630 h 5564630"/>
              <a:gd name="connsiteX1" fmla="*/ 0 w 7553437"/>
              <a:gd name="connsiteY1" fmla="*/ 25476 h 5564630"/>
              <a:gd name="connsiteX2" fmla="*/ 7553437 w 7553437"/>
              <a:gd name="connsiteY2" fmla="*/ 0 h 5564630"/>
              <a:gd name="connsiteX3" fmla="*/ 4899739 w 7553437"/>
              <a:gd name="connsiteY3" fmla="*/ 5564630 h 5564630"/>
              <a:gd name="connsiteX4" fmla="*/ 2545856 w 7553437"/>
              <a:gd name="connsiteY4" fmla="*/ 5564630 h 5564630"/>
              <a:gd name="connsiteX0" fmla="*/ 2545856 w 4899739"/>
              <a:gd name="connsiteY0" fmla="*/ 5539154 h 5539154"/>
              <a:gd name="connsiteX1" fmla="*/ 0 w 4899739"/>
              <a:gd name="connsiteY1" fmla="*/ 0 h 5539154"/>
              <a:gd name="connsiteX2" fmla="*/ 2143592 w 4899739"/>
              <a:gd name="connsiteY2" fmla="*/ 2010 h 5539154"/>
              <a:gd name="connsiteX3" fmla="*/ 4899739 w 4899739"/>
              <a:gd name="connsiteY3" fmla="*/ 5539154 h 5539154"/>
              <a:gd name="connsiteX4" fmla="*/ 2545856 w 4899739"/>
              <a:gd name="connsiteY4" fmla="*/ 5539154 h 5539154"/>
              <a:gd name="connsiteX0" fmla="*/ 2545856 w 4899739"/>
              <a:gd name="connsiteY0" fmla="*/ 5555467 h 5555467"/>
              <a:gd name="connsiteX1" fmla="*/ 0 w 4899739"/>
              <a:gd name="connsiteY1" fmla="*/ 16313 h 5555467"/>
              <a:gd name="connsiteX2" fmla="*/ 2253066 w 4899739"/>
              <a:gd name="connsiteY2" fmla="*/ 0 h 5555467"/>
              <a:gd name="connsiteX3" fmla="*/ 4899739 w 4899739"/>
              <a:gd name="connsiteY3" fmla="*/ 5555467 h 5555467"/>
              <a:gd name="connsiteX4" fmla="*/ 2545856 w 4899739"/>
              <a:gd name="connsiteY4" fmla="*/ 5555467 h 5555467"/>
              <a:gd name="connsiteX0" fmla="*/ 2381214 w 4735097"/>
              <a:gd name="connsiteY0" fmla="*/ 5555467 h 5555467"/>
              <a:gd name="connsiteX1" fmla="*/ 0 w 4735097"/>
              <a:gd name="connsiteY1" fmla="*/ 98990 h 5555467"/>
              <a:gd name="connsiteX2" fmla="*/ 2088424 w 4735097"/>
              <a:gd name="connsiteY2" fmla="*/ 0 h 5555467"/>
              <a:gd name="connsiteX3" fmla="*/ 4735097 w 4735097"/>
              <a:gd name="connsiteY3" fmla="*/ 5555467 h 5555467"/>
              <a:gd name="connsiteX4" fmla="*/ 2381214 w 4735097"/>
              <a:gd name="connsiteY4" fmla="*/ 5555467 h 5555467"/>
              <a:gd name="connsiteX0" fmla="*/ 2694032 w 5047915"/>
              <a:gd name="connsiteY0" fmla="*/ 5555467 h 5555467"/>
              <a:gd name="connsiteX1" fmla="*/ 0 w 5047915"/>
              <a:gd name="connsiteY1" fmla="*/ 12179 h 5555467"/>
              <a:gd name="connsiteX2" fmla="*/ 2401242 w 5047915"/>
              <a:gd name="connsiteY2" fmla="*/ 0 h 5555467"/>
              <a:gd name="connsiteX3" fmla="*/ 5047915 w 5047915"/>
              <a:gd name="connsiteY3" fmla="*/ 5555467 h 5555467"/>
              <a:gd name="connsiteX4" fmla="*/ 2694032 w 5047915"/>
              <a:gd name="connsiteY4" fmla="*/ 5555467 h 5555467"/>
              <a:gd name="connsiteX0" fmla="*/ 2142485 w 4496368"/>
              <a:gd name="connsiteY0" fmla="*/ 5704505 h 5704505"/>
              <a:gd name="connsiteX1" fmla="*/ 0 w 4496368"/>
              <a:gd name="connsiteY1" fmla="*/ 0 h 5704505"/>
              <a:gd name="connsiteX2" fmla="*/ 1849695 w 4496368"/>
              <a:gd name="connsiteY2" fmla="*/ 149038 h 5704505"/>
              <a:gd name="connsiteX3" fmla="*/ 4496368 w 4496368"/>
              <a:gd name="connsiteY3" fmla="*/ 5704505 h 5704505"/>
              <a:gd name="connsiteX4" fmla="*/ 2142485 w 4496368"/>
              <a:gd name="connsiteY4" fmla="*/ 5704505 h 5704505"/>
              <a:gd name="connsiteX0" fmla="*/ 2562321 w 4916204"/>
              <a:gd name="connsiteY0" fmla="*/ 5555467 h 5555467"/>
              <a:gd name="connsiteX1" fmla="*/ 0 w 4916204"/>
              <a:gd name="connsiteY1" fmla="*/ 8046 h 5555467"/>
              <a:gd name="connsiteX2" fmla="*/ 2269531 w 4916204"/>
              <a:gd name="connsiteY2" fmla="*/ 0 h 5555467"/>
              <a:gd name="connsiteX3" fmla="*/ 4916204 w 4916204"/>
              <a:gd name="connsiteY3" fmla="*/ 5555467 h 5555467"/>
              <a:gd name="connsiteX4" fmla="*/ 2562321 w 4916204"/>
              <a:gd name="connsiteY4" fmla="*/ 5555467 h 5555467"/>
              <a:gd name="connsiteX0" fmla="*/ 2859963 w 5213846"/>
              <a:gd name="connsiteY0" fmla="*/ 5555467 h 5555467"/>
              <a:gd name="connsiteX1" fmla="*/ 0 w 5213846"/>
              <a:gd name="connsiteY1" fmla="*/ 8047 h 5555467"/>
              <a:gd name="connsiteX2" fmla="*/ 2567173 w 5213846"/>
              <a:gd name="connsiteY2" fmla="*/ 0 h 5555467"/>
              <a:gd name="connsiteX3" fmla="*/ 5213846 w 5213846"/>
              <a:gd name="connsiteY3" fmla="*/ 5555467 h 5555467"/>
              <a:gd name="connsiteX4" fmla="*/ 2859963 w 5213846"/>
              <a:gd name="connsiteY4" fmla="*/ 5555467 h 555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3846" h="5555467">
                <a:moveTo>
                  <a:pt x="2859963" y="5555467"/>
                </a:moveTo>
                <a:lnTo>
                  <a:pt x="0" y="8047"/>
                </a:lnTo>
                <a:lnTo>
                  <a:pt x="2567173" y="0"/>
                </a:lnTo>
                <a:lnTo>
                  <a:pt x="5213846" y="5555467"/>
                </a:lnTo>
                <a:lnTo>
                  <a:pt x="2859963" y="5555467"/>
                </a:lnTo>
                <a:close/>
              </a:path>
            </a:pathLst>
          </a:custGeom>
          <a:blipFill>
            <a:blip r:embed="rId7">
              <a:extLst>
                <a:ext uri="{28A0092B-C50C-407E-A947-70E740481C1C}">
                  <a14:useLocalDpi xmlns:a14="http://schemas.microsoft.com/office/drawing/2010/main" val="0"/>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CE1FDC9-B7B5-3D76-60DE-A13A5117272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2666" y="443385"/>
            <a:ext cx="3759393" cy="4451579"/>
          </a:xfrm>
          <a:prstGeom prst="rect">
            <a:avLst/>
          </a:prstGeom>
        </p:spPr>
      </p:pic>
      <p:sp>
        <p:nvSpPr>
          <p:cNvPr id="16" name="Title 15">
            <a:extLst>
              <a:ext uri="{FF2B5EF4-FFF2-40B4-BE49-F238E27FC236}">
                <a16:creationId xmlns:a16="http://schemas.microsoft.com/office/drawing/2014/main" id="{BFDFE520-178B-1615-DAC4-E88CD405570A}"/>
              </a:ext>
            </a:extLst>
          </p:cNvPr>
          <p:cNvSpPr>
            <a:spLocks noGrp="1"/>
          </p:cNvSpPr>
          <p:nvPr>
            <p:ph type="title" hasCustomPrompt="1"/>
          </p:nvPr>
        </p:nvSpPr>
        <p:spPr>
          <a:xfrm>
            <a:off x="5083307" y="2091804"/>
            <a:ext cx="6716723" cy="1170644"/>
          </a:xfrm>
        </p:spPr>
        <p:txBody>
          <a:bodyPr>
            <a:noAutofit/>
          </a:bodyPr>
          <a:lstStyle>
            <a:lvl1pPr algn="r">
              <a:defRPr sz="4000" b="1">
                <a:solidFill>
                  <a:schemeClr val="bg1"/>
                </a:solidFill>
              </a:defRPr>
            </a:lvl1pPr>
          </a:lstStyle>
          <a:p>
            <a:r>
              <a:rPr lang="en-US"/>
              <a:t>SECTION HEADER</a:t>
            </a:r>
            <a:br>
              <a:rPr lang="en-US"/>
            </a:br>
            <a:r>
              <a:rPr lang="en-US"/>
              <a:t>(DIVIDER) TITLE</a:t>
            </a:r>
          </a:p>
        </p:txBody>
      </p:sp>
      <p:sp>
        <p:nvSpPr>
          <p:cNvPr id="20" name="Text Placeholder 19">
            <a:extLst>
              <a:ext uri="{FF2B5EF4-FFF2-40B4-BE49-F238E27FC236}">
                <a16:creationId xmlns:a16="http://schemas.microsoft.com/office/drawing/2014/main" id="{896D7E17-6416-B22A-3271-B02427DD5BA9}"/>
              </a:ext>
            </a:extLst>
          </p:cNvPr>
          <p:cNvSpPr>
            <a:spLocks noGrp="1"/>
          </p:cNvSpPr>
          <p:nvPr>
            <p:ph type="body" sz="quarter" idx="13" hasCustomPrompt="1"/>
          </p:nvPr>
        </p:nvSpPr>
        <p:spPr>
          <a:xfrm>
            <a:off x="5083317" y="3273785"/>
            <a:ext cx="6716713" cy="241300"/>
          </a:xfrm>
        </p:spPr>
        <p:txBody>
          <a:bodyPr anchor="ctr" anchorCtr="0">
            <a:noAutofit/>
          </a:bodyPr>
          <a:lstStyle>
            <a:lvl1pPr marL="0" indent="0" algn="r">
              <a:buNone/>
              <a:defRPr sz="12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Additional information about this section (optional)</a:t>
            </a:r>
          </a:p>
        </p:txBody>
      </p:sp>
      <p:pic>
        <p:nvPicPr>
          <p:cNvPr id="23" name="Picture 22" descr="Logo&#10;&#10;Description automatically generated">
            <a:extLst>
              <a:ext uri="{FF2B5EF4-FFF2-40B4-BE49-F238E27FC236}">
                <a16:creationId xmlns:a16="http://schemas.microsoft.com/office/drawing/2014/main" id="{30E83A32-E8D0-495A-F484-E9DDD0E88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135588" y="6073682"/>
            <a:ext cx="1003352" cy="838243"/>
          </a:xfrm>
          <a:prstGeom prst="rect">
            <a:avLst/>
          </a:prstGeom>
        </p:spPr>
      </p:pic>
    </p:spTree>
    <p:extLst>
      <p:ext uri="{BB962C8B-B14F-4D97-AF65-F5344CB8AC3E}">
        <p14:creationId xmlns:p14="http://schemas.microsoft.com/office/powerpoint/2010/main" val="87069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t Section Title Right No Im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B44A8E-9CCA-57F1-52F6-11CA7712C5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81" y="6319744"/>
            <a:ext cx="11176574" cy="584230"/>
          </a:xfrm>
          <a:prstGeom prst="rect">
            <a:avLst/>
          </a:prstGeom>
        </p:spPr>
      </p:pic>
      <p:pic>
        <p:nvPicPr>
          <p:cNvPr id="10" name="Picture 9" descr="Shape, rectangle&#10;&#10;Description automatically generated">
            <a:extLst>
              <a:ext uri="{FF2B5EF4-FFF2-40B4-BE49-F238E27FC236}">
                <a16:creationId xmlns:a16="http://schemas.microsoft.com/office/drawing/2014/main" id="{4F0D2CCA-C39B-0E83-471A-580BA58C92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539" y="899035"/>
            <a:ext cx="11881461" cy="3556183"/>
          </a:xfrm>
          <a:prstGeom prst="rect">
            <a:avLst/>
          </a:prstGeom>
        </p:spPr>
      </p:pic>
      <p:sp>
        <p:nvSpPr>
          <p:cNvPr id="4" name="Footer Placeholder 4">
            <a:extLst>
              <a:ext uri="{FF2B5EF4-FFF2-40B4-BE49-F238E27FC236}">
                <a16:creationId xmlns:a16="http://schemas.microsoft.com/office/drawing/2014/main" id="{6368812D-EB85-F3A6-D8A8-66CCD705DDB2}"/>
              </a:ext>
            </a:extLst>
          </p:cNvPr>
          <p:cNvSpPr>
            <a:spLocks noGrp="1"/>
          </p:cNvSpPr>
          <p:nvPr>
            <p:ph type="ftr" sz="quarter" idx="11"/>
          </p:nvPr>
        </p:nvSpPr>
        <p:spPr>
          <a:xfrm>
            <a:off x="2743200" y="6540963"/>
            <a:ext cx="7139439" cy="218528"/>
          </a:xfrm>
          <a:prstGeom prst="rect">
            <a:avLst/>
          </a:prstGeom>
        </p:spPr>
        <p:txBody>
          <a:bodyPr anchor="ctr" anchorCtr="0"/>
          <a:lstStyle>
            <a:lvl1pPr algn="ctr">
              <a:defRPr sz="14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9081D75C-FF02-6591-7B1C-5E0D9AAD2211}"/>
              </a:ext>
            </a:extLst>
          </p:cNvPr>
          <p:cNvSpPr>
            <a:spLocks noGrp="1"/>
          </p:cNvSpPr>
          <p:nvPr>
            <p:ph type="sldNum" sz="quarter" idx="12"/>
          </p:nvPr>
        </p:nvSpPr>
        <p:spPr>
          <a:xfrm>
            <a:off x="0" y="6540964"/>
            <a:ext cx="2743200" cy="218528"/>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pic>
        <p:nvPicPr>
          <p:cNvPr id="15" name="Picture 14" descr="CA Color Horizontal Logo&#10;">
            <a:extLst>
              <a:ext uri="{FF2B5EF4-FFF2-40B4-BE49-F238E27FC236}">
                <a16:creationId xmlns:a16="http://schemas.microsoft.com/office/drawing/2014/main" id="{9769E817-ED2C-B68F-2900-F63164865C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4960" y="5296651"/>
            <a:ext cx="2902099" cy="857294"/>
          </a:xfrm>
          <a:prstGeom prst="rect">
            <a:avLst/>
          </a:prstGeom>
        </p:spPr>
      </p:pic>
      <p:pic>
        <p:nvPicPr>
          <p:cNvPr id="12" name="Picture 11">
            <a:extLst>
              <a:ext uri="{FF2B5EF4-FFF2-40B4-BE49-F238E27FC236}">
                <a16:creationId xmlns:a16="http://schemas.microsoft.com/office/drawing/2014/main" id="{5DBC4E81-4E52-AE0B-54D5-BA13A91B71D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1945" y="353078"/>
            <a:ext cx="3524431" cy="4750044"/>
          </a:xfrm>
          <a:prstGeom prst="rect">
            <a:avLst/>
          </a:prstGeom>
        </p:spPr>
      </p:pic>
      <p:pic>
        <p:nvPicPr>
          <p:cNvPr id="18" name="Picture 17">
            <a:extLst>
              <a:ext uri="{FF2B5EF4-FFF2-40B4-BE49-F238E27FC236}">
                <a16:creationId xmlns:a16="http://schemas.microsoft.com/office/drawing/2014/main" id="{ACE1FDC9-B7B5-3D76-60DE-A13A5117272C}"/>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62666" y="443385"/>
            <a:ext cx="3759393" cy="4451579"/>
          </a:xfrm>
          <a:prstGeom prst="rect">
            <a:avLst/>
          </a:prstGeom>
        </p:spPr>
      </p:pic>
      <p:sp>
        <p:nvSpPr>
          <p:cNvPr id="16" name="Title 15">
            <a:extLst>
              <a:ext uri="{FF2B5EF4-FFF2-40B4-BE49-F238E27FC236}">
                <a16:creationId xmlns:a16="http://schemas.microsoft.com/office/drawing/2014/main" id="{BFDFE520-178B-1615-DAC4-E88CD405570A}"/>
              </a:ext>
            </a:extLst>
          </p:cNvPr>
          <p:cNvSpPr>
            <a:spLocks noGrp="1"/>
          </p:cNvSpPr>
          <p:nvPr>
            <p:ph type="title" hasCustomPrompt="1"/>
          </p:nvPr>
        </p:nvSpPr>
        <p:spPr>
          <a:xfrm>
            <a:off x="3665551" y="2091804"/>
            <a:ext cx="8134479" cy="1170644"/>
          </a:xfrm>
        </p:spPr>
        <p:txBody>
          <a:bodyPr>
            <a:noAutofit/>
          </a:bodyPr>
          <a:lstStyle>
            <a:lvl1pPr algn="r">
              <a:defRPr sz="4000" b="1">
                <a:solidFill>
                  <a:schemeClr val="bg1"/>
                </a:solidFill>
              </a:defRPr>
            </a:lvl1pPr>
          </a:lstStyle>
          <a:p>
            <a:r>
              <a:rPr lang="en-US"/>
              <a:t>SECTION HEADER</a:t>
            </a:r>
            <a:br>
              <a:rPr lang="en-US"/>
            </a:br>
            <a:r>
              <a:rPr lang="en-US"/>
              <a:t>(DIVIDER) TITLE</a:t>
            </a:r>
          </a:p>
        </p:txBody>
      </p:sp>
      <p:sp>
        <p:nvSpPr>
          <p:cNvPr id="20" name="Text Placeholder 19">
            <a:extLst>
              <a:ext uri="{FF2B5EF4-FFF2-40B4-BE49-F238E27FC236}">
                <a16:creationId xmlns:a16="http://schemas.microsoft.com/office/drawing/2014/main" id="{896D7E17-6416-B22A-3271-B02427DD5BA9}"/>
              </a:ext>
            </a:extLst>
          </p:cNvPr>
          <p:cNvSpPr>
            <a:spLocks noGrp="1"/>
          </p:cNvSpPr>
          <p:nvPr>
            <p:ph type="body" sz="quarter" idx="13" hasCustomPrompt="1"/>
          </p:nvPr>
        </p:nvSpPr>
        <p:spPr>
          <a:xfrm>
            <a:off x="3665551" y="3273785"/>
            <a:ext cx="8134479" cy="241300"/>
          </a:xfrm>
        </p:spPr>
        <p:txBody>
          <a:bodyPr anchor="ctr" anchorCtr="0">
            <a:noAutofit/>
          </a:bodyPr>
          <a:lstStyle>
            <a:lvl1pPr marL="0" indent="0" algn="r">
              <a:buNone/>
              <a:defRPr sz="12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Additional information about this section (optional)</a:t>
            </a:r>
          </a:p>
        </p:txBody>
      </p:sp>
      <p:pic>
        <p:nvPicPr>
          <p:cNvPr id="23" name="Picture 22" descr="Logo&#10;&#10;Description automatically generated">
            <a:extLst>
              <a:ext uri="{FF2B5EF4-FFF2-40B4-BE49-F238E27FC236}">
                <a16:creationId xmlns:a16="http://schemas.microsoft.com/office/drawing/2014/main" id="{30E83A32-E8D0-495A-F484-E9DDD0E8813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35588" y="6073682"/>
            <a:ext cx="1003352" cy="838243"/>
          </a:xfrm>
          <a:prstGeom prst="rect">
            <a:avLst/>
          </a:prstGeom>
        </p:spPr>
      </p:pic>
    </p:spTree>
    <p:extLst>
      <p:ext uri="{BB962C8B-B14F-4D97-AF65-F5344CB8AC3E}">
        <p14:creationId xmlns:p14="http://schemas.microsoft.com/office/powerpoint/2010/main" val="1662320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eft 1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9B0EF9-8230-F794-6417-95144DBAC7A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75" y="211940"/>
            <a:ext cx="12014817" cy="977950"/>
          </a:xfrm>
          <a:prstGeom prst="rect">
            <a:avLst/>
          </a:prstGeom>
        </p:spPr>
      </p:pic>
      <p:pic>
        <p:nvPicPr>
          <p:cNvPr id="20" name="Picture 19">
            <a:extLst>
              <a:ext uri="{FF2B5EF4-FFF2-40B4-BE49-F238E27FC236}">
                <a16:creationId xmlns:a16="http://schemas.microsoft.com/office/drawing/2014/main" id="{EF344C5F-80B6-8A86-A71C-23835B8424B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685" y="6327752"/>
            <a:ext cx="11157523" cy="584230"/>
          </a:xfrm>
          <a:prstGeom prst="rect">
            <a:avLst/>
          </a:prstGeom>
        </p:spPr>
      </p:pic>
      <p:sp>
        <p:nvSpPr>
          <p:cNvPr id="3" name="Content Placeholder 2">
            <a:extLst>
              <a:ext uri="{FF2B5EF4-FFF2-40B4-BE49-F238E27FC236}">
                <a16:creationId xmlns:a16="http://schemas.microsoft.com/office/drawing/2014/main" id="{86162BB4-EF82-2F1D-5E95-51EB7DC24E8A}"/>
              </a:ext>
            </a:extLst>
          </p:cNvPr>
          <p:cNvSpPr>
            <a:spLocks noGrp="1"/>
          </p:cNvSpPr>
          <p:nvPr>
            <p:ph sz="half" idx="1"/>
          </p:nvPr>
        </p:nvSpPr>
        <p:spPr>
          <a:xfrm>
            <a:off x="301202" y="1960708"/>
            <a:ext cx="11589595" cy="423996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3" name="Picture 12">
            <a:extLst>
              <a:ext uri="{FF2B5EF4-FFF2-40B4-BE49-F238E27FC236}">
                <a16:creationId xmlns:a16="http://schemas.microsoft.com/office/drawing/2014/main" id="{D55929FA-8333-0E23-5447-947A6E935BE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551" y="6156293"/>
            <a:ext cx="908097" cy="755689"/>
          </a:xfrm>
          <a:prstGeom prst="rect">
            <a:avLst/>
          </a:prstGeom>
        </p:spPr>
      </p:pic>
      <p:sp>
        <p:nvSpPr>
          <p:cNvPr id="2" name="Title 1">
            <a:extLst>
              <a:ext uri="{FF2B5EF4-FFF2-40B4-BE49-F238E27FC236}">
                <a16:creationId xmlns:a16="http://schemas.microsoft.com/office/drawing/2014/main" id="{E3A0BA9C-9248-82BA-EC94-2920C0FF2D1B}"/>
              </a:ext>
            </a:extLst>
          </p:cNvPr>
          <p:cNvSpPr>
            <a:spLocks noGrp="1"/>
          </p:cNvSpPr>
          <p:nvPr>
            <p:ph type="title"/>
          </p:nvPr>
        </p:nvSpPr>
        <p:spPr>
          <a:xfrm>
            <a:off x="0" y="218208"/>
            <a:ext cx="10037929" cy="941145"/>
          </a:xfrm>
        </p:spPr>
        <p:txBody>
          <a:bodyPr lIns="274320" tIns="91440">
            <a:noAutofit/>
          </a:bodyPr>
          <a:lstStyle>
            <a:lvl1pPr>
              <a:lnSpc>
                <a:spcPts val="3300"/>
              </a:lnSpc>
              <a:defRPr sz="3600" b="1">
                <a:solidFill>
                  <a:schemeClr val="bg1"/>
                </a:solidFill>
              </a:defRPr>
            </a:lvl1pPr>
          </a:lstStyle>
          <a:p>
            <a:r>
              <a:rPr lang="en-US"/>
              <a:t>Click to edit Master title</a:t>
            </a:r>
          </a:p>
        </p:txBody>
      </p:sp>
      <p:sp>
        <p:nvSpPr>
          <p:cNvPr id="14" name="Text Placeholder 29">
            <a:extLst>
              <a:ext uri="{FF2B5EF4-FFF2-40B4-BE49-F238E27FC236}">
                <a16:creationId xmlns:a16="http://schemas.microsoft.com/office/drawing/2014/main" id="{415EE94A-3483-61B0-8947-16611FDA7045}"/>
              </a:ext>
            </a:extLst>
          </p:cNvPr>
          <p:cNvSpPr>
            <a:spLocks noGrp="1"/>
          </p:cNvSpPr>
          <p:nvPr>
            <p:ph type="body" sz="quarter" idx="13" hasCustomPrompt="1"/>
          </p:nvPr>
        </p:nvSpPr>
        <p:spPr>
          <a:xfrm>
            <a:off x="7648923" y="6211110"/>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pic>
        <p:nvPicPr>
          <p:cNvPr id="6" name="Picture 5">
            <a:extLst>
              <a:ext uri="{FF2B5EF4-FFF2-40B4-BE49-F238E27FC236}">
                <a16:creationId xmlns:a16="http://schemas.microsoft.com/office/drawing/2014/main" id="{5DCECAED-67A8-B34F-151F-E08C7429B11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74012" y="16198"/>
            <a:ext cx="1968601" cy="1390721"/>
          </a:xfrm>
          <a:prstGeom prst="rect">
            <a:avLst/>
          </a:prstGeom>
        </p:spPr>
      </p:pic>
      <p:pic>
        <p:nvPicPr>
          <p:cNvPr id="8" name="Picture 7">
            <a:extLst>
              <a:ext uri="{FF2B5EF4-FFF2-40B4-BE49-F238E27FC236}">
                <a16:creationId xmlns:a16="http://schemas.microsoft.com/office/drawing/2014/main" id="{819D0CF2-3A02-EAD3-33B2-2ABBC353647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1379" y="1013295"/>
            <a:ext cx="1320868" cy="146058"/>
          </a:xfrm>
          <a:prstGeom prst="rect">
            <a:avLst/>
          </a:prstGeom>
        </p:spPr>
      </p:pic>
      <p:pic>
        <p:nvPicPr>
          <p:cNvPr id="16" name="Picture 15" descr="Cambium Assessment White Logo">
            <a:extLst>
              <a:ext uri="{FF2B5EF4-FFF2-40B4-BE49-F238E27FC236}">
                <a16:creationId xmlns:a16="http://schemas.microsoft.com/office/drawing/2014/main" id="{8DB2459E-CD78-1A9B-08DE-57F0432EBBF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97771" y="280983"/>
            <a:ext cx="857294" cy="768389"/>
          </a:xfrm>
          <a:prstGeom prst="rect">
            <a:avLst/>
          </a:prstGeom>
        </p:spPr>
      </p:pic>
      <p:sp>
        <p:nvSpPr>
          <p:cNvPr id="15" name="Text Placeholder 2">
            <a:extLst>
              <a:ext uri="{FF2B5EF4-FFF2-40B4-BE49-F238E27FC236}">
                <a16:creationId xmlns:a16="http://schemas.microsoft.com/office/drawing/2014/main" id="{669FDE00-E73C-F4F7-B850-F064B5FE5F04}"/>
              </a:ext>
            </a:extLst>
          </p:cNvPr>
          <p:cNvSpPr>
            <a:spLocks noGrp="1"/>
          </p:cNvSpPr>
          <p:nvPr>
            <p:ph type="body" idx="14"/>
          </p:nvPr>
        </p:nvSpPr>
        <p:spPr>
          <a:xfrm>
            <a:off x="309492" y="1320874"/>
            <a:ext cx="11581305"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188267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9B0EF9-8230-F794-6417-95144DBAC7A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75" y="211940"/>
            <a:ext cx="12014817" cy="977950"/>
          </a:xfrm>
          <a:prstGeom prst="rect">
            <a:avLst/>
          </a:prstGeom>
        </p:spPr>
      </p:pic>
      <p:pic>
        <p:nvPicPr>
          <p:cNvPr id="20" name="Picture 19">
            <a:extLst>
              <a:ext uri="{FF2B5EF4-FFF2-40B4-BE49-F238E27FC236}">
                <a16:creationId xmlns:a16="http://schemas.microsoft.com/office/drawing/2014/main" id="{EF344C5F-80B6-8A86-A71C-23835B8424B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685" y="6327752"/>
            <a:ext cx="11157523" cy="584230"/>
          </a:xfrm>
          <a:prstGeom prst="rect">
            <a:avLst/>
          </a:prstGeom>
        </p:spPr>
      </p:pic>
      <p:sp>
        <p:nvSpPr>
          <p:cNvPr id="3" name="Content Placeholder 2">
            <a:extLst>
              <a:ext uri="{FF2B5EF4-FFF2-40B4-BE49-F238E27FC236}">
                <a16:creationId xmlns:a16="http://schemas.microsoft.com/office/drawing/2014/main" id="{86162BB4-EF82-2F1D-5E95-51EB7DC24E8A}"/>
              </a:ext>
            </a:extLst>
          </p:cNvPr>
          <p:cNvSpPr>
            <a:spLocks noGrp="1"/>
          </p:cNvSpPr>
          <p:nvPr>
            <p:ph sz="half" idx="1"/>
          </p:nvPr>
        </p:nvSpPr>
        <p:spPr>
          <a:xfrm>
            <a:off x="270309" y="1303953"/>
            <a:ext cx="5749491" cy="487301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26C85-7BB8-EEDA-48D2-ED5F0991E3A9}"/>
              </a:ext>
            </a:extLst>
          </p:cNvPr>
          <p:cNvSpPr>
            <a:spLocks noGrp="1"/>
          </p:cNvSpPr>
          <p:nvPr>
            <p:ph sz="half" idx="2"/>
          </p:nvPr>
        </p:nvSpPr>
        <p:spPr>
          <a:xfrm>
            <a:off x="6172199" y="1303953"/>
            <a:ext cx="5749491" cy="487301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3" name="Picture 12">
            <a:extLst>
              <a:ext uri="{FF2B5EF4-FFF2-40B4-BE49-F238E27FC236}">
                <a16:creationId xmlns:a16="http://schemas.microsoft.com/office/drawing/2014/main" id="{D55929FA-8333-0E23-5447-947A6E935BE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551" y="6156293"/>
            <a:ext cx="908097" cy="755689"/>
          </a:xfrm>
          <a:prstGeom prst="rect">
            <a:avLst/>
          </a:prstGeom>
        </p:spPr>
      </p:pic>
      <p:sp>
        <p:nvSpPr>
          <p:cNvPr id="2" name="Title 1">
            <a:extLst>
              <a:ext uri="{FF2B5EF4-FFF2-40B4-BE49-F238E27FC236}">
                <a16:creationId xmlns:a16="http://schemas.microsoft.com/office/drawing/2014/main" id="{E3A0BA9C-9248-82BA-EC94-2920C0FF2D1B}"/>
              </a:ext>
            </a:extLst>
          </p:cNvPr>
          <p:cNvSpPr>
            <a:spLocks noGrp="1"/>
          </p:cNvSpPr>
          <p:nvPr>
            <p:ph type="title"/>
          </p:nvPr>
        </p:nvSpPr>
        <p:spPr>
          <a:xfrm>
            <a:off x="0" y="218208"/>
            <a:ext cx="10037929" cy="941145"/>
          </a:xfrm>
        </p:spPr>
        <p:txBody>
          <a:bodyPr lIns="274320" tIns="91440">
            <a:noAutofit/>
          </a:bodyPr>
          <a:lstStyle>
            <a:lvl1pPr>
              <a:lnSpc>
                <a:spcPts val="3300"/>
              </a:lnSpc>
              <a:defRPr sz="3600" b="1">
                <a:solidFill>
                  <a:schemeClr val="bg1"/>
                </a:solidFill>
              </a:defRPr>
            </a:lvl1pPr>
          </a:lstStyle>
          <a:p>
            <a:r>
              <a:rPr lang="en-US"/>
              <a:t>Click to edit Master title</a:t>
            </a:r>
          </a:p>
        </p:txBody>
      </p:sp>
      <p:sp>
        <p:nvSpPr>
          <p:cNvPr id="14" name="Text Placeholder 29">
            <a:extLst>
              <a:ext uri="{FF2B5EF4-FFF2-40B4-BE49-F238E27FC236}">
                <a16:creationId xmlns:a16="http://schemas.microsoft.com/office/drawing/2014/main" id="{415EE94A-3483-61B0-8947-16611FDA7045}"/>
              </a:ext>
            </a:extLst>
          </p:cNvPr>
          <p:cNvSpPr>
            <a:spLocks noGrp="1"/>
          </p:cNvSpPr>
          <p:nvPr>
            <p:ph type="body" sz="quarter" idx="13" hasCustomPrompt="1"/>
          </p:nvPr>
        </p:nvSpPr>
        <p:spPr>
          <a:xfrm>
            <a:off x="7648923" y="6211110"/>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pic>
        <p:nvPicPr>
          <p:cNvPr id="6" name="Picture 5">
            <a:extLst>
              <a:ext uri="{FF2B5EF4-FFF2-40B4-BE49-F238E27FC236}">
                <a16:creationId xmlns:a16="http://schemas.microsoft.com/office/drawing/2014/main" id="{5DCECAED-67A8-B34F-151F-E08C7429B11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74012" y="16198"/>
            <a:ext cx="1968601" cy="1390721"/>
          </a:xfrm>
          <a:prstGeom prst="rect">
            <a:avLst/>
          </a:prstGeom>
        </p:spPr>
      </p:pic>
      <p:pic>
        <p:nvPicPr>
          <p:cNvPr id="8" name="Picture 7">
            <a:extLst>
              <a:ext uri="{FF2B5EF4-FFF2-40B4-BE49-F238E27FC236}">
                <a16:creationId xmlns:a16="http://schemas.microsoft.com/office/drawing/2014/main" id="{819D0CF2-3A02-EAD3-33B2-2ABBC353647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1379" y="1013295"/>
            <a:ext cx="1320868" cy="146058"/>
          </a:xfrm>
          <a:prstGeom prst="rect">
            <a:avLst/>
          </a:prstGeom>
        </p:spPr>
      </p:pic>
      <p:pic>
        <p:nvPicPr>
          <p:cNvPr id="16" name="Picture 15" descr="Cambium Assessment White Logo">
            <a:extLst>
              <a:ext uri="{FF2B5EF4-FFF2-40B4-BE49-F238E27FC236}">
                <a16:creationId xmlns:a16="http://schemas.microsoft.com/office/drawing/2014/main" id="{8DB2459E-CD78-1A9B-08DE-57F0432EBBF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97771" y="280983"/>
            <a:ext cx="857294" cy="768389"/>
          </a:xfrm>
          <a:prstGeom prst="rect">
            <a:avLst/>
          </a:prstGeom>
        </p:spPr>
      </p:pic>
    </p:spTree>
    <p:extLst>
      <p:ext uri="{BB962C8B-B14F-4D97-AF65-F5344CB8AC3E}">
        <p14:creationId xmlns:p14="http://schemas.microsoft.com/office/powerpoint/2010/main" val="2921067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ft 2 Column w/ hea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9B0EF9-8230-F794-6417-95144DBAC7A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75" y="211940"/>
            <a:ext cx="12014817" cy="977950"/>
          </a:xfrm>
          <a:prstGeom prst="rect">
            <a:avLst/>
          </a:prstGeom>
        </p:spPr>
      </p:pic>
      <p:pic>
        <p:nvPicPr>
          <p:cNvPr id="20" name="Picture 19">
            <a:extLst>
              <a:ext uri="{FF2B5EF4-FFF2-40B4-BE49-F238E27FC236}">
                <a16:creationId xmlns:a16="http://schemas.microsoft.com/office/drawing/2014/main" id="{EF344C5F-80B6-8A86-A71C-23835B8424B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685" y="6327752"/>
            <a:ext cx="11157523" cy="584230"/>
          </a:xfrm>
          <a:prstGeom prst="rect">
            <a:avLst/>
          </a:prstGeom>
        </p:spPr>
      </p:pic>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2309361" y="6540962"/>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9448800" y="6540963"/>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13" name="Picture 12">
            <a:extLst>
              <a:ext uri="{FF2B5EF4-FFF2-40B4-BE49-F238E27FC236}">
                <a16:creationId xmlns:a16="http://schemas.microsoft.com/office/drawing/2014/main" id="{D55929FA-8333-0E23-5447-947A6E935BE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551" y="6156293"/>
            <a:ext cx="908097" cy="755689"/>
          </a:xfrm>
          <a:prstGeom prst="rect">
            <a:avLst/>
          </a:prstGeom>
        </p:spPr>
      </p:pic>
      <p:sp>
        <p:nvSpPr>
          <p:cNvPr id="2" name="Title 1">
            <a:extLst>
              <a:ext uri="{FF2B5EF4-FFF2-40B4-BE49-F238E27FC236}">
                <a16:creationId xmlns:a16="http://schemas.microsoft.com/office/drawing/2014/main" id="{E3A0BA9C-9248-82BA-EC94-2920C0FF2D1B}"/>
              </a:ext>
            </a:extLst>
          </p:cNvPr>
          <p:cNvSpPr>
            <a:spLocks noGrp="1"/>
          </p:cNvSpPr>
          <p:nvPr>
            <p:ph type="title"/>
          </p:nvPr>
        </p:nvSpPr>
        <p:spPr>
          <a:xfrm>
            <a:off x="0" y="218208"/>
            <a:ext cx="10037929" cy="941145"/>
          </a:xfrm>
        </p:spPr>
        <p:txBody>
          <a:bodyPr lIns="274320" tIns="91440">
            <a:noAutofit/>
          </a:bodyPr>
          <a:lstStyle>
            <a:lvl1pPr>
              <a:lnSpc>
                <a:spcPts val="3300"/>
              </a:lnSpc>
              <a:defRPr sz="3600" b="1">
                <a:solidFill>
                  <a:schemeClr val="bg1"/>
                </a:solidFill>
              </a:defRPr>
            </a:lvl1pPr>
          </a:lstStyle>
          <a:p>
            <a:r>
              <a:rPr lang="en-US"/>
              <a:t>Click to edit Master title</a:t>
            </a:r>
          </a:p>
        </p:txBody>
      </p:sp>
      <p:sp>
        <p:nvSpPr>
          <p:cNvPr id="14" name="Text Placeholder 29">
            <a:extLst>
              <a:ext uri="{FF2B5EF4-FFF2-40B4-BE49-F238E27FC236}">
                <a16:creationId xmlns:a16="http://schemas.microsoft.com/office/drawing/2014/main" id="{415EE94A-3483-61B0-8947-16611FDA7045}"/>
              </a:ext>
            </a:extLst>
          </p:cNvPr>
          <p:cNvSpPr>
            <a:spLocks noGrp="1"/>
          </p:cNvSpPr>
          <p:nvPr>
            <p:ph type="body" sz="quarter" idx="13" hasCustomPrompt="1"/>
          </p:nvPr>
        </p:nvSpPr>
        <p:spPr>
          <a:xfrm>
            <a:off x="7648923" y="6211110"/>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pic>
        <p:nvPicPr>
          <p:cNvPr id="6" name="Picture 5">
            <a:extLst>
              <a:ext uri="{FF2B5EF4-FFF2-40B4-BE49-F238E27FC236}">
                <a16:creationId xmlns:a16="http://schemas.microsoft.com/office/drawing/2014/main" id="{5DCECAED-67A8-B34F-151F-E08C7429B11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74012" y="16198"/>
            <a:ext cx="1968601" cy="1390721"/>
          </a:xfrm>
          <a:prstGeom prst="rect">
            <a:avLst/>
          </a:prstGeom>
        </p:spPr>
      </p:pic>
      <p:pic>
        <p:nvPicPr>
          <p:cNvPr id="8" name="Picture 7">
            <a:extLst>
              <a:ext uri="{FF2B5EF4-FFF2-40B4-BE49-F238E27FC236}">
                <a16:creationId xmlns:a16="http://schemas.microsoft.com/office/drawing/2014/main" id="{819D0CF2-3A02-EAD3-33B2-2ABBC353647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81379" y="1013295"/>
            <a:ext cx="1320868" cy="146058"/>
          </a:xfrm>
          <a:prstGeom prst="rect">
            <a:avLst/>
          </a:prstGeom>
        </p:spPr>
      </p:pic>
      <p:pic>
        <p:nvPicPr>
          <p:cNvPr id="16" name="Picture 15" descr="Cambium Assessment White Logo">
            <a:extLst>
              <a:ext uri="{FF2B5EF4-FFF2-40B4-BE49-F238E27FC236}">
                <a16:creationId xmlns:a16="http://schemas.microsoft.com/office/drawing/2014/main" id="{8DB2459E-CD78-1A9B-08DE-57F0432EBBF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97771" y="280983"/>
            <a:ext cx="857294" cy="768389"/>
          </a:xfrm>
          <a:prstGeom prst="rect">
            <a:avLst/>
          </a:prstGeom>
        </p:spPr>
      </p:pic>
      <p:sp>
        <p:nvSpPr>
          <p:cNvPr id="15" name="Text Placeholder 2">
            <a:extLst>
              <a:ext uri="{FF2B5EF4-FFF2-40B4-BE49-F238E27FC236}">
                <a16:creationId xmlns:a16="http://schemas.microsoft.com/office/drawing/2014/main" id="{8B0558EB-483B-8BC6-5205-57C2B47760AF}"/>
              </a:ext>
            </a:extLst>
          </p:cNvPr>
          <p:cNvSpPr>
            <a:spLocks noGrp="1"/>
          </p:cNvSpPr>
          <p:nvPr>
            <p:ph type="body" idx="1"/>
          </p:nvPr>
        </p:nvSpPr>
        <p:spPr>
          <a:xfrm>
            <a:off x="309492" y="1320874"/>
            <a:ext cx="5620675"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3B44DE36-1C31-7313-C768-B744984B0120}"/>
              </a:ext>
            </a:extLst>
          </p:cNvPr>
          <p:cNvSpPr>
            <a:spLocks noGrp="1"/>
          </p:cNvSpPr>
          <p:nvPr>
            <p:ph sz="half" idx="2"/>
          </p:nvPr>
        </p:nvSpPr>
        <p:spPr>
          <a:xfrm>
            <a:off x="309492" y="1945825"/>
            <a:ext cx="5620675" cy="4248516"/>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AD86047C-1292-D492-40A2-45F117BEC852}"/>
              </a:ext>
            </a:extLst>
          </p:cNvPr>
          <p:cNvSpPr>
            <a:spLocks noGrp="1"/>
          </p:cNvSpPr>
          <p:nvPr>
            <p:ph type="body" sz="quarter" idx="3"/>
          </p:nvPr>
        </p:nvSpPr>
        <p:spPr>
          <a:xfrm>
            <a:off x="6098002" y="1320874"/>
            <a:ext cx="5808774"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5">
            <a:extLst>
              <a:ext uri="{FF2B5EF4-FFF2-40B4-BE49-F238E27FC236}">
                <a16:creationId xmlns:a16="http://schemas.microsoft.com/office/drawing/2014/main" id="{C6108DF1-CE12-99A2-B89F-3101CAA9AFF6}"/>
              </a:ext>
            </a:extLst>
          </p:cNvPr>
          <p:cNvSpPr>
            <a:spLocks noGrp="1"/>
          </p:cNvSpPr>
          <p:nvPr>
            <p:ph sz="quarter" idx="4"/>
          </p:nvPr>
        </p:nvSpPr>
        <p:spPr>
          <a:xfrm>
            <a:off x="6098002" y="1945825"/>
            <a:ext cx="5808774" cy="4248516"/>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021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lt Left 1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2B7459-A84D-6219-32BD-074A5C8B44C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3" y="214657"/>
            <a:ext cx="12021168" cy="977950"/>
          </a:xfrm>
          <a:prstGeom prst="rect">
            <a:avLst/>
          </a:prstGeom>
        </p:spPr>
      </p:pic>
      <p:pic>
        <p:nvPicPr>
          <p:cNvPr id="19" name="Picture 18">
            <a:extLst>
              <a:ext uri="{FF2B5EF4-FFF2-40B4-BE49-F238E27FC236}">
                <a16:creationId xmlns:a16="http://schemas.microsoft.com/office/drawing/2014/main" id="{B6046974-51F5-47C1-4309-807D69BDA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916" y="6329054"/>
            <a:ext cx="11163874" cy="584230"/>
          </a:xfrm>
          <a:prstGeom prst="rect">
            <a:avLst/>
          </a:prstGeom>
        </p:spPr>
      </p:pic>
      <p:pic>
        <p:nvPicPr>
          <p:cNvPr id="21" name="Picture 20" descr="Logo&#10;&#10;Description automatically generated">
            <a:extLst>
              <a:ext uri="{FF2B5EF4-FFF2-40B4-BE49-F238E27FC236}">
                <a16:creationId xmlns:a16="http://schemas.microsoft.com/office/drawing/2014/main" id="{5E355BF9-D055-C3BB-9CFD-F120FCFE93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202" y="6151245"/>
            <a:ext cx="920797" cy="762039"/>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0" y="218853"/>
            <a:ext cx="10037928" cy="942586"/>
          </a:xfrm>
        </p:spPr>
        <p:txBody>
          <a:bodyPr lIns="274320" tIns="91440">
            <a:noAutofit/>
          </a:bodyPr>
          <a:lstStyle>
            <a:lvl1pPr>
              <a:lnSpc>
                <a:spcPts val="3300"/>
              </a:lnSpc>
              <a:defRPr sz="3600" b="1">
                <a:solidFill>
                  <a:schemeClr val="bg1"/>
                </a:solidFill>
              </a:defRPr>
            </a:lvl1pPr>
          </a:lstStyle>
          <a:p>
            <a:r>
              <a:rPr lang="en-US"/>
              <a:t>Click to edit Master title style</a:t>
            </a:r>
          </a:p>
        </p:txBody>
      </p:sp>
      <p:sp>
        <p:nvSpPr>
          <p:cNvPr id="14" name="Text Placeholder 29">
            <a:extLst>
              <a:ext uri="{FF2B5EF4-FFF2-40B4-BE49-F238E27FC236}">
                <a16:creationId xmlns:a16="http://schemas.microsoft.com/office/drawing/2014/main" id="{F45C3E81-5891-5CAE-9F6F-6E71C5F72F27}"/>
              </a:ext>
            </a:extLst>
          </p:cNvPr>
          <p:cNvSpPr>
            <a:spLocks noGrp="1"/>
          </p:cNvSpPr>
          <p:nvPr>
            <p:ph type="body" sz="quarter" idx="13" hasCustomPrompt="1"/>
          </p:nvPr>
        </p:nvSpPr>
        <p:spPr>
          <a:xfrm>
            <a:off x="7628451" y="6191232"/>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2309361" y="6547636"/>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9448800" y="6547637"/>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20" name="Picture 19">
            <a:extLst>
              <a:ext uri="{FF2B5EF4-FFF2-40B4-BE49-F238E27FC236}">
                <a16:creationId xmlns:a16="http://schemas.microsoft.com/office/drawing/2014/main" id="{AB0E7A0D-9DE3-EA87-EBDB-2988383B9A6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00457" y="8272"/>
            <a:ext cx="1962251" cy="1390721"/>
          </a:xfrm>
          <a:prstGeom prst="rect">
            <a:avLst/>
          </a:prstGeom>
        </p:spPr>
      </p:pic>
      <p:pic>
        <p:nvPicPr>
          <p:cNvPr id="27" name="Picture 26" descr="Cambium Assessment White Logo">
            <a:extLst>
              <a:ext uri="{FF2B5EF4-FFF2-40B4-BE49-F238E27FC236}">
                <a16:creationId xmlns:a16="http://schemas.microsoft.com/office/drawing/2014/main" id="{B62547D0-BF4E-09F8-3521-06324B18B4F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90853" y="276837"/>
            <a:ext cx="869995" cy="768389"/>
          </a:xfrm>
          <a:prstGeom prst="rect">
            <a:avLst/>
          </a:prstGeom>
        </p:spPr>
      </p:pic>
      <p:pic>
        <p:nvPicPr>
          <p:cNvPr id="8" name="Picture 7">
            <a:extLst>
              <a:ext uri="{FF2B5EF4-FFF2-40B4-BE49-F238E27FC236}">
                <a16:creationId xmlns:a16="http://schemas.microsoft.com/office/drawing/2014/main" id="{31A32E63-925A-4C79-22C3-419B5AF6470B}"/>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86305" y="1015380"/>
            <a:ext cx="1314518" cy="146058"/>
          </a:xfrm>
          <a:prstGeom prst="rect">
            <a:avLst/>
          </a:prstGeom>
        </p:spPr>
      </p:pic>
      <p:sp>
        <p:nvSpPr>
          <p:cNvPr id="15" name="Content Placeholder 2">
            <a:extLst>
              <a:ext uri="{FF2B5EF4-FFF2-40B4-BE49-F238E27FC236}">
                <a16:creationId xmlns:a16="http://schemas.microsoft.com/office/drawing/2014/main" id="{B9A7E72E-FE66-147C-A30E-7278B653939F}"/>
              </a:ext>
            </a:extLst>
          </p:cNvPr>
          <p:cNvSpPr>
            <a:spLocks noGrp="1"/>
          </p:cNvSpPr>
          <p:nvPr>
            <p:ph sz="half" idx="1"/>
          </p:nvPr>
        </p:nvSpPr>
        <p:spPr>
          <a:xfrm>
            <a:off x="301202" y="1303953"/>
            <a:ext cx="11589595" cy="489672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246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t Left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2B7459-A84D-6219-32BD-074A5C8B44C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3" y="214657"/>
            <a:ext cx="12021168" cy="977950"/>
          </a:xfrm>
          <a:prstGeom prst="rect">
            <a:avLst/>
          </a:prstGeom>
        </p:spPr>
      </p:pic>
      <p:pic>
        <p:nvPicPr>
          <p:cNvPr id="19" name="Picture 18">
            <a:extLst>
              <a:ext uri="{FF2B5EF4-FFF2-40B4-BE49-F238E27FC236}">
                <a16:creationId xmlns:a16="http://schemas.microsoft.com/office/drawing/2014/main" id="{B6046974-51F5-47C1-4309-807D69BDA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916" y="6329054"/>
            <a:ext cx="11163874" cy="584230"/>
          </a:xfrm>
          <a:prstGeom prst="rect">
            <a:avLst/>
          </a:prstGeom>
        </p:spPr>
      </p:pic>
      <p:pic>
        <p:nvPicPr>
          <p:cNvPr id="21" name="Picture 20" descr="Logo&#10;&#10;Description automatically generated">
            <a:extLst>
              <a:ext uri="{FF2B5EF4-FFF2-40B4-BE49-F238E27FC236}">
                <a16:creationId xmlns:a16="http://schemas.microsoft.com/office/drawing/2014/main" id="{5E355BF9-D055-C3BB-9CFD-F120FCFE93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202" y="6151245"/>
            <a:ext cx="920797" cy="762039"/>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0" y="218853"/>
            <a:ext cx="10037928" cy="942586"/>
          </a:xfrm>
        </p:spPr>
        <p:txBody>
          <a:bodyPr lIns="274320" tIns="91440">
            <a:noAutofit/>
          </a:bodyPr>
          <a:lstStyle>
            <a:lvl1pPr>
              <a:lnSpc>
                <a:spcPts val="3300"/>
              </a:lnSpc>
              <a:defRPr sz="3600" b="1">
                <a:solidFill>
                  <a:schemeClr val="bg1"/>
                </a:solidFill>
              </a:defRPr>
            </a:lvl1pPr>
          </a:lstStyle>
          <a:p>
            <a:r>
              <a:rPr lang="en-US"/>
              <a:t>Click to edit Master title style</a:t>
            </a:r>
          </a:p>
        </p:txBody>
      </p:sp>
      <p:sp>
        <p:nvSpPr>
          <p:cNvPr id="14" name="Text Placeholder 29">
            <a:extLst>
              <a:ext uri="{FF2B5EF4-FFF2-40B4-BE49-F238E27FC236}">
                <a16:creationId xmlns:a16="http://schemas.microsoft.com/office/drawing/2014/main" id="{F45C3E81-5891-5CAE-9F6F-6E71C5F72F27}"/>
              </a:ext>
            </a:extLst>
          </p:cNvPr>
          <p:cNvSpPr>
            <a:spLocks noGrp="1"/>
          </p:cNvSpPr>
          <p:nvPr>
            <p:ph type="body" sz="quarter" idx="13" hasCustomPrompt="1"/>
          </p:nvPr>
        </p:nvSpPr>
        <p:spPr>
          <a:xfrm>
            <a:off x="7628451" y="6191232"/>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2309361" y="6547636"/>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9448800" y="6547637"/>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20" name="Picture 19">
            <a:extLst>
              <a:ext uri="{FF2B5EF4-FFF2-40B4-BE49-F238E27FC236}">
                <a16:creationId xmlns:a16="http://schemas.microsoft.com/office/drawing/2014/main" id="{AB0E7A0D-9DE3-EA87-EBDB-2988383B9A6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00457" y="8272"/>
            <a:ext cx="1962251" cy="1390721"/>
          </a:xfrm>
          <a:prstGeom prst="rect">
            <a:avLst/>
          </a:prstGeom>
        </p:spPr>
      </p:pic>
      <p:pic>
        <p:nvPicPr>
          <p:cNvPr id="27" name="Picture 26" descr="Cambium Assessment White Logo">
            <a:extLst>
              <a:ext uri="{FF2B5EF4-FFF2-40B4-BE49-F238E27FC236}">
                <a16:creationId xmlns:a16="http://schemas.microsoft.com/office/drawing/2014/main" id="{B62547D0-BF4E-09F8-3521-06324B18B4F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90853" y="276837"/>
            <a:ext cx="869995" cy="768389"/>
          </a:xfrm>
          <a:prstGeom prst="rect">
            <a:avLst/>
          </a:prstGeom>
        </p:spPr>
      </p:pic>
      <p:pic>
        <p:nvPicPr>
          <p:cNvPr id="8" name="Picture 7">
            <a:extLst>
              <a:ext uri="{FF2B5EF4-FFF2-40B4-BE49-F238E27FC236}">
                <a16:creationId xmlns:a16="http://schemas.microsoft.com/office/drawing/2014/main" id="{31A32E63-925A-4C79-22C3-419B5AF6470B}"/>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86305" y="1015380"/>
            <a:ext cx="1314518" cy="146058"/>
          </a:xfrm>
          <a:prstGeom prst="rect">
            <a:avLst/>
          </a:prstGeom>
        </p:spPr>
      </p:pic>
      <p:sp>
        <p:nvSpPr>
          <p:cNvPr id="17" name="Content Placeholder 2">
            <a:extLst>
              <a:ext uri="{FF2B5EF4-FFF2-40B4-BE49-F238E27FC236}">
                <a16:creationId xmlns:a16="http://schemas.microsoft.com/office/drawing/2014/main" id="{72C94E36-AF62-E27E-F68B-08992C238A02}"/>
              </a:ext>
            </a:extLst>
          </p:cNvPr>
          <p:cNvSpPr>
            <a:spLocks noGrp="1"/>
          </p:cNvSpPr>
          <p:nvPr>
            <p:ph sz="half" idx="1"/>
          </p:nvPr>
        </p:nvSpPr>
        <p:spPr>
          <a:xfrm>
            <a:off x="270309" y="1303953"/>
            <a:ext cx="5749491" cy="487301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a:extLst>
              <a:ext uri="{FF2B5EF4-FFF2-40B4-BE49-F238E27FC236}">
                <a16:creationId xmlns:a16="http://schemas.microsoft.com/office/drawing/2014/main" id="{F855A363-4742-5A9E-FDF6-53B01FC2ECD4}"/>
              </a:ext>
            </a:extLst>
          </p:cNvPr>
          <p:cNvSpPr>
            <a:spLocks noGrp="1"/>
          </p:cNvSpPr>
          <p:nvPr>
            <p:ph sz="half" idx="2"/>
          </p:nvPr>
        </p:nvSpPr>
        <p:spPr>
          <a:xfrm>
            <a:off x="6172199" y="1303953"/>
            <a:ext cx="5749491" cy="487301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203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t Left 2 Column w/ hea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2B7459-A84D-6219-32BD-074A5C8B44C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3" y="214657"/>
            <a:ext cx="12021168" cy="977950"/>
          </a:xfrm>
          <a:prstGeom prst="rect">
            <a:avLst/>
          </a:prstGeom>
        </p:spPr>
      </p:pic>
      <p:pic>
        <p:nvPicPr>
          <p:cNvPr id="19" name="Picture 18">
            <a:extLst>
              <a:ext uri="{FF2B5EF4-FFF2-40B4-BE49-F238E27FC236}">
                <a16:creationId xmlns:a16="http://schemas.microsoft.com/office/drawing/2014/main" id="{B6046974-51F5-47C1-4309-807D69BDA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916" y="6329054"/>
            <a:ext cx="11163874" cy="584230"/>
          </a:xfrm>
          <a:prstGeom prst="rect">
            <a:avLst/>
          </a:prstGeom>
        </p:spPr>
      </p:pic>
      <p:pic>
        <p:nvPicPr>
          <p:cNvPr id="21" name="Picture 20" descr="Logo&#10;&#10;Description automatically generated">
            <a:extLst>
              <a:ext uri="{FF2B5EF4-FFF2-40B4-BE49-F238E27FC236}">
                <a16:creationId xmlns:a16="http://schemas.microsoft.com/office/drawing/2014/main" id="{5E355BF9-D055-C3BB-9CFD-F120FCFE93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202" y="6151245"/>
            <a:ext cx="920797" cy="762039"/>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0" y="218853"/>
            <a:ext cx="10037928" cy="942586"/>
          </a:xfrm>
        </p:spPr>
        <p:txBody>
          <a:bodyPr lIns="274320" tIns="91440">
            <a:noAutofit/>
          </a:bodyPr>
          <a:lstStyle>
            <a:lvl1pPr>
              <a:lnSpc>
                <a:spcPts val="3300"/>
              </a:lnSpc>
              <a:defRPr sz="36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C26D00-302E-B649-B948-F8854082203B}"/>
              </a:ext>
            </a:extLst>
          </p:cNvPr>
          <p:cNvSpPr>
            <a:spLocks noGrp="1"/>
          </p:cNvSpPr>
          <p:nvPr>
            <p:ph type="body" idx="1"/>
          </p:nvPr>
        </p:nvSpPr>
        <p:spPr>
          <a:xfrm>
            <a:off x="309492" y="1300402"/>
            <a:ext cx="5620675"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23101-6B1A-96E5-BDE9-B4A4C44708CC}"/>
              </a:ext>
            </a:extLst>
          </p:cNvPr>
          <p:cNvSpPr>
            <a:spLocks noGrp="1"/>
          </p:cNvSpPr>
          <p:nvPr>
            <p:ph sz="half" idx="2"/>
          </p:nvPr>
        </p:nvSpPr>
        <p:spPr>
          <a:xfrm>
            <a:off x="309492" y="1925353"/>
            <a:ext cx="5620675" cy="4248516"/>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CE2BFA-C03A-784D-1FAE-B414AC428193}"/>
              </a:ext>
            </a:extLst>
          </p:cNvPr>
          <p:cNvSpPr>
            <a:spLocks noGrp="1"/>
          </p:cNvSpPr>
          <p:nvPr>
            <p:ph type="body" sz="quarter" idx="3"/>
          </p:nvPr>
        </p:nvSpPr>
        <p:spPr>
          <a:xfrm>
            <a:off x="6098002" y="1300402"/>
            <a:ext cx="5808774"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E926-07BB-4853-395D-C33CA02E88FC}"/>
              </a:ext>
            </a:extLst>
          </p:cNvPr>
          <p:cNvSpPr>
            <a:spLocks noGrp="1"/>
          </p:cNvSpPr>
          <p:nvPr>
            <p:ph sz="quarter" idx="4"/>
          </p:nvPr>
        </p:nvSpPr>
        <p:spPr>
          <a:xfrm>
            <a:off x="6098002" y="1925353"/>
            <a:ext cx="5808774" cy="4248516"/>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9">
            <a:extLst>
              <a:ext uri="{FF2B5EF4-FFF2-40B4-BE49-F238E27FC236}">
                <a16:creationId xmlns:a16="http://schemas.microsoft.com/office/drawing/2014/main" id="{F45C3E81-5891-5CAE-9F6F-6E71C5F72F27}"/>
              </a:ext>
            </a:extLst>
          </p:cNvPr>
          <p:cNvSpPr>
            <a:spLocks noGrp="1"/>
          </p:cNvSpPr>
          <p:nvPr>
            <p:ph type="body" sz="quarter" idx="13" hasCustomPrompt="1"/>
          </p:nvPr>
        </p:nvSpPr>
        <p:spPr>
          <a:xfrm>
            <a:off x="7628451" y="6191232"/>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2309361" y="6547636"/>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9448800" y="6547637"/>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20" name="Picture 19">
            <a:extLst>
              <a:ext uri="{FF2B5EF4-FFF2-40B4-BE49-F238E27FC236}">
                <a16:creationId xmlns:a16="http://schemas.microsoft.com/office/drawing/2014/main" id="{AB0E7A0D-9DE3-EA87-EBDB-2988383B9A6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00457" y="8272"/>
            <a:ext cx="1962251" cy="1390721"/>
          </a:xfrm>
          <a:prstGeom prst="rect">
            <a:avLst/>
          </a:prstGeom>
        </p:spPr>
      </p:pic>
      <p:pic>
        <p:nvPicPr>
          <p:cNvPr id="27" name="Picture 26" descr="Cambium Assessment White Logo">
            <a:extLst>
              <a:ext uri="{FF2B5EF4-FFF2-40B4-BE49-F238E27FC236}">
                <a16:creationId xmlns:a16="http://schemas.microsoft.com/office/drawing/2014/main" id="{B62547D0-BF4E-09F8-3521-06324B18B4F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90853" y="276837"/>
            <a:ext cx="869995" cy="768389"/>
          </a:xfrm>
          <a:prstGeom prst="rect">
            <a:avLst/>
          </a:prstGeom>
        </p:spPr>
      </p:pic>
      <p:pic>
        <p:nvPicPr>
          <p:cNvPr id="8" name="Picture 7">
            <a:extLst>
              <a:ext uri="{FF2B5EF4-FFF2-40B4-BE49-F238E27FC236}">
                <a16:creationId xmlns:a16="http://schemas.microsoft.com/office/drawing/2014/main" id="{31A32E63-925A-4C79-22C3-419B5AF6470B}"/>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86305" y="1015380"/>
            <a:ext cx="1314518" cy="146058"/>
          </a:xfrm>
          <a:prstGeom prst="rect">
            <a:avLst/>
          </a:prstGeom>
        </p:spPr>
      </p:pic>
    </p:spTree>
    <p:extLst>
      <p:ext uri="{BB962C8B-B14F-4D97-AF65-F5344CB8AC3E}">
        <p14:creationId xmlns:p14="http://schemas.microsoft.com/office/powerpoint/2010/main" val="4134577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ft 2 Content Pictur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639DC-E253-09CA-ABC5-3B7B5BE8F6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99664"/>
            <a:ext cx="12014817" cy="977950"/>
          </a:xfrm>
          <a:prstGeom prst="rect">
            <a:avLst/>
          </a:prstGeom>
        </p:spPr>
      </p:pic>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1" y="6614226"/>
            <a:ext cx="9448800" cy="233605"/>
          </a:xfrm>
          <a:prstGeom prst="rect">
            <a:avLst/>
          </a:prstGeom>
        </p:spPr>
        <p:txBody>
          <a:bodyPr anchor="ctr" anchorCtr="0"/>
          <a:lstStyle>
            <a:lvl1pPr algn="l">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9448800" y="6614227"/>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sp>
        <p:nvSpPr>
          <p:cNvPr id="2" name="Title 1">
            <a:extLst>
              <a:ext uri="{FF2B5EF4-FFF2-40B4-BE49-F238E27FC236}">
                <a16:creationId xmlns:a16="http://schemas.microsoft.com/office/drawing/2014/main" id="{E3A0BA9C-9248-82BA-EC94-2920C0FF2D1B}"/>
              </a:ext>
            </a:extLst>
          </p:cNvPr>
          <p:cNvSpPr>
            <a:spLocks noGrp="1"/>
          </p:cNvSpPr>
          <p:nvPr>
            <p:ph type="title"/>
          </p:nvPr>
        </p:nvSpPr>
        <p:spPr>
          <a:xfrm>
            <a:off x="0" y="203571"/>
            <a:ext cx="10037929" cy="954154"/>
          </a:xfrm>
        </p:spPr>
        <p:txBody>
          <a:bodyPr lIns="274320" tIns="91440">
            <a:noAutofit/>
          </a:bodyPr>
          <a:lstStyle>
            <a:lvl1pPr>
              <a:lnSpc>
                <a:spcPts val="3200"/>
              </a:lnSpc>
              <a:defRPr sz="3600" b="1">
                <a:solidFill>
                  <a:schemeClr val="bg1"/>
                </a:solidFill>
              </a:defRPr>
            </a:lvl1pPr>
          </a:lstStyle>
          <a:p>
            <a:r>
              <a:rPr lang="en-US"/>
              <a:t>Click to edit Master title style</a:t>
            </a:r>
          </a:p>
        </p:txBody>
      </p:sp>
      <p:sp>
        <p:nvSpPr>
          <p:cNvPr id="14" name="Text Placeholder 3">
            <a:extLst>
              <a:ext uri="{FF2B5EF4-FFF2-40B4-BE49-F238E27FC236}">
                <a16:creationId xmlns:a16="http://schemas.microsoft.com/office/drawing/2014/main" id="{98C0674D-A115-9376-E1B7-E1207002F79A}"/>
              </a:ext>
            </a:extLst>
          </p:cNvPr>
          <p:cNvSpPr>
            <a:spLocks noGrp="1"/>
          </p:cNvSpPr>
          <p:nvPr>
            <p:ph type="body" sz="half" idx="2"/>
          </p:nvPr>
        </p:nvSpPr>
        <p:spPr>
          <a:xfrm>
            <a:off x="7287903" y="2093030"/>
            <a:ext cx="4653887" cy="42618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16">
            <a:extLst>
              <a:ext uri="{FF2B5EF4-FFF2-40B4-BE49-F238E27FC236}">
                <a16:creationId xmlns:a16="http://schemas.microsoft.com/office/drawing/2014/main" id="{13C0636A-8543-0EC4-DF28-B278C8C4C110}"/>
              </a:ext>
            </a:extLst>
          </p:cNvPr>
          <p:cNvSpPr>
            <a:spLocks noGrp="1"/>
          </p:cNvSpPr>
          <p:nvPr>
            <p:ph sz="quarter" idx="14"/>
          </p:nvPr>
        </p:nvSpPr>
        <p:spPr>
          <a:xfrm>
            <a:off x="7286315" y="1304682"/>
            <a:ext cx="4653888" cy="774700"/>
          </a:xfrm>
        </p:spPr>
        <p:txBody>
          <a:bodyPr/>
          <a:lstStyle>
            <a:lvl1pPr marL="0" indent="0">
              <a:buNone/>
              <a:defRPr sz="2400" b="1">
                <a:solidFill>
                  <a:schemeClr val="accent1"/>
                </a:solidFill>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16" name="Picture Placeholder 2">
            <a:extLst>
              <a:ext uri="{FF2B5EF4-FFF2-40B4-BE49-F238E27FC236}">
                <a16:creationId xmlns:a16="http://schemas.microsoft.com/office/drawing/2014/main" id="{2AB9BF93-A675-E26C-3AF0-DF28FDC11B7A}"/>
              </a:ext>
            </a:extLst>
          </p:cNvPr>
          <p:cNvSpPr>
            <a:spLocks noGrp="1"/>
          </p:cNvSpPr>
          <p:nvPr>
            <p:ph type="pic" idx="1"/>
          </p:nvPr>
        </p:nvSpPr>
        <p:spPr>
          <a:xfrm>
            <a:off x="269875" y="1304682"/>
            <a:ext cx="6758603" cy="50673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Text Placeholder 29">
            <a:extLst>
              <a:ext uri="{FF2B5EF4-FFF2-40B4-BE49-F238E27FC236}">
                <a16:creationId xmlns:a16="http://schemas.microsoft.com/office/drawing/2014/main" id="{D629D23C-8B39-0420-249E-BEE0F17C7559}"/>
              </a:ext>
            </a:extLst>
          </p:cNvPr>
          <p:cNvSpPr>
            <a:spLocks noGrp="1"/>
          </p:cNvSpPr>
          <p:nvPr>
            <p:ph type="body" sz="quarter" idx="15" hasCustomPrompt="1"/>
          </p:nvPr>
        </p:nvSpPr>
        <p:spPr>
          <a:xfrm>
            <a:off x="269875" y="6391912"/>
            <a:ext cx="4273202" cy="138542"/>
          </a:xfrm>
        </p:spPr>
        <p:txBody>
          <a:bodyPr anchor="ctr" anchorCtr="0">
            <a:noAutofit/>
          </a:bodyPr>
          <a:lstStyle>
            <a:lvl1pPr marL="0" indent="0" algn="l">
              <a:buNone/>
              <a:defRPr sz="800">
                <a:solidFill>
                  <a:schemeClr val="tx1"/>
                </a:solidFill>
              </a:defRPr>
            </a:lvl1pPr>
          </a:lstStyle>
          <a:p>
            <a:pPr lvl="0"/>
            <a:r>
              <a:rPr lang="en-US"/>
              <a:t>Source: Placeholder for sources and permissions (if needed).</a:t>
            </a:r>
          </a:p>
        </p:txBody>
      </p:sp>
      <p:pic>
        <p:nvPicPr>
          <p:cNvPr id="6" name="Picture 5">
            <a:extLst>
              <a:ext uri="{FF2B5EF4-FFF2-40B4-BE49-F238E27FC236}">
                <a16:creationId xmlns:a16="http://schemas.microsoft.com/office/drawing/2014/main" id="{6F370321-F57B-C05C-C235-49F16B9F911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998898" y="6491"/>
            <a:ext cx="1968601" cy="1390721"/>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F77E9829-99D6-8523-2FE2-B9D7854E8B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98660" y="277148"/>
            <a:ext cx="857294" cy="768389"/>
          </a:xfrm>
          <a:prstGeom prst="rect">
            <a:avLst/>
          </a:prstGeom>
        </p:spPr>
      </p:pic>
      <p:pic>
        <p:nvPicPr>
          <p:cNvPr id="12" name="Picture 11">
            <a:extLst>
              <a:ext uri="{FF2B5EF4-FFF2-40B4-BE49-F238E27FC236}">
                <a16:creationId xmlns:a16="http://schemas.microsoft.com/office/drawing/2014/main" id="{20E88232-4240-5D90-A40A-0F9815ABEB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80751" y="1011667"/>
            <a:ext cx="1320868" cy="146058"/>
          </a:xfrm>
          <a:prstGeom prst="rect">
            <a:avLst/>
          </a:prstGeom>
        </p:spPr>
      </p:pic>
    </p:spTree>
    <p:extLst>
      <p:ext uri="{BB962C8B-B14F-4D97-AF65-F5344CB8AC3E}">
        <p14:creationId xmlns:p14="http://schemas.microsoft.com/office/powerpoint/2010/main" val="1634655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ft 2 Alt Pictur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2B7459-A84D-6219-32BD-074A5C8B44C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3" y="214657"/>
            <a:ext cx="12021168" cy="977950"/>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0" y="218853"/>
            <a:ext cx="10037928" cy="942586"/>
          </a:xfrm>
        </p:spPr>
        <p:txBody>
          <a:bodyPr lIns="274320" tIns="91440">
            <a:noAutofit/>
          </a:bodyPr>
          <a:lstStyle>
            <a:lvl1pPr>
              <a:lnSpc>
                <a:spcPts val="3300"/>
              </a:lnSpc>
              <a:defRPr sz="3600" b="1">
                <a:solidFill>
                  <a:schemeClr val="bg1"/>
                </a:solidFill>
              </a:defRPr>
            </a:lvl1pPr>
          </a:lstStyle>
          <a:p>
            <a:r>
              <a:rPr lang="en-US"/>
              <a:t>Click to edit Master title style</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1" y="6615876"/>
            <a:ext cx="9448800" cy="233605"/>
          </a:xfrm>
          <a:prstGeom prst="rect">
            <a:avLst/>
          </a:prstGeom>
        </p:spPr>
        <p:txBody>
          <a:bodyPr anchor="ctr" anchorCtr="0"/>
          <a:lstStyle>
            <a:lvl1pPr algn="ctr">
              <a:defRPr sz="1400">
                <a:solidFill>
                  <a:schemeClr val="tx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9448800" y="6615877"/>
            <a:ext cx="2743200" cy="233605"/>
          </a:xfrm>
          <a:prstGeom prst="rect">
            <a:avLst/>
          </a:prstGeom>
        </p:spPr>
        <p:txBody>
          <a:bodyPr anchor="ctr" anchorCtr="0"/>
          <a:lstStyle>
            <a:lvl1pPr algn="r">
              <a:defRPr sz="1400">
                <a:solidFill>
                  <a:schemeClr val="tx1"/>
                </a:solidFill>
              </a:defRPr>
            </a:lvl1pPr>
          </a:lstStyle>
          <a:p>
            <a:fld id="{3681D07F-2A2F-485F-853D-A069260EAD11}" type="slidenum">
              <a:rPr lang="en-US" smtClean="0"/>
              <a:pPr/>
              <a:t>‹#›</a:t>
            </a:fld>
            <a:endParaRPr lang="en-US"/>
          </a:p>
        </p:txBody>
      </p:sp>
      <p:pic>
        <p:nvPicPr>
          <p:cNvPr id="20" name="Picture 19">
            <a:extLst>
              <a:ext uri="{FF2B5EF4-FFF2-40B4-BE49-F238E27FC236}">
                <a16:creationId xmlns:a16="http://schemas.microsoft.com/office/drawing/2014/main" id="{AB0E7A0D-9DE3-EA87-EBDB-2988383B9A6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457" y="8272"/>
            <a:ext cx="1962251" cy="1390721"/>
          </a:xfrm>
          <a:prstGeom prst="rect">
            <a:avLst/>
          </a:prstGeom>
        </p:spPr>
      </p:pic>
      <p:pic>
        <p:nvPicPr>
          <p:cNvPr id="27" name="Picture 26" descr="Cambium Assessment White Logo">
            <a:extLst>
              <a:ext uri="{FF2B5EF4-FFF2-40B4-BE49-F238E27FC236}">
                <a16:creationId xmlns:a16="http://schemas.microsoft.com/office/drawing/2014/main" id="{B62547D0-BF4E-09F8-3521-06324B18B4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90853" y="276837"/>
            <a:ext cx="869995" cy="768389"/>
          </a:xfrm>
          <a:prstGeom prst="rect">
            <a:avLst/>
          </a:prstGeom>
        </p:spPr>
      </p:pic>
      <p:pic>
        <p:nvPicPr>
          <p:cNvPr id="8" name="Picture 7">
            <a:extLst>
              <a:ext uri="{FF2B5EF4-FFF2-40B4-BE49-F238E27FC236}">
                <a16:creationId xmlns:a16="http://schemas.microsoft.com/office/drawing/2014/main" id="{31A32E63-925A-4C79-22C3-419B5AF6470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86305" y="1015380"/>
            <a:ext cx="1314518" cy="146058"/>
          </a:xfrm>
          <a:prstGeom prst="rect">
            <a:avLst/>
          </a:prstGeom>
        </p:spPr>
      </p:pic>
      <p:sp>
        <p:nvSpPr>
          <p:cNvPr id="17" name="Text Placeholder 29">
            <a:extLst>
              <a:ext uri="{FF2B5EF4-FFF2-40B4-BE49-F238E27FC236}">
                <a16:creationId xmlns:a16="http://schemas.microsoft.com/office/drawing/2014/main" id="{BDFABCE2-820E-3EFD-FBFE-8CE74C8B882C}"/>
              </a:ext>
            </a:extLst>
          </p:cNvPr>
          <p:cNvSpPr>
            <a:spLocks noGrp="1"/>
          </p:cNvSpPr>
          <p:nvPr>
            <p:ph type="body" sz="quarter" idx="14" hasCustomPrompt="1"/>
          </p:nvPr>
        </p:nvSpPr>
        <p:spPr>
          <a:xfrm>
            <a:off x="269875" y="6419208"/>
            <a:ext cx="4273202" cy="138542"/>
          </a:xfrm>
        </p:spPr>
        <p:txBody>
          <a:bodyPr anchor="ctr" anchorCtr="0">
            <a:noAutofit/>
          </a:bodyPr>
          <a:lstStyle>
            <a:lvl1pPr marL="0" indent="0" algn="l">
              <a:buNone/>
              <a:defRPr sz="800">
                <a:solidFill>
                  <a:schemeClr val="tx1"/>
                </a:solidFill>
              </a:defRPr>
            </a:lvl1pPr>
          </a:lstStyle>
          <a:p>
            <a:pPr lvl="0"/>
            <a:r>
              <a:rPr lang="en-US"/>
              <a:t>Source: Placeholder for sources and permissions (if needed).</a:t>
            </a:r>
          </a:p>
        </p:txBody>
      </p:sp>
      <p:sp>
        <p:nvSpPr>
          <p:cNvPr id="22" name="Text Placeholder 3">
            <a:extLst>
              <a:ext uri="{FF2B5EF4-FFF2-40B4-BE49-F238E27FC236}">
                <a16:creationId xmlns:a16="http://schemas.microsoft.com/office/drawing/2014/main" id="{E8502BB0-5084-2F5D-C335-4532ADACCA74}"/>
              </a:ext>
            </a:extLst>
          </p:cNvPr>
          <p:cNvSpPr>
            <a:spLocks noGrp="1"/>
          </p:cNvSpPr>
          <p:nvPr>
            <p:ph type="body" sz="half" idx="2"/>
          </p:nvPr>
        </p:nvSpPr>
        <p:spPr>
          <a:xfrm>
            <a:off x="7287903" y="2093029"/>
            <a:ext cx="4653887" cy="42852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Content Placeholder 16">
            <a:extLst>
              <a:ext uri="{FF2B5EF4-FFF2-40B4-BE49-F238E27FC236}">
                <a16:creationId xmlns:a16="http://schemas.microsoft.com/office/drawing/2014/main" id="{43BC0B19-6AD4-D158-FD1F-6F2CFF2B8F34}"/>
              </a:ext>
            </a:extLst>
          </p:cNvPr>
          <p:cNvSpPr>
            <a:spLocks noGrp="1"/>
          </p:cNvSpPr>
          <p:nvPr>
            <p:ph sz="quarter" idx="15"/>
          </p:nvPr>
        </p:nvSpPr>
        <p:spPr>
          <a:xfrm>
            <a:off x="7286315" y="1318329"/>
            <a:ext cx="4653888" cy="774700"/>
          </a:xfrm>
        </p:spPr>
        <p:txBody>
          <a:bodyPr/>
          <a:lstStyle>
            <a:lvl1pPr marL="0" indent="0">
              <a:buNone/>
              <a:defRPr sz="2400" b="1">
                <a:solidFill>
                  <a:schemeClr val="accent1"/>
                </a:solidFill>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4" name="Picture Placeholder 2">
            <a:extLst>
              <a:ext uri="{FF2B5EF4-FFF2-40B4-BE49-F238E27FC236}">
                <a16:creationId xmlns:a16="http://schemas.microsoft.com/office/drawing/2014/main" id="{4BF4F379-100E-7101-5680-F0A253E502D9}"/>
              </a:ext>
            </a:extLst>
          </p:cNvPr>
          <p:cNvSpPr>
            <a:spLocks noGrp="1"/>
          </p:cNvSpPr>
          <p:nvPr>
            <p:ph type="pic" idx="1"/>
          </p:nvPr>
        </p:nvSpPr>
        <p:spPr>
          <a:xfrm>
            <a:off x="269875" y="1318329"/>
            <a:ext cx="6758603" cy="509752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92981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ight Content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7B68C3-F291-5AEE-B52E-A9177C6EDF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52" y="6320848"/>
            <a:ext cx="12192000" cy="582985"/>
          </a:xfrm>
          <a:prstGeom prst="rect">
            <a:avLst/>
          </a:prstGeom>
        </p:spPr>
      </p:pic>
      <p:sp>
        <p:nvSpPr>
          <p:cNvPr id="3" name="Content Placeholder 2">
            <a:extLst>
              <a:ext uri="{FF2B5EF4-FFF2-40B4-BE49-F238E27FC236}">
                <a16:creationId xmlns:a16="http://schemas.microsoft.com/office/drawing/2014/main" id="{86162BB4-EF82-2F1D-5E95-51EB7DC24E8A}"/>
              </a:ext>
            </a:extLst>
          </p:cNvPr>
          <p:cNvSpPr>
            <a:spLocks noGrp="1"/>
          </p:cNvSpPr>
          <p:nvPr>
            <p:ph sz="half" idx="1"/>
          </p:nvPr>
        </p:nvSpPr>
        <p:spPr>
          <a:xfrm>
            <a:off x="270309" y="1305595"/>
            <a:ext cx="5749491" cy="487136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26C85-7BB8-EEDA-48D2-ED5F0991E3A9}"/>
              </a:ext>
            </a:extLst>
          </p:cNvPr>
          <p:cNvSpPr>
            <a:spLocks noGrp="1"/>
          </p:cNvSpPr>
          <p:nvPr>
            <p:ph sz="half" idx="2"/>
          </p:nvPr>
        </p:nvSpPr>
        <p:spPr>
          <a:xfrm>
            <a:off x="6172199" y="1305595"/>
            <a:ext cx="5749491" cy="487136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2743200" y="6540962"/>
            <a:ext cx="8229600" cy="233605"/>
          </a:xfrm>
          <a:prstGeom prst="rect">
            <a:avLst/>
          </a:prstGeom>
        </p:spPr>
        <p:txBody>
          <a:bodyPr anchor="ctr" anchorCtr="0"/>
          <a:lstStyle>
            <a:lvl1pPr algn="ctr">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0" y="6540963"/>
            <a:ext cx="2743200" cy="233605"/>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sp>
        <p:nvSpPr>
          <p:cNvPr id="14" name="Text Placeholder 29">
            <a:extLst>
              <a:ext uri="{FF2B5EF4-FFF2-40B4-BE49-F238E27FC236}">
                <a16:creationId xmlns:a16="http://schemas.microsoft.com/office/drawing/2014/main" id="{415EE94A-3483-61B0-8947-16611FDA7045}"/>
              </a:ext>
            </a:extLst>
          </p:cNvPr>
          <p:cNvSpPr>
            <a:spLocks noGrp="1"/>
          </p:cNvSpPr>
          <p:nvPr>
            <p:ph type="body" sz="quarter" idx="13" hasCustomPrompt="1"/>
          </p:nvPr>
        </p:nvSpPr>
        <p:spPr>
          <a:xfrm>
            <a:off x="270309" y="6197462"/>
            <a:ext cx="4273202" cy="185252"/>
          </a:xfrm>
        </p:spPr>
        <p:txBody>
          <a:bodyPr anchor="b" anchorCtr="0">
            <a:noAutofit/>
          </a:bodyPr>
          <a:lstStyle>
            <a:lvl1pPr marL="0" indent="0" algn="l">
              <a:buNone/>
              <a:defRPr sz="800">
                <a:solidFill>
                  <a:schemeClr val="tx1"/>
                </a:solidFill>
              </a:defRPr>
            </a:lvl1pPr>
          </a:lstStyle>
          <a:p>
            <a:pPr lvl="0"/>
            <a:r>
              <a:rPr lang="en-US"/>
              <a:t>Source: Placeholder for sources and permissions (if needed).</a:t>
            </a:r>
          </a:p>
        </p:txBody>
      </p:sp>
      <p:pic>
        <p:nvPicPr>
          <p:cNvPr id="20" name="Picture 19">
            <a:extLst>
              <a:ext uri="{FF2B5EF4-FFF2-40B4-BE49-F238E27FC236}">
                <a16:creationId xmlns:a16="http://schemas.microsoft.com/office/drawing/2014/main" id="{31DD390D-AEAD-B9A3-1297-72DE797E58D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77183" y="204259"/>
            <a:ext cx="12014817" cy="977950"/>
          </a:xfrm>
          <a:prstGeom prst="rect">
            <a:avLst/>
          </a:prstGeom>
        </p:spPr>
      </p:pic>
      <p:sp>
        <p:nvSpPr>
          <p:cNvPr id="21" name="Title 1">
            <a:extLst>
              <a:ext uri="{FF2B5EF4-FFF2-40B4-BE49-F238E27FC236}">
                <a16:creationId xmlns:a16="http://schemas.microsoft.com/office/drawing/2014/main" id="{55193082-F87E-F6FF-02C1-61B3179E05FC}"/>
              </a:ext>
            </a:extLst>
          </p:cNvPr>
          <p:cNvSpPr>
            <a:spLocks noGrp="1"/>
          </p:cNvSpPr>
          <p:nvPr>
            <p:ph type="title"/>
          </p:nvPr>
        </p:nvSpPr>
        <p:spPr>
          <a:xfrm>
            <a:off x="1980328" y="224788"/>
            <a:ext cx="10211672" cy="908075"/>
          </a:xfrm>
        </p:spPr>
        <p:txBody>
          <a:bodyPr tIns="91440" rIns="274320" anchor="ctr" anchorCtr="0">
            <a:noAutofit/>
          </a:bodyPr>
          <a:lstStyle>
            <a:lvl1pPr algn="r">
              <a:lnSpc>
                <a:spcPts val="3300"/>
              </a:lnSpc>
              <a:defRPr sz="3600" b="1">
                <a:solidFill>
                  <a:schemeClr val="bg1"/>
                </a:solidFill>
              </a:defRPr>
            </a:lvl1pPr>
          </a:lstStyle>
          <a:p>
            <a:r>
              <a:rPr lang="en-US"/>
              <a:t>Click to edit Master title style</a:t>
            </a:r>
          </a:p>
        </p:txBody>
      </p:sp>
      <p:pic>
        <p:nvPicPr>
          <p:cNvPr id="22" name="Picture 21">
            <a:extLst>
              <a:ext uri="{FF2B5EF4-FFF2-40B4-BE49-F238E27FC236}">
                <a16:creationId xmlns:a16="http://schemas.microsoft.com/office/drawing/2014/main" id="{00416815-2686-D3F0-E1F0-676CA66DFAE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47" y="10163"/>
            <a:ext cx="1968601" cy="1390721"/>
          </a:xfrm>
          <a:prstGeom prst="rect">
            <a:avLst/>
          </a:prstGeom>
        </p:spPr>
      </p:pic>
      <p:pic>
        <p:nvPicPr>
          <p:cNvPr id="23" name="Picture 22" descr="Logo&#10;&#10;Description automatically generated">
            <a:extLst>
              <a:ext uri="{FF2B5EF4-FFF2-40B4-BE49-F238E27FC236}">
                <a16:creationId xmlns:a16="http://schemas.microsoft.com/office/drawing/2014/main" id="{0D3241E3-0B70-7AD0-6711-A6E7952A6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3593" y="268832"/>
            <a:ext cx="869995" cy="768389"/>
          </a:xfrm>
          <a:prstGeom prst="rect">
            <a:avLst/>
          </a:prstGeom>
        </p:spPr>
      </p:pic>
      <p:pic>
        <p:nvPicPr>
          <p:cNvPr id="24" name="Picture 23">
            <a:extLst>
              <a:ext uri="{FF2B5EF4-FFF2-40B4-BE49-F238E27FC236}">
                <a16:creationId xmlns:a16="http://schemas.microsoft.com/office/drawing/2014/main" id="{81BB871E-FE37-0570-8A79-002C5FC94B2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9907" y="1016471"/>
            <a:ext cx="1320868" cy="146058"/>
          </a:xfrm>
          <a:prstGeom prst="rect">
            <a:avLst/>
          </a:prstGeom>
        </p:spPr>
      </p:pic>
    </p:spTree>
    <p:extLst>
      <p:ext uri="{BB962C8B-B14F-4D97-AF65-F5344CB8AC3E}">
        <p14:creationId xmlns:p14="http://schemas.microsoft.com/office/powerpoint/2010/main" val="185862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Content 2 Column w/ hea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7B68C3-F291-5AEE-B52E-A9177C6EDF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52" y="6320848"/>
            <a:ext cx="12192000" cy="582985"/>
          </a:xfrm>
          <a:prstGeom prst="rect">
            <a:avLst/>
          </a:prstGeom>
        </p:spPr>
      </p:pic>
      <p:sp>
        <p:nvSpPr>
          <p:cNvPr id="10" name="Footer Placeholder 4">
            <a:extLst>
              <a:ext uri="{FF2B5EF4-FFF2-40B4-BE49-F238E27FC236}">
                <a16:creationId xmlns:a16="http://schemas.microsoft.com/office/drawing/2014/main" id="{BF07B0C2-84CF-01BB-045E-81D40B56193E}"/>
              </a:ext>
            </a:extLst>
          </p:cNvPr>
          <p:cNvSpPr>
            <a:spLocks noGrp="1"/>
          </p:cNvSpPr>
          <p:nvPr>
            <p:ph type="ftr" sz="quarter" idx="11"/>
          </p:nvPr>
        </p:nvSpPr>
        <p:spPr>
          <a:xfrm>
            <a:off x="2743200" y="6540962"/>
            <a:ext cx="8229600" cy="233605"/>
          </a:xfrm>
          <a:prstGeom prst="rect">
            <a:avLst/>
          </a:prstGeom>
        </p:spPr>
        <p:txBody>
          <a:bodyPr anchor="ctr" anchorCtr="0"/>
          <a:lstStyle>
            <a:lvl1pPr algn="ctr">
              <a:defRPr sz="14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E4A86BA-3F10-F2BF-B06C-8299987F4A70}"/>
              </a:ext>
            </a:extLst>
          </p:cNvPr>
          <p:cNvSpPr>
            <a:spLocks noGrp="1"/>
          </p:cNvSpPr>
          <p:nvPr>
            <p:ph type="sldNum" sz="quarter" idx="12"/>
          </p:nvPr>
        </p:nvSpPr>
        <p:spPr>
          <a:xfrm>
            <a:off x="0" y="6540963"/>
            <a:ext cx="2743200" cy="233605"/>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sp>
        <p:nvSpPr>
          <p:cNvPr id="14" name="Text Placeholder 29">
            <a:extLst>
              <a:ext uri="{FF2B5EF4-FFF2-40B4-BE49-F238E27FC236}">
                <a16:creationId xmlns:a16="http://schemas.microsoft.com/office/drawing/2014/main" id="{415EE94A-3483-61B0-8947-16611FDA7045}"/>
              </a:ext>
            </a:extLst>
          </p:cNvPr>
          <p:cNvSpPr>
            <a:spLocks noGrp="1"/>
          </p:cNvSpPr>
          <p:nvPr>
            <p:ph type="body" sz="quarter" idx="13" hasCustomPrompt="1"/>
          </p:nvPr>
        </p:nvSpPr>
        <p:spPr>
          <a:xfrm>
            <a:off x="270309" y="6197462"/>
            <a:ext cx="4273202" cy="185252"/>
          </a:xfrm>
        </p:spPr>
        <p:txBody>
          <a:bodyPr anchor="b" anchorCtr="0">
            <a:noAutofit/>
          </a:bodyPr>
          <a:lstStyle>
            <a:lvl1pPr marL="0" indent="0" algn="l">
              <a:buNone/>
              <a:defRPr sz="800">
                <a:solidFill>
                  <a:schemeClr val="tx1"/>
                </a:solidFill>
              </a:defRPr>
            </a:lvl1pPr>
          </a:lstStyle>
          <a:p>
            <a:pPr lvl="0"/>
            <a:r>
              <a:rPr lang="en-US"/>
              <a:t>Source: Placeholder for sources and permissions (if needed).</a:t>
            </a:r>
          </a:p>
        </p:txBody>
      </p:sp>
      <p:pic>
        <p:nvPicPr>
          <p:cNvPr id="20" name="Picture 19">
            <a:extLst>
              <a:ext uri="{FF2B5EF4-FFF2-40B4-BE49-F238E27FC236}">
                <a16:creationId xmlns:a16="http://schemas.microsoft.com/office/drawing/2014/main" id="{31DD390D-AEAD-B9A3-1297-72DE797E58D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77183" y="204259"/>
            <a:ext cx="12014817" cy="977950"/>
          </a:xfrm>
          <a:prstGeom prst="rect">
            <a:avLst/>
          </a:prstGeom>
        </p:spPr>
      </p:pic>
      <p:sp>
        <p:nvSpPr>
          <p:cNvPr id="21" name="Title 1">
            <a:extLst>
              <a:ext uri="{FF2B5EF4-FFF2-40B4-BE49-F238E27FC236}">
                <a16:creationId xmlns:a16="http://schemas.microsoft.com/office/drawing/2014/main" id="{55193082-F87E-F6FF-02C1-61B3179E05FC}"/>
              </a:ext>
            </a:extLst>
          </p:cNvPr>
          <p:cNvSpPr>
            <a:spLocks noGrp="1"/>
          </p:cNvSpPr>
          <p:nvPr>
            <p:ph type="title"/>
          </p:nvPr>
        </p:nvSpPr>
        <p:spPr>
          <a:xfrm>
            <a:off x="1980328" y="224788"/>
            <a:ext cx="10211672" cy="908075"/>
          </a:xfrm>
        </p:spPr>
        <p:txBody>
          <a:bodyPr tIns="91440" rIns="274320" anchor="ctr" anchorCtr="0">
            <a:noAutofit/>
          </a:bodyPr>
          <a:lstStyle>
            <a:lvl1pPr algn="r">
              <a:lnSpc>
                <a:spcPts val="3300"/>
              </a:lnSpc>
              <a:defRPr sz="3600" b="1">
                <a:solidFill>
                  <a:schemeClr val="bg1"/>
                </a:solidFill>
              </a:defRPr>
            </a:lvl1pPr>
          </a:lstStyle>
          <a:p>
            <a:r>
              <a:rPr lang="en-US"/>
              <a:t>Click to edit Master title style</a:t>
            </a:r>
          </a:p>
        </p:txBody>
      </p:sp>
      <p:pic>
        <p:nvPicPr>
          <p:cNvPr id="22" name="Picture 21">
            <a:extLst>
              <a:ext uri="{FF2B5EF4-FFF2-40B4-BE49-F238E27FC236}">
                <a16:creationId xmlns:a16="http://schemas.microsoft.com/office/drawing/2014/main" id="{00416815-2686-D3F0-E1F0-676CA66DFAE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47" y="10163"/>
            <a:ext cx="1968601" cy="1390721"/>
          </a:xfrm>
          <a:prstGeom prst="rect">
            <a:avLst/>
          </a:prstGeom>
        </p:spPr>
      </p:pic>
      <p:pic>
        <p:nvPicPr>
          <p:cNvPr id="23" name="Picture 22" descr="Logo&#10;&#10;Description automatically generated">
            <a:extLst>
              <a:ext uri="{FF2B5EF4-FFF2-40B4-BE49-F238E27FC236}">
                <a16:creationId xmlns:a16="http://schemas.microsoft.com/office/drawing/2014/main" id="{0D3241E3-0B70-7AD0-6711-A6E7952A6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3593" y="268832"/>
            <a:ext cx="869995" cy="768389"/>
          </a:xfrm>
          <a:prstGeom prst="rect">
            <a:avLst/>
          </a:prstGeom>
        </p:spPr>
      </p:pic>
      <p:pic>
        <p:nvPicPr>
          <p:cNvPr id="24" name="Picture 23">
            <a:extLst>
              <a:ext uri="{FF2B5EF4-FFF2-40B4-BE49-F238E27FC236}">
                <a16:creationId xmlns:a16="http://schemas.microsoft.com/office/drawing/2014/main" id="{81BB871E-FE37-0570-8A79-002C5FC94B2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9907" y="1016471"/>
            <a:ext cx="1320868" cy="146058"/>
          </a:xfrm>
          <a:prstGeom prst="rect">
            <a:avLst/>
          </a:prstGeom>
        </p:spPr>
      </p:pic>
      <p:sp>
        <p:nvSpPr>
          <p:cNvPr id="13" name="Text Placeholder 2">
            <a:extLst>
              <a:ext uri="{FF2B5EF4-FFF2-40B4-BE49-F238E27FC236}">
                <a16:creationId xmlns:a16="http://schemas.microsoft.com/office/drawing/2014/main" id="{52889FEB-8C46-8BDF-734E-517B7A427860}"/>
              </a:ext>
            </a:extLst>
          </p:cNvPr>
          <p:cNvSpPr>
            <a:spLocks noGrp="1"/>
          </p:cNvSpPr>
          <p:nvPr>
            <p:ph type="body" idx="1"/>
          </p:nvPr>
        </p:nvSpPr>
        <p:spPr>
          <a:xfrm>
            <a:off x="309492" y="1305737"/>
            <a:ext cx="5620675"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8E61822B-C4B1-57B5-6639-70E01004249F}"/>
              </a:ext>
            </a:extLst>
          </p:cNvPr>
          <p:cNvSpPr>
            <a:spLocks noGrp="1"/>
          </p:cNvSpPr>
          <p:nvPr>
            <p:ph sz="half" idx="2"/>
          </p:nvPr>
        </p:nvSpPr>
        <p:spPr>
          <a:xfrm>
            <a:off x="309492" y="1930687"/>
            <a:ext cx="5620675" cy="426665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17B97BCC-E2CA-A26C-B92A-BE6B85A9EB4C}"/>
              </a:ext>
            </a:extLst>
          </p:cNvPr>
          <p:cNvSpPr>
            <a:spLocks noGrp="1"/>
          </p:cNvSpPr>
          <p:nvPr>
            <p:ph type="body" sz="quarter" idx="3"/>
          </p:nvPr>
        </p:nvSpPr>
        <p:spPr>
          <a:xfrm>
            <a:off x="6118474" y="1305737"/>
            <a:ext cx="5808774"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DA43375-0C08-4977-1914-9A60E96BDD1E}"/>
              </a:ext>
            </a:extLst>
          </p:cNvPr>
          <p:cNvSpPr>
            <a:spLocks noGrp="1"/>
          </p:cNvSpPr>
          <p:nvPr>
            <p:ph sz="quarter" idx="4"/>
          </p:nvPr>
        </p:nvSpPr>
        <p:spPr>
          <a:xfrm>
            <a:off x="6118474" y="1930687"/>
            <a:ext cx="5808774" cy="426665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870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 Right Content 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09F6A11-2298-D3B9-158E-66CCDE88E6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589" y="195156"/>
            <a:ext cx="12014817" cy="977950"/>
          </a:xfrm>
          <a:prstGeom prst="rect">
            <a:avLst/>
          </a:prstGeom>
        </p:spPr>
      </p:pic>
      <p:pic>
        <p:nvPicPr>
          <p:cNvPr id="25" name="Picture 24">
            <a:extLst>
              <a:ext uri="{FF2B5EF4-FFF2-40B4-BE49-F238E27FC236}">
                <a16:creationId xmlns:a16="http://schemas.microsoft.com/office/drawing/2014/main" id="{B6235442-1DE3-FC71-B1EE-00FD014CD9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886" y="6320696"/>
            <a:ext cx="12192000" cy="583896"/>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2168400" y="210840"/>
            <a:ext cx="10022006" cy="928748"/>
          </a:xfrm>
        </p:spPr>
        <p:txBody>
          <a:bodyPr lIns="91440" tIns="91440" rIns="274320">
            <a:noAutofit/>
          </a:bodyPr>
          <a:lstStyle>
            <a:lvl1pPr algn="r">
              <a:lnSpc>
                <a:spcPts val="3300"/>
              </a:lnSpc>
              <a:defRPr sz="3600" b="1">
                <a:solidFill>
                  <a:schemeClr val="bg1"/>
                </a:solidFill>
              </a:defRPr>
            </a:lvl1pPr>
          </a:lstStyle>
          <a:p>
            <a:r>
              <a:rPr lang="en-US"/>
              <a:t>Click to edit Master title style</a:t>
            </a:r>
          </a:p>
        </p:txBody>
      </p:sp>
      <p:sp>
        <p:nvSpPr>
          <p:cNvPr id="14" name="Text Placeholder 29">
            <a:extLst>
              <a:ext uri="{FF2B5EF4-FFF2-40B4-BE49-F238E27FC236}">
                <a16:creationId xmlns:a16="http://schemas.microsoft.com/office/drawing/2014/main" id="{F45C3E81-5891-5CAE-9F6F-6E71C5F72F27}"/>
              </a:ext>
            </a:extLst>
          </p:cNvPr>
          <p:cNvSpPr>
            <a:spLocks noGrp="1"/>
          </p:cNvSpPr>
          <p:nvPr>
            <p:ph type="body" sz="quarter" idx="13" hasCustomPrompt="1"/>
          </p:nvPr>
        </p:nvSpPr>
        <p:spPr>
          <a:xfrm>
            <a:off x="309492" y="6211110"/>
            <a:ext cx="4273202" cy="185252"/>
          </a:xfrm>
        </p:spPr>
        <p:txBody>
          <a:bodyPr anchor="b" anchorCtr="0">
            <a:noAutofit/>
          </a:bodyPr>
          <a:lstStyle>
            <a:lvl1pPr marL="0" indent="0" algn="l">
              <a:buNone/>
              <a:defRPr sz="800">
                <a:solidFill>
                  <a:schemeClr val="tx1"/>
                </a:solidFill>
              </a:defRPr>
            </a:lvl1pPr>
          </a:lstStyle>
          <a:p>
            <a:pPr lvl="0"/>
            <a:r>
              <a:rPr lang="en-US"/>
              <a:t>Source: Placeholder for sources and permissions (if needed).</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2743200" y="6547636"/>
            <a:ext cx="8156713" cy="233605"/>
          </a:xfrm>
          <a:prstGeom prst="rect">
            <a:avLst/>
          </a:prstGeom>
        </p:spPr>
        <p:txBody>
          <a:bodyPr anchor="ctr" anchorCtr="0"/>
          <a:lstStyle>
            <a:lvl1pPr algn="ctr">
              <a:defRPr sz="1400">
                <a:solidFill>
                  <a:schemeClr val="bg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0" y="6547637"/>
            <a:ext cx="2743200" cy="233605"/>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pic>
        <p:nvPicPr>
          <p:cNvPr id="12" name="Picture 11">
            <a:extLst>
              <a:ext uri="{FF2B5EF4-FFF2-40B4-BE49-F238E27FC236}">
                <a16:creationId xmlns:a16="http://schemas.microsoft.com/office/drawing/2014/main" id="{3195169F-CF93-CF92-C0DA-4E4EA6813E9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428" y="4093"/>
            <a:ext cx="1968601" cy="1390721"/>
          </a:xfrm>
          <a:prstGeom prst="rect">
            <a:avLst/>
          </a:prstGeom>
        </p:spPr>
      </p:pic>
      <p:pic>
        <p:nvPicPr>
          <p:cNvPr id="22" name="Picture 21" descr="Logo, company name&#10;&#10;Description automatically generated">
            <a:extLst>
              <a:ext uri="{FF2B5EF4-FFF2-40B4-BE49-F238E27FC236}">
                <a16:creationId xmlns:a16="http://schemas.microsoft.com/office/drawing/2014/main" id="{34AADAD4-397C-F68C-BBA2-B12901AA67D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0143" y="265451"/>
            <a:ext cx="869995" cy="768389"/>
          </a:xfrm>
          <a:prstGeom prst="rect">
            <a:avLst/>
          </a:prstGeom>
        </p:spPr>
      </p:pic>
      <p:pic>
        <p:nvPicPr>
          <p:cNvPr id="26" name="Picture 25">
            <a:extLst>
              <a:ext uri="{FF2B5EF4-FFF2-40B4-BE49-F238E27FC236}">
                <a16:creationId xmlns:a16="http://schemas.microsoft.com/office/drawing/2014/main" id="{CAF480FF-65C1-5B0F-1876-B462717859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2413" y="1019569"/>
            <a:ext cx="1320868" cy="146058"/>
          </a:xfrm>
          <a:prstGeom prst="rect">
            <a:avLst/>
          </a:prstGeom>
        </p:spPr>
      </p:pic>
      <p:sp>
        <p:nvSpPr>
          <p:cNvPr id="15" name="Content Placeholder 2">
            <a:extLst>
              <a:ext uri="{FF2B5EF4-FFF2-40B4-BE49-F238E27FC236}">
                <a16:creationId xmlns:a16="http://schemas.microsoft.com/office/drawing/2014/main" id="{4F27972F-ED5D-FE69-DEA7-FC2DB94AF894}"/>
              </a:ext>
            </a:extLst>
          </p:cNvPr>
          <p:cNvSpPr>
            <a:spLocks noGrp="1"/>
          </p:cNvSpPr>
          <p:nvPr>
            <p:ph sz="half" idx="1"/>
          </p:nvPr>
        </p:nvSpPr>
        <p:spPr>
          <a:xfrm>
            <a:off x="270309" y="1305595"/>
            <a:ext cx="5749491" cy="487136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3ACB2A9F-469A-70B1-2563-DB86D8D0E014}"/>
              </a:ext>
            </a:extLst>
          </p:cNvPr>
          <p:cNvSpPr>
            <a:spLocks noGrp="1"/>
          </p:cNvSpPr>
          <p:nvPr>
            <p:ph sz="half" idx="2"/>
          </p:nvPr>
        </p:nvSpPr>
        <p:spPr>
          <a:xfrm>
            <a:off x="6172199" y="1305595"/>
            <a:ext cx="5749491" cy="487136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535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t Right Content 2 Column w/ hea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09F6A11-2298-D3B9-158E-66CCDE88E6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5589" y="195156"/>
            <a:ext cx="12014817" cy="977950"/>
          </a:xfrm>
          <a:prstGeom prst="rect">
            <a:avLst/>
          </a:prstGeom>
        </p:spPr>
      </p:pic>
      <p:pic>
        <p:nvPicPr>
          <p:cNvPr id="25" name="Picture 24">
            <a:extLst>
              <a:ext uri="{FF2B5EF4-FFF2-40B4-BE49-F238E27FC236}">
                <a16:creationId xmlns:a16="http://schemas.microsoft.com/office/drawing/2014/main" id="{B6235442-1DE3-FC71-B1EE-00FD014CD9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886" y="6320696"/>
            <a:ext cx="12192000" cy="583896"/>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2168400" y="210840"/>
            <a:ext cx="10022006" cy="928748"/>
          </a:xfrm>
        </p:spPr>
        <p:txBody>
          <a:bodyPr lIns="91440" tIns="91440" rIns="274320">
            <a:noAutofit/>
          </a:bodyPr>
          <a:lstStyle>
            <a:lvl1pPr algn="r">
              <a:lnSpc>
                <a:spcPts val="3300"/>
              </a:lnSpc>
              <a:defRPr sz="36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C26D00-302E-B649-B948-F8854082203B}"/>
              </a:ext>
            </a:extLst>
          </p:cNvPr>
          <p:cNvSpPr>
            <a:spLocks noGrp="1"/>
          </p:cNvSpPr>
          <p:nvPr>
            <p:ph type="body" idx="1"/>
          </p:nvPr>
        </p:nvSpPr>
        <p:spPr>
          <a:xfrm>
            <a:off x="309492" y="1305737"/>
            <a:ext cx="5620675"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23101-6B1A-96E5-BDE9-B4A4C44708CC}"/>
              </a:ext>
            </a:extLst>
          </p:cNvPr>
          <p:cNvSpPr>
            <a:spLocks noGrp="1"/>
          </p:cNvSpPr>
          <p:nvPr>
            <p:ph sz="half" idx="2"/>
          </p:nvPr>
        </p:nvSpPr>
        <p:spPr>
          <a:xfrm>
            <a:off x="309492" y="1930687"/>
            <a:ext cx="5620675" cy="426665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CE2BFA-C03A-784D-1FAE-B414AC428193}"/>
              </a:ext>
            </a:extLst>
          </p:cNvPr>
          <p:cNvSpPr>
            <a:spLocks noGrp="1"/>
          </p:cNvSpPr>
          <p:nvPr>
            <p:ph type="body" sz="quarter" idx="3"/>
          </p:nvPr>
        </p:nvSpPr>
        <p:spPr>
          <a:xfrm>
            <a:off x="6118474" y="1305737"/>
            <a:ext cx="5808774" cy="624951"/>
          </a:xfrm>
        </p:spPr>
        <p:txBody>
          <a:bodyPr anchor="ctr"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E926-07BB-4853-395D-C33CA02E88FC}"/>
              </a:ext>
            </a:extLst>
          </p:cNvPr>
          <p:cNvSpPr>
            <a:spLocks noGrp="1"/>
          </p:cNvSpPr>
          <p:nvPr>
            <p:ph sz="quarter" idx="4"/>
          </p:nvPr>
        </p:nvSpPr>
        <p:spPr>
          <a:xfrm>
            <a:off x="6118474" y="1930687"/>
            <a:ext cx="5808774" cy="426665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9">
            <a:extLst>
              <a:ext uri="{FF2B5EF4-FFF2-40B4-BE49-F238E27FC236}">
                <a16:creationId xmlns:a16="http://schemas.microsoft.com/office/drawing/2014/main" id="{F45C3E81-5891-5CAE-9F6F-6E71C5F72F27}"/>
              </a:ext>
            </a:extLst>
          </p:cNvPr>
          <p:cNvSpPr>
            <a:spLocks noGrp="1"/>
          </p:cNvSpPr>
          <p:nvPr>
            <p:ph type="body" sz="quarter" idx="13" hasCustomPrompt="1"/>
          </p:nvPr>
        </p:nvSpPr>
        <p:spPr>
          <a:xfrm>
            <a:off x="309492" y="6211110"/>
            <a:ext cx="4273202" cy="185252"/>
          </a:xfrm>
        </p:spPr>
        <p:txBody>
          <a:bodyPr anchor="b" anchorCtr="0">
            <a:noAutofit/>
          </a:bodyPr>
          <a:lstStyle>
            <a:lvl1pPr marL="0" indent="0" algn="l">
              <a:buNone/>
              <a:defRPr sz="800">
                <a:solidFill>
                  <a:schemeClr val="tx1"/>
                </a:solidFill>
              </a:defRPr>
            </a:lvl1pPr>
          </a:lstStyle>
          <a:p>
            <a:pPr lvl="0"/>
            <a:r>
              <a:rPr lang="en-US"/>
              <a:t>Source: Placeholder for sources and permissions (if needed).</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2743200" y="6547636"/>
            <a:ext cx="8156713" cy="233605"/>
          </a:xfrm>
          <a:prstGeom prst="rect">
            <a:avLst/>
          </a:prstGeom>
        </p:spPr>
        <p:txBody>
          <a:bodyPr anchor="ctr" anchorCtr="0"/>
          <a:lstStyle>
            <a:lvl1pPr algn="ctr">
              <a:defRPr sz="1400">
                <a:solidFill>
                  <a:schemeClr val="bg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0" y="6547637"/>
            <a:ext cx="2743200" cy="233605"/>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pic>
        <p:nvPicPr>
          <p:cNvPr id="12" name="Picture 11">
            <a:extLst>
              <a:ext uri="{FF2B5EF4-FFF2-40B4-BE49-F238E27FC236}">
                <a16:creationId xmlns:a16="http://schemas.microsoft.com/office/drawing/2014/main" id="{3195169F-CF93-CF92-C0DA-4E4EA6813E9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428" y="4093"/>
            <a:ext cx="1968601" cy="1390721"/>
          </a:xfrm>
          <a:prstGeom prst="rect">
            <a:avLst/>
          </a:prstGeom>
        </p:spPr>
      </p:pic>
      <p:pic>
        <p:nvPicPr>
          <p:cNvPr id="22" name="Picture 21" descr="Logo, company name&#10;&#10;Description automatically generated">
            <a:extLst>
              <a:ext uri="{FF2B5EF4-FFF2-40B4-BE49-F238E27FC236}">
                <a16:creationId xmlns:a16="http://schemas.microsoft.com/office/drawing/2014/main" id="{34AADAD4-397C-F68C-BBA2-B12901AA67D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0143" y="265451"/>
            <a:ext cx="869995" cy="768389"/>
          </a:xfrm>
          <a:prstGeom prst="rect">
            <a:avLst/>
          </a:prstGeom>
        </p:spPr>
      </p:pic>
      <p:pic>
        <p:nvPicPr>
          <p:cNvPr id="26" name="Picture 25">
            <a:extLst>
              <a:ext uri="{FF2B5EF4-FFF2-40B4-BE49-F238E27FC236}">
                <a16:creationId xmlns:a16="http://schemas.microsoft.com/office/drawing/2014/main" id="{CAF480FF-65C1-5B0F-1876-B462717859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2413" y="1019569"/>
            <a:ext cx="1320868" cy="146058"/>
          </a:xfrm>
          <a:prstGeom prst="rect">
            <a:avLst/>
          </a:prstGeom>
        </p:spPr>
      </p:pic>
    </p:spTree>
    <p:extLst>
      <p:ext uri="{BB962C8B-B14F-4D97-AF65-F5344CB8AC3E}">
        <p14:creationId xmlns:p14="http://schemas.microsoft.com/office/powerpoint/2010/main" val="7422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0-#ppt_w/2"/>
                                          </p:val>
                                        </p:tav>
                                        <p:tav tm="100000">
                                          <p:val>
                                            <p:strVal val="#ppt_x"/>
                                          </p:val>
                                        </p:tav>
                                      </p:tavLst>
                                    </p:anim>
                                    <p:anim calcmode="lin" valueType="num">
                                      <p:cBhvr additive="base">
                                        <p:cTn id="8" dur="2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50" fill="hold"/>
                                        <p:tgtEl>
                                          <p:spTgt spid="2"/>
                                        </p:tgtEl>
                                        <p:attrNameLst>
                                          <p:attrName>ppt_x</p:attrName>
                                        </p:attrNameLst>
                                      </p:cBhvr>
                                      <p:tavLst>
                                        <p:tav tm="0">
                                          <p:val>
                                            <p:strVal val="1+#ppt_w/2"/>
                                          </p:val>
                                        </p:tav>
                                        <p:tav tm="100000">
                                          <p:val>
                                            <p:strVal val="#ppt_x"/>
                                          </p:val>
                                        </p:tav>
                                      </p:tavLst>
                                    </p:anim>
                                    <p:anim calcmode="lin" valueType="num">
                                      <p:cBhvr additive="base">
                                        <p:cTn id="16" dur="2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50"/>
                            </p:stCondLst>
                            <p:childTnLst>
                              <p:par>
                                <p:cTn id="18" presetID="2"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250" fill="hold"/>
                                        <p:tgtEl>
                                          <p:spTgt spid="12"/>
                                        </p:tgtEl>
                                        <p:attrNameLst>
                                          <p:attrName>ppt_x</p:attrName>
                                        </p:attrNameLst>
                                      </p:cBhvr>
                                      <p:tavLst>
                                        <p:tav tm="0">
                                          <p:val>
                                            <p:strVal val="#ppt_x"/>
                                          </p:val>
                                        </p:tav>
                                        <p:tav tm="100000">
                                          <p:val>
                                            <p:strVal val="#ppt_x"/>
                                          </p:val>
                                        </p:tav>
                                      </p:tavLst>
                                    </p:anim>
                                    <p:anim calcmode="lin" valueType="num">
                                      <p:cBhvr additive="base">
                                        <p:cTn id="21" dur="25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par>
                                <p:cTn id="26" presetID="22" presetClass="entr" presetSubtype="2"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right)">
                                      <p:cBhvr>
                                        <p:cTn id="28" dur="25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250"/>
                                        <p:tgtEl>
                                          <p:spTgt spid="3">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250"/>
                                        <p:tgtEl>
                                          <p:spTgt spid="4">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250"/>
                                        <p:tgtEl>
                                          <p:spTgt spid="4">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250"/>
                                        <p:tgtEl>
                                          <p:spTgt spid="4">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250"/>
                                        <p:tgtEl>
                                          <p:spTgt spid="4">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250"/>
                                        <p:tgtEl>
                                          <p:spTgt spid="4">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250"/>
                                        <p:tgtEl>
                                          <p:spTgt spid="5">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fade">
                                      <p:cBhvr>
                                        <p:cTn id="52" dur="250"/>
                                        <p:tgtEl>
                                          <p:spTgt spid="6">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fade">
                                      <p:cBhvr>
                                        <p:cTn id="55" dur="250"/>
                                        <p:tgtEl>
                                          <p:spTgt spid="6">
                                            <p:txEl>
                                              <p:pRg st="1" end="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fade">
                                      <p:cBhvr>
                                        <p:cTn id="58" dur="250"/>
                                        <p:tgtEl>
                                          <p:spTgt spid="6">
                                            <p:txEl>
                                              <p:pRg st="2" end="2"/>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fade">
                                      <p:cBhvr>
                                        <p:cTn id="61" dur="250"/>
                                        <p:tgtEl>
                                          <p:spTgt spid="6">
                                            <p:txEl>
                                              <p:pRg st="3" end="3"/>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
                                            <p:txEl>
                                              <p:pRg st="4" end="4"/>
                                            </p:txEl>
                                          </p:spTgt>
                                        </p:tgtEl>
                                        <p:attrNameLst>
                                          <p:attrName>style.visibility</p:attrName>
                                        </p:attrNameLst>
                                      </p:cBhvr>
                                      <p:to>
                                        <p:strVal val="visible"/>
                                      </p:to>
                                    </p:set>
                                    <p:animEffect transition="in" filter="fade">
                                      <p:cBhvr>
                                        <p:cTn id="64" dur="250"/>
                                        <p:tgtEl>
                                          <p:spTgt spid="6">
                                            <p:txEl>
                                              <p:pRg st="4" end="4"/>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Effect transition="in" filter="fade">
                                      <p:cBhvr>
                                        <p:cTn id="67" dur="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25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25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250"/>
                        <p:tgtEl>
                          <p:spTgt spid="6"/>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ight Pictur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03B09F5-B4F9-2CC9-5B13-DC257C7FDC6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7183" y="204259"/>
            <a:ext cx="12014817" cy="977950"/>
          </a:xfrm>
          <a:prstGeom prst="rect">
            <a:avLst/>
          </a:prstGeom>
        </p:spPr>
      </p:pic>
      <p:sp>
        <p:nvSpPr>
          <p:cNvPr id="2" name="Title 1">
            <a:extLst>
              <a:ext uri="{FF2B5EF4-FFF2-40B4-BE49-F238E27FC236}">
                <a16:creationId xmlns:a16="http://schemas.microsoft.com/office/drawing/2014/main" id="{2E64C618-7FDB-FA38-776A-45F8C488AC4E}"/>
              </a:ext>
            </a:extLst>
          </p:cNvPr>
          <p:cNvSpPr>
            <a:spLocks noGrp="1"/>
          </p:cNvSpPr>
          <p:nvPr>
            <p:ph type="title"/>
          </p:nvPr>
        </p:nvSpPr>
        <p:spPr>
          <a:xfrm>
            <a:off x="1980328" y="224788"/>
            <a:ext cx="10211672" cy="908075"/>
          </a:xfrm>
        </p:spPr>
        <p:txBody>
          <a:bodyPr tIns="91440" rIns="274320" anchor="ctr" anchorCtr="0">
            <a:noAutofit/>
          </a:bodyPr>
          <a:lstStyle>
            <a:lvl1pPr algn="r">
              <a:lnSpc>
                <a:spcPts val="3300"/>
              </a:lnSpc>
              <a:defRPr sz="3600" b="1">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33A3978-E049-DF62-E6E7-8EB2BED8C6A6}"/>
              </a:ext>
            </a:extLst>
          </p:cNvPr>
          <p:cNvSpPr>
            <a:spLocks noGrp="1"/>
          </p:cNvSpPr>
          <p:nvPr>
            <p:ph type="body" sz="half" idx="2"/>
          </p:nvPr>
        </p:nvSpPr>
        <p:spPr>
          <a:xfrm>
            <a:off x="382137" y="2143371"/>
            <a:ext cx="4653887" cy="42661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Content Placeholder 16">
            <a:extLst>
              <a:ext uri="{FF2B5EF4-FFF2-40B4-BE49-F238E27FC236}">
                <a16:creationId xmlns:a16="http://schemas.microsoft.com/office/drawing/2014/main" id="{007DB3B2-E5A5-1E09-84A2-3EB804243615}"/>
              </a:ext>
            </a:extLst>
          </p:cNvPr>
          <p:cNvSpPr>
            <a:spLocks noGrp="1"/>
          </p:cNvSpPr>
          <p:nvPr>
            <p:ph sz="quarter" idx="13"/>
          </p:nvPr>
        </p:nvSpPr>
        <p:spPr>
          <a:xfrm>
            <a:off x="380549" y="1309036"/>
            <a:ext cx="4653888" cy="806621"/>
          </a:xfrm>
        </p:spPr>
        <p:txBody>
          <a:bodyPr/>
          <a:lstStyle>
            <a:lvl1pPr marL="0" indent="0">
              <a:buNone/>
              <a:defRPr sz="2400" b="1">
                <a:solidFill>
                  <a:schemeClr val="accent1"/>
                </a:solidFill>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18" name="Footer Placeholder 4">
            <a:extLst>
              <a:ext uri="{FF2B5EF4-FFF2-40B4-BE49-F238E27FC236}">
                <a16:creationId xmlns:a16="http://schemas.microsoft.com/office/drawing/2014/main" id="{6D0F56A9-40A2-9F2E-3A28-890FBB02C5EB}"/>
              </a:ext>
            </a:extLst>
          </p:cNvPr>
          <p:cNvSpPr>
            <a:spLocks noGrp="1"/>
          </p:cNvSpPr>
          <p:nvPr>
            <p:ph type="ftr" sz="quarter" idx="11"/>
          </p:nvPr>
        </p:nvSpPr>
        <p:spPr>
          <a:xfrm>
            <a:off x="2743201" y="6609052"/>
            <a:ext cx="8220502" cy="233605"/>
          </a:xfrm>
          <a:prstGeom prst="rect">
            <a:avLst/>
          </a:prstGeom>
        </p:spPr>
        <p:txBody>
          <a:bodyPr anchor="ctr" anchorCtr="0"/>
          <a:lstStyle>
            <a:lvl1pPr algn="ctr">
              <a:defRPr sz="1400">
                <a:solidFill>
                  <a:schemeClr val="bg1"/>
                </a:solidFill>
              </a:defRPr>
            </a:lvl1pPr>
          </a:lstStyle>
          <a:p>
            <a:endParaRPr lang="en-US"/>
          </a:p>
        </p:txBody>
      </p:sp>
      <p:sp>
        <p:nvSpPr>
          <p:cNvPr id="19" name="Slide Number Placeholder 5">
            <a:extLst>
              <a:ext uri="{FF2B5EF4-FFF2-40B4-BE49-F238E27FC236}">
                <a16:creationId xmlns:a16="http://schemas.microsoft.com/office/drawing/2014/main" id="{BF135D56-1EFD-75B5-CC6E-868B1C28D66F}"/>
              </a:ext>
            </a:extLst>
          </p:cNvPr>
          <p:cNvSpPr>
            <a:spLocks noGrp="1"/>
          </p:cNvSpPr>
          <p:nvPr>
            <p:ph type="sldNum" sz="quarter" idx="12"/>
          </p:nvPr>
        </p:nvSpPr>
        <p:spPr>
          <a:xfrm>
            <a:off x="0" y="6609053"/>
            <a:ext cx="2743200" cy="233605"/>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sp>
        <p:nvSpPr>
          <p:cNvPr id="22" name="Picture Placeholder 2">
            <a:extLst>
              <a:ext uri="{FF2B5EF4-FFF2-40B4-BE49-F238E27FC236}">
                <a16:creationId xmlns:a16="http://schemas.microsoft.com/office/drawing/2014/main" id="{B110DA1B-A987-89B8-8D39-CA38ABA3347A}"/>
              </a:ext>
            </a:extLst>
          </p:cNvPr>
          <p:cNvSpPr>
            <a:spLocks noGrp="1"/>
          </p:cNvSpPr>
          <p:nvPr>
            <p:ph type="pic" idx="1"/>
          </p:nvPr>
        </p:nvSpPr>
        <p:spPr>
          <a:xfrm>
            <a:off x="5183187" y="1309037"/>
            <a:ext cx="6758603" cy="51280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29">
            <a:extLst>
              <a:ext uri="{FF2B5EF4-FFF2-40B4-BE49-F238E27FC236}">
                <a16:creationId xmlns:a16="http://schemas.microsoft.com/office/drawing/2014/main" id="{B37D31D3-E87E-89A8-02C1-49E9AE1E0007}"/>
              </a:ext>
            </a:extLst>
          </p:cNvPr>
          <p:cNvSpPr>
            <a:spLocks noGrp="1"/>
          </p:cNvSpPr>
          <p:nvPr>
            <p:ph type="body" sz="quarter" idx="14" hasCustomPrompt="1"/>
          </p:nvPr>
        </p:nvSpPr>
        <p:spPr>
          <a:xfrm>
            <a:off x="372235" y="6409493"/>
            <a:ext cx="4273202" cy="138542"/>
          </a:xfrm>
        </p:spPr>
        <p:txBody>
          <a:bodyPr anchor="ctr" anchorCtr="0">
            <a:noAutofit/>
          </a:bodyPr>
          <a:lstStyle>
            <a:lvl1pPr marL="0" indent="0" algn="l">
              <a:buNone/>
              <a:defRPr sz="800">
                <a:solidFill>
                  <a:schemeClr val="tx1"/>
                </a:solidFill>
              </a:defRPr>
            </a:lvl1pPr>
          </a:lstStyle>
          <a:p>
            <a:pPr lvl="0"/>
            <a:r>
              <a:rPr lang="en-US"/>
              <a:t>Source: Placeholder for sources and permissions (if needed).</a:t>
            </a:r>
          </a:p>
        </p:txBody>
      </p:sp>
      <p:pic>
        <p:nvPicPr>
          <p:cNvPr id="5" name="Picture 4">
            <a:extLst>
              <a:ext uri="{FF2B5EF4-FFF2-40B4-BE49-F238E27FC236}">
                <a16:creationId xmlns:a16="http://schemas.microsoft.com/office/drawing/2014/main" id="{F668D279-00F6-A4AC-8612-ECFF6B7D2D7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47" y="10163"/>
            <a:ext cx="1968601" cy="1390721"/>
          </a:xfrm>
          <a:prstGeom prst="rect">
            <a:avLst/>
          </a:prstGeom>
        </p:spPr>
      </p:pic>
      <p:pic>
        <p:nvPicPr>
          <p:cNvPr id="10" name="Picture 9" descr="Logo&#10;&#10;Description automatically generated">
            <a:extLst>
              <a:ext uri="{FF2B5EF4-FFF2-40B4-BE49-F238E27FC236}">
                <a16:creationId xmlns:a16="http://schemas.microsoft.com/office/drawing/2014/main" id="{495C9E2D-A9A2-0DFC-A7F2-A82926743C1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3593" y="268832"/>
            <a:ext cx="869995" cy="768389"/>
          </a:xfrm>
          <a:prstGeom prst="rect">
            <a:avLst/>
          </a:prstGeom>
        </p:spPr>
      </p:pic>
      <p:pic>
        <p:nvPicPr>
          <p:cNvPr id="14" name="Picture 13">
            <a:extLst>
              <a:ext uri="{FF2B5EF4-FFF2-40B4-BE49-F238E27FC236}">
                <a16:creationId xmlns:a16="http://schemas.microsoft.com/office/drawing/2014/main" id="{F63541AB-24E1-54D6-D521-F9183F965B8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083" y="1023295"/>
            <a:ext cx="1320868" cy="146058"/>
          </a:xfrm>
          <a:prstGeom prst="rect">
            <a:avLst/>
          </a:prstGeom>
        </p:spPr>
      </p:pic>
    </p:spTree>
    <p:extLst>
      <p:ext uri="{BB962C8B-B14F-4D97-AF65-F5344CB8AC3E}">
        <p14:creationId xmlns:p14="http://schemas.microsoft.com/office/powerpoint/2010/main" val="2640703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t Right Pictur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09F6A11-2298-D3B9-158E-66CCDE88E6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2413" y="195156"/>
            <a:ext cx="12014817" cy="977950"/>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2175224" y="210840"/>
            <a:ext cx="10022006" cy="928748"/>
          </a:xfrm>
        </p:spPr>
        <p:txBody>
          <a:bodyPr lIns="91440" tIns="91440" rIns="274320">
            <a:noAutofit/>
          </a:bodyPr>
          <a:lstStyle>
            <a:lvl1pPr algn="r">
              <a:lnSpc>
                <a:spcPts val="3300"/>
              </a:lnSpc>
              <a:defRPr sz="3600" b="1">
                <a:solidFill>
                  <a:schemeClr val="bg1"/>
                </a:solidFill>
              </a:defRPr>
            </a:lvl1pPr>
          </a:lstStyle>
          <a:p>
            <a:r>
              <a:rPr lang="en-US"/>
              <a:t>Click to edit Master title style</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2743200" y="6615876"/>
            <a:ext cx="8156713" cy="233605"/>
          </a:xfrm>
          <a:prstGeom prst="rect">
            <a:avLst/>
          </a:prstGeom>
        </p:spPr>
        <p:txBody>
          <a:bodyPr anchor="ctr" anchorCtr="0"/>
          <a:lstStyle>
            <a:lvl1pPr algn="ctr">
              <a:defRPr sz="1400">
                <a:solidFill>
                  <a:schemeClr val="tx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0" y="6615877"/>
            <a:ext cx="2743200" cy="233605"/>
          </a:xfrm>
          <a:prstGeom prst="rect">
            <a:avLst/>
          </a:prstGeom>
        </p:spPr>
        <p:txBody>
          <a:bodyPr anchor="ctr" anchorCtr="0"/>
          <a:lstStyle>
            <a:lvl1pPr algn="l">
              <a:defRPr sz="1400">
                <a:solidFill>
                  <a:schemeClr val="tx1"/>
                </a:solidFill>
              </a:defRPr>
            </a:lvl1pPr>
          </a:lstStyle>
          <a:p>
            <a:fld id="{3681D07F-2A2F-485F-853D-A069260EAD11}" type="slidenum">
              <a:rPr lang="en-US" smtClean="0"/>
              <a:pPr/>
              <a:t>‹#›</a:t>
            </a:fld>
            <a:endParaRPr lang="en-US"/>
          </a:p>
        </p:txBody>
      </p:sp>
      <p:pic>
        <p:nvPicPr>
          <p:cNvPr id="12" name="Picture 11">
            <a:extLst>
              <a:ext uri="{FF2B5EF4-FFF2-40B4-BE49-F238E27FC236}">
                <a16:creationId xmlns:a16="http://schemas.microsoft.com/office/drawing/2014/main" id="{3195169F-CF93-CF92-C0DA-4E4EA6813E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1724" y="4093"/>
            <a:ext cx="1968601" cy="1390721"/>
          </a:xfrm>
          <a:prstGeom prst="rect">
            <a:avLst/>
          </a:prstGeom>
        </p:spPr>
      </p:pic>
      <p:pic>
        <p:nvPicPr>
          <p:cNvPr id="22" name="Picture 21" descr="Logo, company name&#10;&#10;Description automatically generated">
            <a:extLst>
              <a:ext uri="{FF2B5EF4-FFF2-40B4-BE49-F238E27FC236}">
                <a16:creationId xmlns:a16="http://schemas.microsoft.com/office/drawing/2014/main" id="{34AADAD4-397C-F68C-BBA2-B12901AA67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1087" y="279099"/>
            <a:ext cx="869995" cy="768389"/>
          </a:xfrm>
          <a:prstGeom prst="rect">
            <a:avLst/>
          </a:prstGeom>
        </p:spPr>
      </p:pic>
      <p:pic>
        <p:nvPicPr>
          <p:cNvPr id="26" name="Picture 25">
            <a:extLst>
              <a:ext uri="{FF2B5EF4-FFF2-40B4-BE49-F238E27FC236}">
                <a16:creationId xmlns:a16="http://schemas.microsoft.com/office/drawing/2014/main" id="{CAF480FF-65C1-5B0F-1876-B4627178599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2885" y="1019569"/>
            <a:ext cx="1320868" cy="146058"/>
          </a:xfrm>
          <a:prstGeom prst="rect">
            <a:avLst/>
          </a:prstGeom>
        </p:spPr>
      </p:pic>
      <p:sp>
        <p:nvSpPr>
          <p:cNvPr id="15" name="Text Placeholder 3">
            <a:extLst>
              <a:ext uri="{FF2B5EF4-FFF2-40B4-BE49-F238E27FC236}">
                <a16:creationId xmlns:a16="http://schemas.microsoft.com/office/drawing/2014/main" id="{726EB234-4F23-C5B5-BEB4-A23861259D7C}"/>
              </a:ext>
            </a:extLst>
          </p:cNvPr>
          <p:cNvSpPr>
            <a:spLocks noGrp="1"/>
          </p:cNvSpPr>
          <p:nvPr>
            <p:ph type="body" sz="half" idx="2"/>
          </p:nvPr>
        </p:nvSpPr>
        <p:spPr>
          <a:xfrm>
            <a:off x="382137" y="2079381"/>
            <a:ext cx="4653887" cy="43301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Content Placeholder 16">
            <a:extLst>
              <a:ext uri="{FF2B5EF4-FFF2-40B4-BE49-F238E27FC236}">
                <a16:creationId xmlns:a16="http://schemas.microsoft.com/office/drawing/2014/main" id="{62AB9F3A-754A-2A3C-2859-0D261DD126D0}"/>
              </a:ext>
            </a:extLst>
          </p:cNvPr>
          <p:cNvSpPr>
            <a:spLocks noGrp="1"/>
          </p:cNvSpPr>
          <p:nvPr>
            <p:ph sz="quarter" idx="14"/>
          </p:nvPr>
        </p:nvSpPr>
        <p:spPr>
          <a:xfrm>
            <a:off x="380549" y="1304681"/>
            <a:ext cx="4653888" cy="774700"/>
          </a:xfrm>
        </p:spPr>
        <p:txBody>
          <a:bodyPr/>
          <a:lstStyle>
            <a:lvl1pPr marL="0" indent="0">
              <a:buNone/>
              <a:defRPr sz="2400" b="1">
                <a:solidFill>
                  <a:schemeClr val="accent1"/>
                </a:solidFill>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19" name="Picture Placeholder 2">
            <a:extLst>
              <a:ext uri="{FF2B5EF4-FFF2-40B4-BE49-F238E27FC236}">
                <a16:creationId xmlns:a16="http://schemas.microsoft.com/office/drawing/2014/main" id="{A8D489F2-D0D3-B7AC-8F39-33D9F24CFCE5}"/>
              </a:ext>
            </a:extLst>
          </p:cNvPr>
          <p:cNvSpPr>
            <a:spLocks noGrp="1"/>
          </p:cNvSpPr>
          <p:nvPr>
            <p:ph type="pic" idx="1"/>
          </p:nvPr>
        </p:nvSpPr>
        <p:spPr>
          <a:xfrm>
            <a:off x="5183187" y="1304681"/>
            <a:ext cx="6758603" cy="513263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Text Placeholder 29">
            <a:extLst>
              <a:ext uri="{FF2B5EF4-FFF2-40B4-BE49-F238E27FC236}">
                <a16:creationId xmlns:a16="http://schemas.microsoft.com/office/drawing/2014/main" id="{33D7A957-7C6E-7AAB-AB87-896FC7D4D780}"/>
              </a:ext>
            </a:extLst>
          </p:cNvPr>
          <p:cNvSpPr>
            <a:spLocks noGrp="1"/>
          </p:cNvSpPr>
          <p:nvPr>
            <p:ph type="body" sz="quarter" idx="15" hasCustomPrompt="1"/>
          </p:nvPr>
        </p:nvSpPr>
        <p:spPr>
          <a:xfrm>
            <a:off x="372235" y="6409493"/>
            <a:ext cx="4273202" cy="138542"/>
          </a:xfrm>
        </p:spPr>
        <p:txBody>
          <a:bodyPr anchor="ctr" anchorCtr="0">
            <a:noAutofit/>
          </a:bodyPr>
          <a:lstStyle>
            <a:lvl1pPr marL="0" indent="0" algn="l">
              <a:buNone/>
              <a:defRPr sz="800">
                <a:solidFill>
                  <a:schemeClr val="tx1"/>
                </a:solidFill>
              </a:defRPr>
            </a:lvl1pPr>
          </a:lstStyle>
          <a:p>
            <a:pPr lvl="0"/>
            <a:r>
              <a:rPr lang="en-US"/>
              <a:t>Source: Placeholder for sources and permissions (if needed).</a:t>
            </a:r>
          </a:p>
        </p:txBody>
      </p:sp>
    </p:spTree>
    <p:extLst>
      <p:ext uri="{BB962C8B-B14F-4D97-AF65-F5344CB8AC3E}">
        <p14:creationId xmlns:p14="http://schemas.microsoft.com/office/powerpoint/2010/main" val="954498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BEAE6B-621F-FA8B-81B9-5CB77BA332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52" y="6320848"/>
            <a:ext cx="12192000" cy="582985"/>
          </a:xfrm>
          <a:prstGeom prst="rect">
            <a:avLst/>
          </a:prstGeom>
        </p:spPr>
      </p:pic>
      <p:sp>
        <p:nvSpPr>
          <p:cNvPr id="20" name="Footer Placeholder 4">
            <a:extLst>
              <a:ext uri="{FF2B5EF4-FFF2-40B4-BE49-F238E27FC236}">
                <a16:creationId xmlns:a16="http://schemas.microsoft.com/office/drawing/2014/main" id="{B5E3B63C-2F76-14F0-564B-2521B095E2FD}"/>
              </a:ext>
            </a:extLst>
          </p:cNvPr>
          <p:cNvSpPr>
            <a:spLocks noGrp="1"/>
          </p:cNvSpPr>
          <p:nvPr>
            <p:ph type="ftr" sz="quarter" idx="11"/>
          </p:nvPr>
        </p:nvSpPr>
        <p:spPr>
          <a:xfrm>
            <a:off x="2743200" y="6540962"/>
            <a:ext cx="8229600" cy="233605"/>
          </a:xfrm>
          <a:prstGeom prst="rect">
            <a:avLst/>
          </a:prstGeom>
        </p:spPr>
        <p:txBody>
          <a:bodyPr anchor="ctr" anchorCtr="0"/>
          <a:lstStyle>
            <a:lvl1pPr algn="ctr">
              <a:defRPr sz="1400">
                <a:solidFill>
                  <a:schemeClr val="bg1"/>
                </a:solidFill>
              </a:defRPr>
            </a:lvl1pPr>
          </a:lstStyle>
          <a:p>
            <a:endParaRPr lang="en-US"/>
          </a:p>
        </p:txBody>
      </p:sp>
      <p:sp>
        <p:nvSpPr>
          <p:cNvPr id="21" name="Slide Number Placeholder 5">
            <a:extLst>
              <a:ext uri="{FF2B5EF4-FFF2-40B4-BE49-F238E27FC236}">
                <a16:creationId xmlns:a16="http://schemas.microsoft.com/office/drawing/2014/main" id="{40F466A4-7D46-0796-147B-D25FCD9A5F0F}"/>
              </a:ext>
            </a:extLst>
          </p:cNvPr>
          <p:cNvSpPr>
            <a:spLocks noGrp="1"/>
          </p:cNvSpPr>
          <p:nvPr>
            <p:ph type="sldNum" sz="quarter" idx="12"/>
          </p:nvPr>
        </p:nvSpPr>
        <p:spPr>
          <a:xfrm>
            <a:off x="0" y="6540963"/>
            <a:ext cx="2743200" cy="233605"/>
          </a:xfrm>
          <a:prstGeom prst="rect">
            <a:avLst/>
          </a:prstGeom>
        </p:spPr>
        <p:txBody>
          <a:bodyPr anchor="ctr" anchorCtr="0"/>
          <a:lstStyle>
            <a:lvl1pPr algn="l">
              <a:defRPr sz="1400">
                <a:solidFill>
                  <a:schemeClr val="bg1"/>
                </a:solidFill>
              </a:defRPr>
            </a:lvl1pPr>
          </a:lstStyle>
          <a:p>
            <a:fld id="{3681D07F-2A2F-485F-853D-A069260EAD11}" type="slidenum">
              <a:rPr lang="en-US" smtClean="0"/>
              <a:pPr/>
              <a:t>‹#›</a:t>
            </a:fld>
            <a:endParaRPr lang="en-US"/>
          </a:p>
        </p:txBody>
      </p:sp>
      <p:pic>
        <p:nvPicPr>
          <p:cNvPr id="15" name="Picture 14">
            <a:extLst>
              <a:ext uri="{FF2B5EF4-FFF2-40B4-BE49-F238E27FC236}">
                <a16:creationId xmlns:a16="http://schemas.microsoft.com/office/drawing/2014/main" id="{E03B09F5-B4F9-2CC9-5B13-DC257C7FDC6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77183" y="204259"/>
            <a:ext cx="12014817" cy="977950"/>
          </a:xfrm>
          <a:prstGeom prst="rect">
            <a:avLst/>
          </a:prstGeom>
        </p:spPr>
      </p:pic>
      <p:sp>
        <p:nvSpPr>
          <p:cNvPr id="2" name="Title 1">
            <a:extLst>
              <a:ext uri="{FF2B5EF4-FFF2-40B4-BE49-F238E27FC236}">
                <a16:creationId xmlns:a16="http://schemas.microsoft.com/office/drawing/2014/main" id="{2E64C618-7FDB-FA38-776A-45F8C488AC4E}"/>
              </a:ext>
            </a:extLst>
          </p:cNvPr>
          <p:cNvSpPr>
            <a:spLocks noGrp="1"/>
          </p:cNvSpPr>
          <p:nvPr>
            <p:ph type="title"/>
          </p:nvPr>
        </p:nvSpPr>
        <p:spPr>
          <a:xfrm>
            <a:off x="1980328" y="224788"/>
            <a:ext cx="10211672" cy="908075"/>
          </a:xfrm>
        </p:spPr>
        <p:txBody>
          <a:bodyPr tIns="91440" rIns="274320" anchor="ctr" anchorCtr="0">
            <a:noAutofit/>
          </a:bodyPr>
          <a:lstStyle>
            <a:lvl1pPr algn="r">
              <a:lnSpc>
                <a:spcPts val="3300"/>
              </a:lnSpc>
              <a:defRPr sz="3600" b="1">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33A3978-E049-DF62-E6E7-8EB2BED8C6A6}"/>
              </a:ext>
            </a:extLst>
          </p:cNvPr>
          <p:cNvSpPr>
            <a:spLocks noGrp="1"/>
          </p:cNvSpPr>
          <p:nvPr>
            <p:ph type="body" sz="half" idx="2"/>
          </p:nvPr>
        </p:nvSpPr>
        <p:spPr>
          <a:xfrm>
            <a:off x="382137" y="1309023"/>
            <a:ext cx="11484426" cy="13034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Text Placeholder 29">
            <a:extLst>
              <a:ext uri="{FF2B5EF4-FFF2-40B4-BE49-F238E27FC236}">
                <a16:creationId xmlns:a16="http://schemas.microsoft.com/office/drawing/2014/main" id="{B37D31D3-E87E-89A8-02C1-49E9AE1E0007}"/>
              </a:ext>
            </a:extLst>
          </p:cNvPr>
          <p:cNvSpPr>
            <a:spLocks noGrp="1"/>
          </p:cNvSpPr>
          <p:nvPr>
            <p:ph type="body" sz="quarter" idx="14" hasCustomPrompt="1"/>
          </p:nvPr>
        </p:nvSpPr>
        <p:spPr>
          <a:xfrm>
            <a:off x="372235" y="6252541"/>
            <a:ext cx="4273202" cy="138542"/>
          </a:xfrm>
        </p:spPr>
        <p:txBody>
          <a:bodyPr anchor="ctr" anchorCtr="0">
            <a:noAutofit/>
          </a:bodyPr>
          <a:lstStyle>
            <a:lvl1pPr marL="0" indent="0" algn="l">
              <a:buNone/>
              <a:defRPr sz="800">
                <a:solidFill>
                  <a:schemeClr val="tx1"/>
                </a:solidFill>
              </a:defRPr>
            </a:lvl1pPr>
          </a:lstStyle>
          <a:p>
            <a:pPr lvl="0"/>
            <a:r>
              <a:rPr lang="en-US"/>
              <a:t>Source: Placeholder for sources and permissions (if needed).</a:t>
            </a:r>
          </a:p>
        </p:txBody>
      </p:sp>
      <p:pic>
        <p:nvPicPr>
          <p:cNvPr id="5" name="Picture 4">
            <a:extLst>
              <a:ext uri="{FF2B5EF4-FFF2-40B4-BE49-F238E27FC236}">
                <a16:creationId xmlns:a16="http://schemas.microsoft.com/office/drawing/2014/main" id="{F668D279-00F6-A4AC-8612-ECFF6B7D2D77}"/>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47" y="10163"/>
            <a:ext cx="1968601" cy="1390721"/>
          </a:xfrm>
          <a:prstGeom prst="rect">
            <a:avLst/>
          </a:prstGeom>
        </p:spPr>
      </p:pic>
      <p:pic>
        <p:nvPicPr>
          <p:cNvPr id="10" name="Picture 9" descr="Logo&#10;&#10;Description automatically generated">
            <a:extLst>
              <a:ext uri="{FF2B5EF4-FFF2-40B4-BE49-F238E27FC236}">
                <a16:creationId xmlns:a16="http://schemas.microsoft.com/office/drawing/2014/main" id="{495C9E2D-A9A2-0DFC-A7F2-A82926743C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3593" y="268832"/>
            <a:ext cx="869995" cy="768389"/>
          </a:xfrm>
          <a:prstGeom prst="rect">
            <a:avLst/>
          </a:prstGeom>
        </p:spPr>
      </p:pic>
      <p:pic>
        <p:nvPicPr>
          <p:cNvPr id="14" name="Picture 13">
            <a:extLst>
              <a:ext uri="{FF2B5EF4-FFF2-40B4-BE49-F238E27FC236}">
                <a16:creationId xmlns:a16="http://schemas.microsoft.com/office/drawing/2014/main" id="{F63541AB-24E1-54D6-D521-F9183F965B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03083" y="1023295"/>
            <a:ext cx="1320868" cy="146058"/>
          </a:xfrm>
          <a:prstGeom prst="rect">
            <a:avLst/>
          </a:prstGeom>
        </p:spPr>
      </p:pic>
      <p:sp>
        <p:nvSpPr>
          <p:cNvPr id="6" name="Table Placeholder 5">
            <a:extLst>
              <a:ext uri="{FF2B5EF4-FFF2-40B4-BE49-F238E27FC236}">
                <a16:creationId xmlns:a16="http://schemas.microsoft.com/office/drawing/2014/main" id="{193F1FC2-777F-9896-1EDA-0A0BC629770E}"/>
              </a:ext>
            </a:extLst>
          </p:cNvPr>
          <p:cNvSpPr>
            <a:spLocks noGrp="1"/>
          </p:cNvSpPr>
          <p:nvPr>
            <p:ph type="tbl" sz="quarter" idx="15"/>
          </p:nvPr>
        </p:nvSpPr>
        <p:spPr>
          <a:xfrm>
            <a:off x="371475" y="2612458"/>
            <a:ext cx="11495088" cy="3640083"/>
          </a:xfrm>
        </p:spPr>
        <p:txBody>
          <a:bodyPr/>
          <a:lstStyle/>
          <a:p>
            <a:endParaRPr lang="en-US"/>
          </a:p>
        </p:txBody>
      </p:sp>
    </p:spTree>
    <p:extLst>
      <p:ext uri="{BB962C8B-B14F-4D97-AF65-F5344CB8AC3E}">
        <p14:creationId xmlns:p14="http://schemas.microsoft.com/office/powerpoint/2010/main" val="2084158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639DC-E253-09CA-ABC5-3B7B5BE8F6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99664"/>
            <a:ext cx="12014817" cy="977950"/>
          </a:xfrm>
          <a:prstGeom prst="rect">
            <a:avLst/>
          </a:prstGeom>
        </p:spPr>
      </p:pic>
      <p:sp>
        <p:nvSpPr>
          <p:cNvPr id="2" name="Title 1">
            <a:extLst>
              <a:ext uri="{FF2B5EF4-FFF2-40B4-BE49-F238E27FC236}">
                <a16:creationId xmlns:a16="http://schemas.microsoft.com/office/drawing/2014/main" id="{E3A0BA9C-9248-82BA-EC94-2920C0FF2D1B}"/>
              </a:ext>
            </a:extLst>
          </p:cNvPr>
          <p:cNvSpPr>
            <a:spLocks noGrp="1"/>
          </p:cNvSpPr>
          <p:nvPr>
            <p:ph type="title"/>
          </p:nvPr>
        </p:nvSpPr>
        <p:spPr>
          <a:xfrm>
            <a:off x="0" y="203571"/>
            <a:ext cx="10037929" cy="954154"/>
          </a:xfrm>
        </p:spPr>
        <p:txBody>
          <a:bodyPr lIns="274320" tIns="91440">
            <a:noAutofit/>
          </a:bodyPr>
          <a:lstStyle>
            <a:lvl1pPr>
              <a:lnSpc>
                <a:spcPts val="3200"/>
              </a:lnSpc>
              <a:defRPr sz="3600" b="1">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6F370321-F57B-C05C-C235-49F16B9F911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998898" y="6491"/>
            <a:ext cx="1968601" cy="1390721"/>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F77E9829-99D6-8523-2FE2-B9D7854E8B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98660" y="277148"/>
            <a:ext cx="857294" cy="768389"/>
          </a:xfrm>
          <a:prstGeom prst="rect">
            <a:avLst/>
          </a:prstGeom>
        </p:spPr>
      </p:pic>
      <p:pic>
        <p:nvPicPr>
          <p:cNvPr id="12" name="Picture 11">
            <a:extLst>
              <a:ext uri="{FF2B5EF4-FFF2-40B4-BE49-F238E27FC236}">
                <a16:creationId xmlns:a16="http://schemas.microsoft.com/office/drawing/2014/main" id="{20E88232-4240-5D90-A40A-0F9815ABEB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80751" y="1011667"/>
            <a:ext cx="1320868" cy="146058"/>
          </a:xfrm>
          <a:prstGeom prst="rect">
            <a:avLst/>
          </a:prstGeom>
        </p:spPr>
      </p:pic>
      <p:sp>
        <p:nvSpPr>
          <p:cNvPr id="13" name="Text Placeholder 3">
            <a:extLst>
              <a:ext uri="{FF2B5EF4-FFF2-40B4-BE49-F238E27FC236}">
                <a16:creationId xmlns:a16="http://schemas.microsoft.com/office/drawing/2014/main" id="{CA795D00-1770-3AB3-CD9B-CC6D076B49AD}"/>
              </a:ext>
            </a:extLst>
          </p:cNvPr>
          <p:cNvSpPr>
            <a:spLocks noGrp="1"/>
          </p:cNvSpPr>
          <p:nvPr>
            <p:ph type="body" sz="half" idx="2"/>
          </p:nvPr>
        </p:nvSpPr>
        <p:spPr>
          <a:xfrm>
            <a:off x="382137" y="1309023"/>
            <a:ext cx="11484426" cy="13034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Chart Placeholder 6">
            <a:extLst>
              <a:ext uri="{FF2B5EF4-FFF2-40B4-BE49-F238E27FC236}">
                <a16:creationId xmlns:a16="http://schemas.microsoft.com/office/drawing/2014/main" id="{F1B7D4D9-1F90-2DD6-43E7-17D07DFA0ECA}"/>
              </a:ext>
            </a:extLst>
          </p:cNvPr>
          <p:cNvSpPr>
            <a:spLocks noGrp="1"/>
          </p:cNvSpPr>
          <p:nvPr>
            <p:ph type="chart" sz="quarter" idx="16"/>
          </p:nvPr>
        </p:nvSpPr>
        <p:spPr>
          <a:xfrm>
            <a:off x="371475" y="2613025"/>
            <a:ext cx="11484426" cy="3578207"/>
          </a:xfrm>
        </p:spPr>
        <p:txBody>
          <a:bodyPr/>
          <a:lstStyle/>
          <a:p>
            <a:endParaRPr lang="en-US"/>
          </a:p>
        </p:txBody>
      </p:sp>
      <p:pic>
        <p:nvPicPr>
          <p:cNvPr id="26" name="Picture 25">
            <a:extLst>
              <a:ext uri="{FF2B5EF4-FFF2-40B4-BE49-F238E27FC236}">
                <a16:creationId xmlns:a16="http://schemas.microsoft.com/office/drawing/2014/main" id="{01618D9C-E660-A203-89E6-2199BB9A191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00916" y="6329054"/>
            <a:ext cx="11163874" cy="584230"/>
          </a:xfrm>
          <a:prstGeom prst="rect">
            <a:avLst/>
          </a:prstGeom>
        </p:spPr>
      </p:pic>
      <p:pic>
        <p:nvPicPr>
          <p:cNvPr id="27" name="Picture 26" descr="Logo&#10;&#10;Description automatically generated">
            <a:extLst>
              <a:ext uri="{FF2B5EF4-FFF2-40B4-BE49-F238E27FC236}">
                <a16:creationId xmlns:a16="http://schemas.microsoft.com/office/drawing/2014/main" id="{7DB8AE1C-11C1-7A8B-4488-B22DB156C4F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9202" y="6151245"/>
            <a:ext cx="920797" cy="762039"/>
          </a:xfrm>
          <a:prstGeom prst="rect">
            <a:avLst/>
          </a:prstGeom>
        </p:spPr>
      </p:pic>
      <p:sp>
        <p:nvSpPr>
          <p:cNvPr id="28" name="Text Placeholder 29">
            <a:extLst>
              <a:ext uri="{FF2B5EF4-FFF2-40B4-BE49-F238E27FC236}">
                <a16:creationId xmlns:a16="http://schemas.microsoft.com/office/drawing/2014/main" id="{B8B7429A-6F11-219E-9E5C-8709D16E53A9}"/>
              </a:ext>
            </a:extLst>
          </p:cNvPr>
          <p:cNvSpPr>
            <a:spLocks noGrp="1"/>
          </p:cNvSpPr>
          <p:nvPr>
            <p:ph type="body" sz="quarter" idx="13" hasCustomPrompt="1"/>
          </p:nvPr>
        </p:nvSpPr>
        <p:spPr>
          <a:xfrm>
            <a:off x="7628451" y="6191232"/>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sp>
        <p:nvSpPr>
          <p:cNvPr id="29" name="Footer Placeholder 4">
            <a:extLst>
              <a:ext uri="{FF2B5EF4-FFF2-40B4-BE49-F238E27FC236}">
                <a16:creationId xmlns:a16="http://schemas.microsoft.com/office/drawing/2014/main" id="{AFE72867-6B71-763B-7725-FEBC2B5C14FC}"/>
              </a:ext>
            </a:extLst>
          </p:cNvPr>
          <p:cNvSpPr>
            <a:spLocks noGrp="1"/>
          </p:cNvSpPr>
          <p:nvPr>
            <p:ph type="ftr" sz="quarter" idx="11"/>
          </p:nvPr>
        </p:nvSpPr>
        <p:spPr>
          <a:xfrm>
            <a:off x="2309361" y="6547636"/>
            <a:ext cx="7139439" cy="233605"/>
          </a:xfrm>
          <a:prstGeom prst="rect">
            <a:avLst/>
          </a:prstGeom>
        </p:spPr>
        <p:txBody>
          <a:bodyPr anchor="ctr" anchorCtr="0"/>
          <a:lstStyle>
            <a:lvl1pPr algn="ctr">
              <a:defRPr sz="1400">
                <a:solidFill>
                  <a:schemeClr val="bg1"/>
                </a:solidFill>
              </a:defRPr>
            </a:lvl1pPr>
          </a:lstStyle>
          <a:p>
            <a:endParaRPr lang="en-US"/>
          </a:p>
        </p:txBody>
      </p:sp>
      <p:sp>
        <p:nvSpPr>
          <p:cNvPr id="30" name="Slide Number Placeholder 5">
            <a:extLst>
              <a:ext uri="{FF2B5EF4-FFF2-40B4-BE49-F238E27FC236}">
                <a16:creationId xmlns:a16="http://schemas.microsoft.com/office/drawing/2014/main" id="{73A96385-EB49-E99E-416F-BC58F0CC29E2}"/>
              </a:ext>
            </a:extLst>
          </p:cNvPr>
          <p:cNvSpPr>
            <a:spLocks noGrp="1"/>
          </p:cNvSpPr>
          <p:nvPr>
            <p:ph type="sldNum" sz="quarter" idx="12"/>
          </p:nvPr>
        </p:nvSpPr>
        <p:spPr>
          <a:xfrm>
            <a:off x="9448800" y="6547637"/>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spTree>
    <p:extLst>
      <p:ext uri="{BB962C8B-B14F-4D97-AF65-F5344CB8AC3E}">
        <p14:creationId xmlns:p14="http://schemas.microsoft.com/office/powerpoint/2010/main" val="1398426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rtAr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2B7459-A84D-6219-32BD-074A5C8B44C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3" y="214657"/>
            <a:ext cx="12021168" cy="977950"/>
          </a:xfrm>
          <a:prstGeom prst="rect">
            <a:avLst/>
          </a:prstGeom>
        </p:spPr>
      </p:pic>
      <p:pic>
        <p:nvPicPr>
          <p:cNvPr id="19" name="Picture 18">
            <a:extLst>
              <a:ext uri="{FF2B5EF4-FFF2-40B4-BE49-F238E27FC236}">
                <a16:creationId xmlns:a16="http://schemas.microsoft.com/office/drawing/2014/main" id="{B6046974-51F5-47C1-4309-807D69BDAF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916" y="6329054"/>
            <a:ext cx="11163874" cy="584230"/>
          </a:xfrm>
          <a:prstGeom prst="rect">
            <a:avLst/>
          </a:prstGeom>
        </p:spPr>
      </p:pic>
      <p:pic>
        <p:nvPicPr>
          <p:cNvPr id="21" name="Picture 20" descr="Logo&#10;&#10;Description automatically generated">
            <a:extLst>
              <a:ext uri="{FF2B5EF4-FFF2-40B4-BE49-F238E27FC236}">
                <a16:creationId xmlns:a16="http://schemas.microsoft.com/office/drawing/2014/main" id="{5E355BF9-D055-C3BB-9CFD-F120FCFE93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202" y="6151245"/>
            <a:ext cx="920797" cy="762039"/>
          </a:xfrm>
          <a:prstGeom prst="rect">
            <a:avLst/>
          </a:prstGeom>
        </p:spPr>
      </p:pic>
      <p:sp>
        <p:nvSpPr>
          <p:cNvPr id="2" name="Title 1">
            <a:extLst>
              <a:ext uri="{FF2B5EF4-FFF2-40B4-BE49-F238E27FC236}">
                <a16:creationId xmlns:a16="http://schemas.microsoft.com/office/drawing/2014/main" id="{D77BC1A2-8722-9A81-BD58-4C3D6D00C2D3}"/>
              </a:ext>
            </a:extLst>
          </p:cNvPr>
          <p:cNvSpPr>
            <a:spLocks noGrp="1"/>
          </p:cNvSpPr>
          <p:nvPr>
            <p:ph type="title"/>
          </p:nvPr>
        </p:nvSpPr>
        <p:spPr>
          <a:xfrm>
            <a:off x="0" y="218853"/>
            <a:ext cx="10037928" cy="942586"/>
          </a:xfrm>
        </p:spPr>
        <p:txBody>
          <a:bodyPr lIns="274320" tIns="91440">
            <a:noAutofit/>
          </a:bodyPr>
          <a:lstStyle>
            <a:lvl1pPr>
              <a:lnSpc>
                <a:spcPts val="3300"/>
              </a:lnSpc>
              <a:defRPr sz="3600" b="1">
                <a:solidFill>
                  <a:schemeClr val="bg1"/>
                </a:solidFill>
              </a:defRPr>
            </a:lvl1pPr>
          </a:lstStyle>
          <a:p>
            <a:r>
              <a:rPr lang="en-US"/>
              <a:t>Click to edit Master title style</a:t>
            </a:r>
          </a:p>
        </p:txBody>
      </p:sp>
      <p:sp>
        <p:nvSpPr>
          <p:cNvPr id="14" name="Text Placeholder 29">
            <a:extLst>
              <a:ext uri="{FF2B5EF4-FFF2-40B4-BE49-F238E27FC236}">
                <a16:creationId xmlns:a16="http://schemas.microsoft.com/office/drawing/2014/main" id="{F45C3E81-5891-5CAE-9F6F-6E71C5F72F27}"/>
              </a:ext>
            </a:extLst>
          </p:cNvPr>
          <p:cNvSpPr>
            <a:spLocks noGrp="1"/>
          </p:cNvSpPr>
          <p:nvPr>
            <p:ph type="body" sz="quarter" idx="13" hasCustomPrompt="1"/>
          </p:nvPr>
        </p:nvSpPr>
        <p:spPr>
          <a:xfrm>
            <a:off x="7628451" y="6191232"/>
            <a:ext cx="4273202" cy="185252"/>
          </a:xfrm>
        </p:spPr>
        <p:txBody>
          <a:bodyPr anchor="b" anchorCtr="0">
            <a:noAutofit/>
          </a:bodyPr>
          <a:lstStyle>
            <a:lvl1pPr marL="0" indent="0" algn="r">
              <a:buNone/>
              <a:defRPr sz="800">
                <a:solidFill>
                  <a:schemeClr val="tx1"/>
                </a:solidFill>
              </a:defRPr>
            </a:lvl1pPr>
          </a:lstStyle>
          <a:p>
            <a:pPr lvl="0"/>
            <a:r>
              <a:rPr lang="en-US"/>
              <a:t>Source: Placeholder for sources and permissions (if needed).</a:t>
            </a:r>
          </a:p>
        </p:txBody>
      </p:sp>
      <p:sp>
        <p:nvSpPr>
          <p:cNvPr id="16" name="Footer Placeholder 4">
            <a:extLst>
              <a:ext uri="{FF2B5EF4-FFF2-40B4-BE49-F238E27FC236}">
                <a16:creationId xmlns:a16="http://schemas.microsoft.com/office/drawing/2014/main" id="{121BD16D-B2B5-0082-6703-AEFD2EB2908F}"/>
              </a:ext>
            </a:extLst>
          </p:cNvPr>
          <p:cNvSpPr>
            <a:spLocks noGrp="1"/>
          </p:cNvSpPr>
          <p:nvPr>
            <p:ph type="ftr" sz="quarter" idx="11"/>
          </p:nvPr>
        </p:nvSpPr>
        <p:spPr>
          <a:xfrm>
            <a:off x="2309361" y="6547636"/>
            <a:ext cx="7139439" cy="233605"/>
          </a:xfrm>
          <a:prstGeom prst="rect">
            <a:avLst/>
          </a:prstGeom>
        </p:spPr>
        <p:txBody>
          <a:bodyPr anchor="ctr" anchorCtr="0"/>
          <a:lstStyle>
            <a:lvl1pPr algn="ctr">
              <a:defRPr sz="1400">
                <a:solidFill>
                  <a:schemeClr val="bg1"/>
                </a:solidFill>
              </a:defRPr>
            </a:lvl1pPr>
          </a:lstStyle>
          <a:p>
            <a:endParaRPr lang="en-US"/>
          </a:p>
        </p:txBody>
      </p:sp>
      <p:sp>
        <p:nvSpPr>
          <p:cNvPr id="18" name="Slide Number Placeholder 5">
            <a:extLst>
              <a:ext uri="{FF2B5EF4-FFF2-40B4-BE49-F238E27FC236}">
                <a16:creationId xmlns:a16="http://schemas.microsoft.com/office/drawing/2014/main" id="{FF0E10AB-D117-0C80-42E4-DE812965D8E7}"/>
              </a:ext>
            </a:extLst>
          </p:cNvPr>
          <p:cNvSpPr>
            <a:spLocks noGrp="1"/>
          </p:cNvSpPr>
          <p:nvPr>
            <p:ph type="sldNum" sz="quarter" idx="12"/>
          </p:nvPr>
        </p:nvSpPr>
        <p:spPr>
          <a:xfrm>
            <a:off x="9448800" y="6547637"/>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pic>
        <p:nvPicPr>
          <p:cNvPr id="20" name="Picture 19">
            <a:extLst>
              <a:ext uri="{FF2B5EF4-FFF2-40B4-BE49-F238E27FC236}">
                <a16:creationId xmlns:a16="http://schemas.microsoft.com/office/drawing/2014/main" id="{AB0E7A0D-9DE3-EA87-EBDB-2988383B9A6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00457" y="8272"/>
            <a:ext cx="1962251" cy="1390721"/>
          </a:xfrm>
          <a:prstGeom prst="rect">
            <a:avLst/>
          </a:prstGeom>
        </p:spPr>
      </p:pic>
      <p:pic>
        <p:nvPicPr>
          <p:cNvPr id="27" name="Picture 26" descr="Cambium Assessment White Logo">
            <a:extLst>
              <a:ext uri="{FF2B5EF4-FFF2-40B4-BE49-F238E27FC236}">
                <a16:creationId xmlns:a16="http://schemas.microsoft.com/office/drawing/2014/main" id="{B62547D0-BF4E-09F8-3521-06324B18B4F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90853" y="276837"/>
            <a:ext cx="869995" cy="768389"/>
          </a:xfrm>
          <a:prstGeom prst="rect">
            <a:avLst/>
          </a:prstGeom>
        </p:spPr>
      </p:pic>
      <p:pic>
        <p:nvPicPr>
          <p:cNvPr id="8" name="Picture 7">
            <a:extLst>
              <a:ext uri="{FF2B5EF4-FFF2-40B4-BE49-F238E27FC236}">
                <a16:creationId xmlns:a16="http://schemas.microsoft.com/office/drawing/2014/main" id="{31A32E63-925A-4C79-22C3-419B5AF6470B}"/>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86305" y="1015380"/>
            <a:ext cx="1314518" cy="146058"/>
          </a:xfrm>
          <a:prstGeom prst="rect">
            <a:avLst/>
          </a:prstGeom>
        </p:spPr>
      </p:pic>
      <p:sp>
        <p:nvSpPr>
          <p:cNvPr id="4" name="SmartArt Placeholder 3">
            <a:extLst>
              <a:ext uri="{FF2B5EF4-FFF2-40B4-BE49-F238E27FC236}">
                <a16:creationId xmlns:a16="http://schemas.microsoft.com/office/drawing/2014/main" id="{7E216507-20A3-35E8-2F9F-8CA70EA6B802}"/>
              </a:ext>
            </a:extLst>
          </p:cNvPr>
          <p:cNvSpPr>
            <a:spLocks noGrp="1"/>
          </p:cNvSpPr>
          <p:nvPr>
            <p:ph type="dgm" sz="quarter" idx="14"/>
          </p:nvPr>
        </p:nvSpPr>
        <p:spPr>
          <a:xfrm>
            <a:off x="382137" y="2275358"/>
            <a:ext cx="11484426" cy="3906367"/>
          </a:xfrm>
        </p:spPr>
        <p:txBody>
          <a:bodyPr/>
          <a:lstStyle/>
          <a:p>
            <a:endParaRPr lang="en-US"/>
          </a:p>
        </p:txBody>
      </p:sp>
      <p:sp>
        <p:nvSpPr>
          <p:cNvPr id="17" name="Text Placeholder 3">
            <a:extLst>
              <a:ext uri="{FF2B5EF4-FFF2-40B4-BE49-F238E27FC236}">
                <a16:creationId xmlns:a16="http://schemas.microsoft.com/office/drawing/2014/main" id="{8099D5B1-1378-223F-F18B-EFC86F8891B5}"/>
              </a:ext>
            </a:extLst>
          </p:cNvPr>
          <p:cNvSpPr>
            <a:spLocks noGrp="1"/>
          </p:cNvSpPr>
          <p:nvPr>
            <p:ph type="body" sz="half" idx="2"/>
          </p:nvPr>
        </p:nvSpPr>
        <p:spPr>
          <a:xfrm>
            <a:off x="382137" y="1309023"/>
            <a:ext cx="11484426" cy="8285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7238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A5148C7-56B8-0B5D-CF72-E59543EC0C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9" y="248608"/>
            <a:ext cx="12027518" cy="603281"/>
          </a:xfrm>
          <a:prstGeom prst="rect">
            <a:avLst/>
          </a:prstGeom>
        </p:spPr>
      </p:pic>
      <p:grpSp>
        <p:nvGrpSpPr>
          <p:cNvPr id="3" name="Group 2">
            <a:extLst>
              <a:ext uri="{FF2B5EF4-FFF2-40B4-BE49-F238E27FC236}">
                <a16:creationId xmlns:a16="http://schemas.microsoft.com/office/drawing/2014/main" id="{09DC847E-CA66-1F16-0E45-F529FFA82E92}"/>
              </a:ext>
            </a:extLst>
          </p:cNvPr>
          <p:cNvGrpSpPr/>
          <p:nvPr userDrawn="1"/>
        </p:nvGrpSpPr>
        <p:grpSpPr>
          <a:xfrm>
            <a:off x="206990" y="1027492"/>
            <a:ext cx="9241810" cy="5381802"/>
            <a:chOff x="206990" y="1027492"/>
            <a:chExt cx="9241810" cy="5381802"/>
          </a:xfrm>
        </p:grpSpPr>
        <p:sp>
          <p:nvSpPr>
            <p:cNvPr id="11" name="Rectangle 10">
              <a:extLst>
                <a:ext uri="{FF2B5EF4-FFF2-40B4-BE49-F238E27FC236}">
                  <a16:creationId xmlns:a16="http://schemas.microsoft.com/office/drawing/2014/main" id="{F39C4F6F-C9CF-BCE9-8D8E-3593EF11977B}"/>
                </a:ext>
              </a:extLst>
            </p:cNvPr>
            <p:cNvSpPr/>
            <p:nvPr userDrawn="1"/>
          </p:nvSpPr>
          <p:spPr>
            <a:xfrm>
              <a:off x="206990" y="1027492"/>
              <a:ext cx="4647063" cy="4663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886E19-7183-31B9-8FB1-F44510B0C3DD}"/>
                </a:ext>
              </a:extLst>
            </p:cNvPr>
            <p:cNvSpPr/>
            <p:nvPr userDrawn="1"/>
          </p:nvSpPr>
          <p:spPr>
            <a:xfrm>
              <a:off x="4801737" y="1745669"/>
              <a:ext cx="4647063" cy="4663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C533384-BD43-0033-FA71-FD52E890FE9F}"/>
              </a:ext>
            </a:extLst>
          </p:cNvPr>
          <p:cNvSpPr>
            <a:spLocks noGrp="1"/>
          </p:cNvSpPr>
          <p:nvPr>
            <p:ph type="title" hasCustomPrompt="1"/>
          </p:nvPr>
        </p:nvSpPr>
        <p:spPr>
          <a:xfrm>
            <a:off x="0" y="263212"/>
            <a:ext cx="10797988" cy="546094"/>
          </a:xfrm>
        </p:spPr>
        <p:txBody>
          <a:bodyPr lIns="274320">
            <a:noAutofit/>
          </a:bodyPr>
          <a:lstStyle>
            <a:lvl1pPr>
              <a:defRPr sz="3600" b="1">
                <a:solidFill>
                  <a:schemeClr val="bg1"/>
                </a:solidFill>
              </a:defRPr>
            </a:lvl1pPr>
          </a:lstStyle>
          <a:p>
            <a:r>
              <a:rPr lang="en-US"/>
              <a:t>Click to edit Master video title style</a:t>
            </a:r>
          </a:p>
        </p:txBody>
      </p:sp>
      <p:sp>
        <p:nvSpPr>
          <p:cNvPr id="4" name="Media Placeholder 3">
            <a:extLst>
              <a:ext uri="{FF2B5EF4-FFF2-40B4-BE49-F238E27FC236}">
                <a16:creationId xmlns:a16="http://schemas.microsoft.com/office/drawing/2014/main" id="{7063B5B8-39BD-F96E-1099-3992BD968061}"/>
              </a:ext>
            </a:extLst>
          </p:cNvPr>
          <p:cNvSpPr>
            <a:spLocks noGrp="1"/>
          </p:cNvSpPr>
          <p:nvPr>
            <p:ph type="media" sz="quarter" idx="10"/>
          </p:nvPr>
        </p:nvSpPr>
        <p:spPr>
          <a:xfrm>
            <a:off x="348018" y="1201004"/>
            <a:ext cx="8932460" cy="5043274"/>
          </a:xfrm>
          <a:solidFill>
            <a:schemeClr val="bg1"/>
          </a:solidFill>
        </p:spPr>
        <p:txBody>
          <a:bodyPr/>
          <a:lstStyle/>
          <a:p>
            <a:endParaRPr lang="en-US"/>
          </a:p>
        </p:txBody>
      </p:sp>
      <p:sp>
        <p:nvSpPr>
          <p:cNvPr id="14" name="Text Placeholder 13">
            <a:extLst>
              <a:ext uri="{FF2B5EF4-FFF2-40B4-BE49-F238E27FC236}">
                <a16:creationId xmlns:a16="http://schemas.microsoft.com/office/drawing/2014/main" id="{E7DE27FA-BB98-2AA7-F9BE-757B3E0B89BC}"/>
              </a:ext>
            </a:extLst>
          </p:cNvPr>
          <p:cNvSpPr>
            <a:spLocks noGrp="1"/>
          </p:cNvSpPr>
          <p:nvPr>
            <p:ph type="body" sz="quarter" idx="11" hasCustomPrompt="1"/>
          </p:nvPr>
        </p:nvSpPr>
        <p:spPr>
          <a:xfrm>
            <a:off x="9532938" y="1201004"/>
            <a:ext cx="2479541" cy="504825"/>
          </a:xfrm>
        </p:spPr>
        <p:txBody>
          <a:bodyPr>
            <a:noAutofit/>
          </a:bodyPr>
          <a:lstStyle>
            <a:lvl1pPr marL="0" indent="0">
              <a:buNone/>
              <a:defRPr sz="1800" b="1">
                <a:solidFill>
                  <a:schemeClr val="accent1"/>
                </a:solidFill>
                <a:latin typeface="+mj-lt"/>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en-US"/>
              <a:t>Video Title Place Holder</a:t>
            </a:r>
          </a:p>
        </p:txBody>
      </p:sp>
      <p:sp>
        <p:nvSpPr>
          <p:cNvPr id="15" name="Footer Placeholder 4">
            <a:extLst>
              <a:ext uri="{FF2B5EF4-FFF2-40B4-BE49-F238E27FC236}">
                <a16:creationId xmlns:a16="http://schemas.microsoft.com/office/drawing/2014/main" id="{B75F838D-0E8C-5E9E-22B5-95B15CD16B74}"/>
              </a:ext>
            </a:extLst>
          </p:cNvPr>
          <p:cNvSpPr>
            <a:spLocks noGrp="1"/>
          </p:cNvSpPr>
          <p:nvPr>
            <p:ph type="ftr" sz="quarter" idx="12"/>
          </p:nvPr>
        </p:nvSpPr>
        <p:spPr>
          <a:xfrm>
            <a:off x="1" y="6614223"/>
            <a:ext cx="9448800" cy="233605"/>
          </a:xfrm>
          <a:prstGeom prst="rect">
            <a:avLst/>
          </a:prstGeom>
        </p:spPr>
        <p:txBody>
          <a:bodyPr anchor="ctr" anchorCtr="0"/>
          <a:lstStyle>
            <a:lvl1pPr algn="ctr">
              <a:defRPr sz="1400">
                <a:solidFill>
                  <a:schemeClr val="bg1"/>
                </a:solidFill>
              </a:defRPr>
            </a:lvl1pPr>
          </a:lstStyle>
          <a:p>
            <a:endParaRPr lang="en-US"/>
          </a:p>
        </p:txBody>
      </p:sp>
      <p:sp>
        <p:nvSpPr>
          <p:cNvPr id="16" name="Slide Number Placeholder 5">
            <a:extLst>
              <a:ext uri="{FF2B5EF4-FFF2-40B4-BE49-F238E27FC236}">
                <a16:creationId xmlns:a16="http://schemas.microsoft.com/office/drawing/2014/main" id="{A6EB3B95-8A47-FE4D-18EF-A9BBF78647A3}"/>
              </a:ext>
            </a:extLst>
          </p:cNvPr>
          <p:cNvSpPr>
            <a:spLocks noGrp="1"/>
          </p:cNvSpPr>
          <p:nvPr>
            <p:ph type="sldNum" sz="quarter" idx="13"/>
          </p:nvPr>
        </p:nvSpPr>
        <p:spPr>
          <a:xfrm>
            <a:off x="9448800" y="6614224"/>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sp>
        <p:nvSpPr>
          <p:cNvPr id="18" name="Text Placeholder 17">
            <a:extLst>
              <a:ext uri="{FF2B5EF4-FFF2-40B4-BE49-F238E27FC236}">
                <a16:creationId xmlns:a16="http://schemas.microsoft.com/office/drawing/2014/main" id="{09B83570-5667-0723-7220-C979ADDA7096}"/>
              </a:ext>
            </a:extLst>
          </p:cNvPr>
          <p:cNvSpPr>
            <a:spLocks noGrp="1"/>
          </p:cNvSpPr>
          <p:nvPr>
            <p:ph type="body" sz="quarter" idx="14"/>
          </p:nvPr>
        </p:nvSpPr>
        <p:spPr>
          <a:xfrm>
            <a:off x="9532938" y="1731963"/>
            <a:ext cx="2479675" cy="4664075"/>
          </a:xfrm>
        </p:spPr>
        <p:txBody>
          <a:bodyPr>
            <a:norm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9" name="Text Placeholder 29">
            <a:extLst>
              <a:ext uri="{FF2B5EF4-FFF2-40B4-BE49-F238E27FC236}">
                <a16:creationId xmlns:a16="http://schemas.microsoft.com/office/drawing/2014/main" id="{E0F1B8ED-7345-6E99-FA1A-BED56FE43793}"/>
              </a:ext>
            </a:extLst>
          </p:cNvPr>
          <p:cNvSpPr>
            <a:spLocks noGrp="1"/>
          </p:cNvSpPr>
          <p:nvPr>
            <p:ph type="body" sz="quarter" idx="15" hasCustomPrompt="1"/>
          </p:nvPr>
        </p:nvSpPr>
        <p:spPr>
          <a:xfrm>
            <a:off x="348018" y="6273482"/>
            <a:ext cx="4437797" cy="135812"/>
          </a:xfrm>
        </p:spPr>
        <p:txBody>
          <a:bodyPr anchor="ctr" anchorCtr="0">
            <a:noAutofit/>
          </a:bodyPr>
          <a:lstStyle>
            <a:lvl1pPr marL="0" indent="0" algn="r">
              <a:buNone/>
              <a:defRPr sz="800">
                <a:solidFill>
                  <a:schemeClr val="tx1"/>
                </a:solidFill>
              </a:defRPr>
            </a:lvl1pPr>
          </a:lstStyle>
          <a:p>
            <a:pPr lvl="0"/>
            <a:r>
              <a:rPr lang="en-US"/>
              <a:t>Source: Placeholder for sources and permissions (if needed).</a:t>
            </a:r>
          </a:p>
        </p:txBody>
      </p:sp>
      <p:pic>
        <p:nvPicPr>
          <p:cNvPr id="9" name="Picture 8" descr="A picture containing text, clipart&#10;&#10;Description automatically generated">
            <a:extLst>
              <a:ext uri="{FF2B5EF4-FFF2-40B4-BE49-F238E27FC236}">
                <a16:creationId xmlns:a16="http://schemas.microsoft.com/office/drawing/2014/main" id="{BEAF666F-1D32-AA55-3457-8AFC3AA9ED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36063" y="94175"/>
            <a:ext cx="1276416" cy="90174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E8F1E496-561D-1F93-7574-D36A993FE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32958" y="345012"/>
            <a:ext cx="482625" cy="400071"/>
          </a:xfrm>
          <a:prstGeom prst="rect">
            <a:avLst/>
          </a:prstGeom>
        </p:spPr>
      </p:pic>
      <p:pic>
        <p:nvPicPr>
          <p:cNvPr id="5" name="Picture 4">
            <a:extLst>
              <a:ext uri="{FF2B5EF4-FFF2-40B4-BE49-F238E27FC236}">
                <a16:creationId xmlns:a16="http://schemas.microsoft.com/office/drawing/2014/main" id="{2356C6AE-08F8-2A89-7D9D-0D9CC5F506B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89442" y="722629"/>
            <a:ext cx="1054154" cy="146058"/>
          </a:xfrm>
          <a:prstGeom prst="rect">
            <a:avLst/>
          </a:prstGeom>
        </p:spPr>
      </p:pic>
    </p:spTree>
    <p:extLst>
      <p:ext uri="{BB962C8B-B14F-4D97-AF65-F5344CB8AC3E}">
        <p14:creationId xmlns:p14="http://schemas.microsoft.com/office/powerpoint/2010/main" val="39859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ppt_x"/>
                                          </p:val>
                                        </p:tav>
                                        <p:tav tm="100000">
                                          <p:val>
                                            <p:strVal val="#ppt_x"/>
                                          </p:val>
                                        </p:tav>
                                      </p:tavLst>
                                    </p:anim>
                                    <p:anim calcmode="lin" valueType="num">
                                      <p:cBhvr additive="base">
                                        <p:cTn id="12" dur="25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5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5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250"/>
                                        <p:tgtEl>
                                          <p:spTgt spid="14">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250"/>
                                        <p:tgtEl>
                                          <p:spTgt spid="18">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fade">
                                      <p:cBhvr>
                                        <p:cTn id="34" dur="250"/>
                                        <p:tgtEl>
                                          <p:spTgt spid="19">
                                            <p:txEl>
                                              <p:pRg st="0" end="0"/>
                                            </p:txEl>
                                          </p:spTgt>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250" fill="hold"/>
                                        <p:tgtEl>
                                          <p:spTgt spid="2"/>
                                        </p:tgtEl>
                                        <p:attrNameLst>
                                          <p:attrName>ppt_x</p:attrName>
                                        </p:attrNameLst>
                                      </p:cBhvr>
                                      <p:tavLst>
                                        <p:tav tm="0">
                                          <p:val>
                                            <p:strVal val="0-#ppt_w/2"/>
                                          </p:val>
                                        </p:tav>
                                        <p:tav tm="100000">
                                          <p:val>
                                            <p:strVal val="#ppt_x"/>
                                          </p:val>
                                        </p:tav>
                                      </p:tavLst>
                                    </p:anim>
                                    <p:anim calcmode="lin" valueType="num">
                                      <p:cBhvr additive="base">
                                        <p:cTn id="38"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250"/>
                        <p:tgtEl>
                          <p:spTgt spid="19"/>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CBD817-3CD5-F98F-8983-72B1558A46A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48" y="246114"/>
            <a:ext cx="12027518" cy="603281"/>
          </a:xfrm>
          <a:prstGeom prst="rect">
            <a:avLst/>
          </a:prstGeom>
        </p:spPr>
      </p:pic>
      <p:sp>
        <p:nvSpPr>
          <p:cNvPr id="2" name="Title 1">
            <a:extLst>
              <a:ext uri="{FF2B5EF4-FFF2-40B4-BE49-F238E27FC236}">
                <a16:creationId xmlns:a16="http://schemas.microsoft.com/office/drawing/2014/main" id="{AC533384-BD43-0033-FA71-FD52E890FE9F}"/>
              </a:ext>
            </a:extLst>
          </p:cNvPr>
          <p:cNvSpPr>
            <a:spLocks noGrp="1"/>
          </p:cNvSpPr>
          <p:nvPr>
            <p:ph type="title" hasCustomPrompt="1"/>
          </p:nvPr>
        </p:nvSpPr>
        <p:spPr>
          <a:xfrm>
            <a:off x="0" y="263212"/>
            <a:ext cx="10797988" cy="546094"/>
          </a:xfrm>
        </p:spPr>
        <p:txBody>
          <a:bodyPr lIns="274320">
            <a:noAutofit/>
          </a:bodyPr>
          <a:lstStyle>
            <a:lvl1pPr>
              <a:defRPr sz="3600" b="1">
                <a:solidFill>
                  <a:schemeClr val="bg1"/>
                </a:solidFill>
              </a:defRPr>
            </a:lvl1pPr>
          </a:lstStyle>
          <a:p>
            <a:r>
              <a:rPr lang="en-US"/>
              <a:t>Click to edit Master presenters title style</a:t>
            </a:r>
          </a:p>
        </p:txBody>
      </p:sp>
      <p:sp>
        <p:nvSpPr>
          <p:cNvPr id="15" name="Footer Placeholder 4">
            <a:extLst>
              <a:ext uri="{FF2B5EF4-FFF2-40B4-BE49-F238E27FC236}">
                <a16:creationId xmlns:a16="http://schemas.microsoft.com/office/drawing/2014/main" id="{B75F838D-0E8C-5E9E-22B5-95B15CD16B74}"/>
              </a:ext>
            </a:extLst>
          </p:cNvPr>
          <p:cNvSpPr>
            <a:spLocks noGrp="1"/>
          </p:cNvSpPr>
          <p:nvPr>
            <p:ph type="ftr" sz="quarter" idx="12"/>
          </p:nvPr>
        </p:nvSpPr>
        <p:spPr>
          <a:xfrm>
            <a:off x="1" y="6614223"/>
            <a:ext cx="9448800" cy="233605"/>
          </a:xfrm>
          <a:prstGeom prst="rect">
            <a:avLst/>
          </a:prstGeom>
        </p:spPr>
        <p:txBody>
          <a:bodyPr anchor="ctr" anchorCtr="0"/>
          <a:lstStyle>
            <a:lvl1pPr algn="ctr">
              <a:defRPr sz="1400">
                <a:solidFill>
                  <a:schemeClr val="bg1"/>
                </a:solidFill>
              </a:defRPr>
            </a:lvl1pPr>
          </a:lstStyle>
          <a:p>
            <a:endParaRPr lang="en-US"/>
          </a:p>
        </p:txBody>
      </p:sp>
      <p:sp>
        <p:nvSpPr>
          <p:cNvPr id="16" name="Slide Number Placeholder 5">
            <a:extLst>
              <a:ext uri="{FF2B5EF4-FFF2-40B4-BE49-F238E27FC236}">
                <a16:creationId xmlns:a16="http://schemas.microsoft.com/office/drawing/2014/main" id="{A6EB3B95-8A47-FE4D-18EF-A9BBF78647A3}"/>
              </a:ext>
            </a:extLst>
          </p:cNvPr>
          <p:cNvSpPr>
            <a:spLocks noGrp="1"/>
          </p:cNvSpPr>
          <p:nvPr>
            <p:ph type="sldNum" sz="quarter" idx="13"/>
          </p:nvPr>
        </p:nvSpPr>
        <p:spPr>
          <a:xfrm>
            <a:off x="9448800" y="6614224"/>
            <a:ext cx="2743200" cy="233605"/>
          </a:xfrm>
          <a:prstGeom prst="rect">
            <a:avLst/>
          </a:prstGeom>
        </p:spPr>
        <p:txBody>
          <a:bodyPr anchor="ctr" anchorCtr="0"/>
          <a:lstStyle>
            <a:lvl1pPr algn="r">
              <a:defRPr sz="1400">
                <a:solidFill>
                  <a:schemeClr val="bg1"/>
                </a:solidFill>
              </a:defRPr>
            </a:lvl1pPr>
          </a:lstStyle>
          <a:p>
            <a:fld id="{3681D07F-2A2F-485F-853D-A069260EAD11}" type="slidenum">
              <a:rPr lang="en-US" smtClean="0"/>
              <a:pPr/>
              <a:t>‹#›</a:t>
            </a:fld>
            <a:endParaRPr lang="en-US"/>
          </a:p>
        </p:txBody>
      </p:sp>
      <p:grpSp>
        <p:nvGrpSpPr>
          <p:cNvPr id="4" name="Group 3">
            <a:extLst>
              <a:ext uri="{FF2B5EF4-FFF2-40B4-BE49-F238E27FC236}">
                <a16:creationId xmlns:a16="http://schemas.microsoft.com/office/drawing/2014/main" id="{BA6183C5-E267-AAE7-DFD4-36F65604D76C}"/>
              </a:ext>
            </a:extLst>
          </p:cNvPr>
          <p:cNvGrpSpPr/>
          <p:nvPr userDrawn="1"/>
        </p:nvGrpSpPr>
        <p:grpSpPr>
          <a:xfrm>
            <a:off x="348018" y="1760561"/>
            <a:ext cx="2968388" cy="3930556"/>
            <a:chOff x="348018" y="1760561"/>
            <a:chExt cx="2968388" cy="3930556"/>
          </a:xfrm>
        </p:grpSpPr>
        <p:sp>
          <p:nvSpPr>
            <p:cNvPr id="3" name="Parallelogram 2">
              <a:extLst>
                <a:ext uri="{FF2B5EF4-FFF2-40B4-BE49-F238E27FC236}">
                  <a16:creationId xmlns:a16="http://schemas.microsoft.com/office/drawing/2014/main" id="{58EE4255-1B42-641F-1F3C-918DD8415417}"/>
                </a:ext>
              </a:extLst>
            </p:cNvPr>
            <p:cNvSpPr/>
            <p:nvPr userDrawn="1"/>
          </p:nvSpPr>
          <p:spPr>
            <a:xfrm>
              <a:off x="348018" y="1760561"/>
              <a:ext cx="2968388" cy="3930556"/>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E9B189-CC9F-EA14-CD8F-4EBA549767C2}"/>
                </a:ext>
              </a:extLst>
            </p:cNvPr>
            <p:cNvSpPr/>
            <p:nvPr userDrawn="1"/>
          </p:nvSpPr>
          <p:spPr>
            <a:xfrm>
              <a:off x="949886" y="2635182"/>
              <a:ext cx="1828800" cy="2728391"/>
            </a:xfrm>
            <a:prstGeom prst="rect">
              <a:avLst/>
            </a:prstGeom>
            <a:solidFill>
              <a:schemeClr val="bg1"/>
            </a:solidFill>
            <a:ln>
              <a:noFill/>
            </a:ln>
            <a:effectLst>
              <a:outerShdw blurRad="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3">
            <a:extLst>
              <a:ext uri="{FF2B5EF4-FFF2-40B4-BE49-F238E27FC236}">
                <a16:creationId xmlns:a16="http://schemas.microsoft.com/office/drawing/2014/main" id="{AA0BCC2F-A013-1D82-9101-3B3091354DA4}"/>
              </a:ext>
            </a:extLst>
          </p:cNvPr>
          <p:cNvSpPr>
            <a:spLocks noGrp="1"/>
          </p:cNvSpPr>
          <p:nvPr>
            <p:ph type="body" sz="quarter" idx="19" hasCustomPrompt="1"/>
          </p:nvPr>
        </p:nvSpPr>
        <p:spPr>
          <a:xfrm>
            <a:off x="723643" y="1958285"/>
            <a:ext cx="2131158" cy="369887"/>
          </a:xfrm>
          <a:solidFill>
            <a:schemeClr val="accent1"/>
          </a:solidFill>
          <a:effectLst>
            <a:outerShdw blurRad="50800" dist="38100" dir="2700000" algn="tl" rotWithShape="0">
              <a:prstClr val="black">
                <a:alpha val="40000"/>
              </a:prstClr>
            </a:outerShdw>
          </a:effectLst>
        </p:spPr>
        <p:txBody>
          <a:bodyPr anchor="ctr" anchorCtr="0">
            <a:noAutofit/>
          </a:bodyPr>
          <a:lstStyle>
            <a:lvl1pPr marL="0" indent="0" algn="ctr">
              <a:buNone/>
              <a:defRPr sz="1400" b="1">
                <a:solidFill>
                  <a:schemeClr val="bg1"/>
                </a:solidFill>
              </a:defRPr>
            </a:lvl1pPr>
          </a:lstStyle>
          <a:p>
            <a:r>
              <a:rPr lang="en-US"/>
              <a:t>First Presenter</a:t>
            </a:r>
          </a:p>
        </p:txBody>
      </p:sp>
      <p:grpSp>
        <p:nvGrpSpPr>
          <p:cNvPr id="8" name="Group 7">
            <a:extLst>
              <a:ext uri="{FF2B5EF4-FFF2-40B4-BE49-F238E27FC236}">
                <a16:creationId xmlns:a16="http://schemas.microsoft.com/office/drawing/2014/main" id="{B128984C-1F86-6611-8C19-BE29C71B5C8F}"/>
              </a:ext>
            </a:extLst>
          </p:cNvPr>
          <p:cNvGrpSpPr/>
          <p:nvPr userDrawn="1"/>
        </p:nvGrpSpPr>
        <p:grpSpPr>
          <a:xfrm>
            <a:off x="3192117" y="1760561"/>
            <a:ext cx="2968388" cy="3930556"/>
            <a:chOff x="3192117" y="1760561"/>
            <a:chExt cx="2968388" cy="3930556"/>
          </a:xfrm>
        </p:grpSpPr>
        <p:sp>
          <p:nvSpPr>
            <p:cNvPr id="34" name="Parallelogram 33">
              <a:extLst>
                <a:ext uri="{FF2B5EF4-FFF2-40B4-BE49-F238E27FC236}">
                  <a16:creationId xmlns:a16="http://schemas.microsoft.com/office/drawing/2014/main" id="{9018FCB9-961B-D72E-02B5-A7A8691F8F6B}"/>
                </a:ext>
              </a:extLst>
            </p:cNvPr>
            <p:cNvSpPr/>
            <p:nvPr userDrawn="1"/>
          </p:nvSpPr>
          <p:spPr>
            <a:xfrm>
              <a:off x="3192117" y="1760561"/>
              <a:ext cx="2968388" cy="3930556"/>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5965230-9D6D-72C3-B655-4765F1BF2054}"/>
                </a:ext>
              </a:extLst>
            </p:cNvPr>
            <p:cNvSpPr/>
            <p:nvPr userDrawn="1"/>
          </p:nvSpPr>
          <p:spPr>
            <a:xfrm>
              <a:off x="3804900" y="2635182"/>
              <a:ext cx="1828800" cy="2728391"/>
            </a:xfrm>
            <a:prstGeom prst="rect">
              <a:avLst/>
            </a:prstGeom>
            <a:solidFill>
              <a:schemeClr val="bg1"/>
            </a:solidFill>
            <a:ln>
              <a:noFill/>
            </a:ln>
            <a:effectLst>
              <a:outerShdw blurRad="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4">
            <a:extLst>
              <a:ext uri="{FF2B5EF4-FFF2-40B4-BE49-F238E27FC236}">
                <a16:creationId xmlns:a16="http://schemas.microsoft.com/office/drawing/2014/main" id="{9D6C2C49-B382-76C6-6154-6EA7EB372886}"/>
              </a:ext>
            </a:extLst>
          </p:cNvPr>
          <p:cNvSpPr>
            <a:spLocks noGrp="1"/>
          </p:cNvSpPr>
          <p:nvPr>
            <p:ph type="body" sz="quarter" idx="23"/>
          </p:nvPr>
        </p:nvSpPr>
        <p:spPr>
          <a:xfrm>
            <a:off x="947453" y="4321554"/>
            <a:ext cx="1828800" cy="1015718"/>
          </a:xfrm>
        </p:spPr>
        <p:txBody>
          <a:bodyPr>
            <a:normAutofit/>
          </a:bodyPr>
          <a:lstStyle>
            <a:lvl1pPr marL="0" indent="0">
              <a:buNone/>
              <a:defRPr sz="1000"/>
            </a:lvl1pPr>
          </a:lstStyle>
          <a:p>
            <a:r>
              <a:rPr lang="en-US"/>
              <a:t>Organization</a:t>
            </a:r>
          </a:p>
          <a:p>
            <a:r>
              <a:rPr lang="en-US"/>
              <a:t>Job Title</a:t>
            </a:r>
          </a:p>
          <a:p>
            <a:r>
              <a:rPr lang="en-US"/>
              <a:t>Phone Number</a:t>
            </a:r>
          </a:p>
          <a:p>
            <a:r>
              <a:rPr lang="en-US"/>
              <a:t>Email Address</a:t>
            </a:r>
          </a:p>
        </p:txBody>
      </p:sp>
      <p:sp>
        <p:nvSpPr>
          <p:cNvPr id="37" name="Text Placeholder 3">
            <a:extLst>
              <a:ext uri="{FF2B5EF4-FFF2-40B4-BE49-F238E27FC236}">
                <a16:creationId xmlns:a16="http://schemas.microsoft.com/office/drawing/2014/main" id="{7EFB4DF6-70F0-C65F-D8CE-88B10E347CD2}"/>
              </a:ext>
            </a:extLst>
          </p:cNvPr>
          <p:cNvSpPr>
            <a:spLocks noGrp="1"/>
          </p:cNvSpPr>
          <p:nvPr>
            <p:ph type="body" sz="quarter" idx="35" hasCustomPrompt="1"/>
          </p:nvPr>
        </p:nvSpPr>
        <p:spPr>
          <a:xfrm>
            <a:off x="3567742" y="1917341"/>
            <a:ext cx="2131158" cy="369887"/>
          </a:xfrm>
          <a:solidFill>
            <a:schemeClr val="accent1"/>
          </a:solidFill>
          <a:effectLst>
            <a:outerShdw blurRad="50800" dist="38100" dir="2700000" algn="tl" rotWithShape="0">
              <a:prstClr val="black">
                <a:alpha val="40000"/>
              </a:prstClr>
            </a:outerShdw>
          </a:effectLst>
        </p:spPr>
        <p:txBody>
          <a:bodyPr anchor="ctr" anchorCtr="0">
            <a:noAutofit/>
          </a:bodyPr>
          <a:lstStyle>
            <a:lvl1pPr marL="0" indent="0" algn="ctr">
              <a:buNone/>
              <a:defRPr sz="1400" b="1">
                <a:solidFill>
                  <a:schemeClr val="bg1"/>
                </a:solidFill>
              </a:defRPr>
            </a:lvl1pPr>
          </a:lstStyle>
          <a:p>
            <a:r>
              <a:rPr lang="en-US"/>
              <a:t>Second Presenter</a:t>
            </a:r>
          </a:p>
        </p:txBody>
      </p:sp>
      <p:pic>
        <p:nvPicPr>
          <p:cNvPr id="50" name="Picture Placeholder 18">
            <a:extLst>
              <a:ext uri="{FF2B5EF4-FFF2-40B4-BE49-F238E27FC236}">
                <a16:creationId xmlns:a16="http://schemas.microsoft.com/office/drawing/2014/main" id="{C690FC9D-32DD-DB83-9284-C32D1C76C3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80625" y="2495149"/>
            <a:ext cx="1740626" cy="1740626"/>
          </a:xfrm>
          <a:prstGeom prst="rect">
            <a:avLst/>
          </a:prstGeom>
          <a:effectLst>
            <a:outerShdw blurRad="50800" dist="38100" dir="2700000" algn="tl" rotWithShape="0">
              <a:prstClr val="black">
                <a:alpha val="40000"/>
              </a:prstClr>
            </a:outerShdw>
          </a:effectLst>
        </p:spPr>
      </p:pic>
      <p:sp>
        <p:nvSpPr>
          <p:cNvPr id="52" name="Text Placeholder 4">
            <a:extLst>
              <a:ext uri="{FF2B5EF4-FFF2-40B4-BE49-F238E27FC236}">
                <a16:creationId xmlns:a16="http://schemas.microsoft.com/office/drawing/2014/main" id="{F8881B2C-5BA3-24AF-51EB-7C024B5380A7}"/>
              </a:ext>
            </a:extLst>
          </p:cNvPr>
          <p:cNvSpPr>
            <a:spLocks noGrp="1"/>
          </p:cNvSpPr>
          <p:nvPr>
            <p:ph type="body" sz="quarter" idx="40"/>
          </p:nvPr>
        </p:nvSpPr>
        <p:spPr>
          <a:xfrm>
            <a:off x="3802467" y="4321554"/>
            <a:ext cx="1828800" cy="1015718"/>
          </a:xfrm>
        </p:spPr>
        <p:txBody>
          <a:bodyPr>
            <a:normAutofit/>
          </a:bodyPr>
          <a:lstStyle>
            <a:lvl1pPr marL="0" indent="0">
              <a:buNone/>
              <a:defRPr sz="1000"/>
            </a:lvl1pPr>
          </a:lstStyle>
          <a:p>
            <a:r>
              <a:rPr lang="en-US"/>
              <a:t>Organization</a:t>
            </a:r>
          </a:p>
          <a:p>
            <a:r>
              <a:rPr lang="en-US"/>
              <a:t>Job Title</a:t>
            </a:r>
          </a:p>
          <a:p>
            <a:r>
              <a:rPr lang="en-US"/>
              <a:t>Phone Number</a:t>
            </a:r>
          </a:p>
          <a:p>
            <a:r>
              <a:rPr lang="en-US"/>
              <a:t>Email Address</a:t>
            </a:r>
          </a:p>
        </p:txBody>
      </p:sp>
      <p:pic>
        <p:nvPicPr>
          <p:cNvPr id="22" name="Picture Placeholder 19">
            <a:extLst>
              <a:ext uri="{FF2B5EF4-FFF2-40B4-BE49-F238E27FC236}">
                <a16:creationId xmlns:a16="http://schemas.microsoft.com/office/drawing/2014/main" id="{858E864A-A97B-E1FA-1114-8B582588D1B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a:xfrm>
            <a:off x="3638389" y="2495149"/>
            <a:ext cx="1739119" cy="17391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0B4E4E1-0707-C696-0B21-0D37578C8BEA}"/>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24580" y="88994"/>
            <a:ext cx="1282766" cy="901746"/>
          </a:xfrm>
          <a:prstGeom prst="rect">
            <a:avLst/>
          </a:prstGeom>
        </p:spPr>
      </p:pic>
      <p:pic>
        <p:nvPicPr>
          <p:cNvPr id="11" name="Picture 10">
            <a:extLst>
              <a:ext uri="{FF2B5EF4-FFF2-40B4-BE49-F238E27FC236}">
                <a16:creationId xmlns:a16="http://schemas.microsoft.com/office/drawing/2014/main" id="{A14C512E-B44C-20E9-9914-651B962E15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076404" y="721731"/>
            <a:ext cx="1060505" cy="14605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58F8BC2F-EE81-B2F5-EF2D-89E9855A580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42611" y="320498"/>
            <a:ext cx="488975" cy="400071"/>
          </a:xfrm>
          <a:prstGeom prst="rect">
            <a:avLst/>
          </a:prstGeom>
        </p:spPr>
      </p:pic>
      <p:grpSp>
        <p:nvGrpSpPr>
          <p:cNvPr id="9" name="Group 8">
            <a:extLst>
              <a:ext uri="{FF2B5EF4-FFF2-40B4-BE49-F238E27FC236}">
                <a16:creationId xmlns:a16="http://schemas.microsoft.com/office/drawing/2014/main" id="{80320CE7-EE3D-3222-2AE7-85319D11EA75}"/>
              </a:ext>
            </a:extLst>
          </p:cNvPr>
          <p:cNvGrpSpPr/>
          <p:nvPr userDrawn="1"/>
        </p:nvGrpSpPr>
        <p:grpSpPr>
          <a:xfrm>
            <a:off x="6047417" y="1766531"/>
            <a:ext cx="2968388" cy="3930556"/>
            <a:chOff x="6047417" y="1766531"/>
            <a:chExt cx="2968388" cy="3930556"/>
          </a:xfrm>
        </p:grpSpPr>
        <p:sp>
          <p:nvSpPr>
            <p:cNvPr id="35" name="Parallelogram 34">
              <a:extLst>
                <a:ext uri="{FF2B5EF4-FFF2-40B4-BE49-F238E27FC236}">
                  <a16:creationId xmlns:a16="http://schemas.microsoft.com/office/drawing/2014/main" id="{4890F8BE-BC7A-83F3-49D7-00DF35CA6C7B}"/>
                </a:ext>
              </a:extLst>
            </p:cNvPr>
            <p:cNvSpPr/>
            <p:nvPr userDrawn="1"/>
          </p:nvSpPr>
          <p:spPr>
            <a:xfrm>
              <a:off x="6047417" y="1766531"/>
              <a:ext cx="2968388" cy="3930556"/>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B8FF3B3-7BE4-F2C3-7816-0125A774CC82}"/>
                </a:ext>
              </a:extLst>
            </p:cNvPr>
            <p:cNvSpPr/>
            <p:nvPr userDrawn="1"/>
          </p:nvSpPr>
          <p:spPr>
            <a:xfrm>
              <a:off x="6649285" y="2641152"/>
              <a:ext cx="1828800" cy="2728391"/>
            </a:xfrm>
            <a:prstGeom prst="rect">
              <a:avLst/>
            </a:prstGeom>
            <a:solidFill>
              <a:schemeClr val="bg1"/>
            </a:solidFill>
            <a:ln>
              <a:noFill/>
            </a:ln>
            <a:effectLst>
              <a:outerShdw blurRad="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 Placeholder 3">
            <a:extLst>
              <a:ext uri="{FF2B5EF4-FFF2-40B4-BE49-F238E27FC236}">
                <a16:creationId xmlns:a16="http://schemas.microsoft.com/office/drawing/2014/main" id="{CC9B9F12-24C3-3760-1F37-4BF9F2C78772}"/>
              </a:ext>
            </a:extLst>
          </p:cNvPr>
          <p:cNvSpPr>
            <a:spLocks noGrp="1"/>
          </p:cNvSpPr>
          <p:nvPr>
            <p:ph type="body" sz="quarter" idx="41" hasCustomPrompt="1"/>
          </p:nvPr>
        </p:nvSpPr>
        <p:spPr>
          <a:xfrm>
            <a:off x="6423042" y="1964255"/>
            <a:ext cx="2131158" cy="369887"/>
          </a:xfrm>
          <a:solidFill>
            <a:schemeClr val="accent1"/>
          </a:solidFill>
          <a:effectLst>
            <a:outerShdw blurRad="50800" dist="38100" dir="2700000" algn="tl" rotWithShape="0">
              <a:prstClr val="black">
                <a:alpha val="40000"/>
              </a:prstClr>
            </a:outerShdw>
          </a:effectLst>
        </p:spPr>
        <p:txBody>
          <a:bodyPr anchor="ctr" anchorCtr="0">
            <a:noAutofit/>
          </a:bodyPr>
          <a:lstStyle>
            <a:lvl1pPr marL="0" indent="0" algn="ctr">
              <a:buNone/>
              <a:defRPr sz="1400" b="1">
                <a:solidFill>
                  <a:schemeClr val="bg1"/>
                </a:solidFill>
              </a:defRPr>
            </a:lvl1pPr>
          </a:lstStyle>
          <a:p>
            <a:r>
              <a:rPr lang="en-US"/>
              <a:t>First Presenter</a:t>
            </a:r>
          </a:p>
        </p:txBody>
      </p:sp>
      <p:sp>
        <p:nvSpPr>
          <p:cNvPr id="40" name="Text Placeholder 4">
            <a:extLst>
              <a:ext uri="{FF2B5EF4-FFF2-40B4-BE49-F238E27FC236}">
                <a16:creationId xmlns:a16="http://schemas.microsoft.com/office/drawing/2014/main" id="{46F1F132-597A-5464-6A93-EAD1A577A580}"/>
              </a:ext>
            </a:extLst>
          </p:cNvPr>
          <p:cNvSpPr>
            <a:spLocks noGrp="1"/>
          </p:cNvSpPr>
          <p:nvPr>
            <p:ph type="body" sz="quarter" idx="42"/>
          </p:nvPr>
        </p:nvSpPr>
        <p:spPr>
          <a:xfrm>
            <a:off x="6646852" y="4327524"/>
            <a:ext cx="1828800" cy="1015718"/>
          </a:xfrm>
        </p:spPr>
        <p:txBody>
          <a:bodyPr>
            <a:normAutofit/>
          </a:bodyPr>
          <a:lstStyle>
            <a:lvl1pPr marL="0" indent="0">
              <a:buNone/>
              <a:defRPr sz="1000"/>
            </a:lvl1pPr>
          </a:lstStyle>
          <a:p>
            <a:r>
              <a:rPr lang="en-US"/>
              <a:t>Organization</a:t>
            </a:r>
          </a:p>
          <a:p>
            <a:r>
              <a:rPr lang="en-US"/>
              <a:t>Job Title</a:t>
            </a:r>
          </a:p>
          <a:p>
            <a:r>
              <a:rPr lang="en-US"/>
              <a:t>Phone Number</a:t>
            </a:r>
          </a:p>
          <a:p>
            <a:r>
              <a:rPr lang="en-US"/>
              <a:t>Email Address</a:t>
            </a:r>
          </a:p>
        </p:txBody>
      </p:sp>
      <p:grpSp>
        <p:nvGrpSpPr>
          <p:cNvPr id="10" name="Group 9">
            <a:extLst>
              <a:ext uri="{FF2B5EF4-FFF2-40B4-BE49-F238E27FC236}">
                <a16:creationId xmlns:a16="http://schemas.microsoft.com/office/drawing/2014/main" id="{34CB816F-CABE-8DB3-C1E4-5D29537E4FCC}"/>
              </a:ext>
            </a:extLst>
          </p:cNvPr>
          <p:cNvGrpSpPr/>
          <p:nvPr userDrawn="1"/>
        </p:nvGrpSpPr>
        <p:grpSpPr>
          <a:xfrm>
            <a:off x="8891516" y="1766531"/>
            <a:ext cx="2968388" cy="3930556"/>
            <a:chOff x="8891516" y="1766531"/>
            <a:chExt cx="2968388" cy="3930556"/>
          </a:xfrm>
        </p:grpSpPr>
        <p:sp>
          <p:nvSpPr>
            <p:cNvPr id="42" name="Parallelogram 41">
              <a:extLst>
                <a:ext uri="{FF2B5EF4-FFF2-40B4-BE49-F238E27FC236}">
                  <a16:creationId xmlns:a16="http://schemas.microsoft.com/office/drawing/2014/main" id="{F9D8B976-9E1D-E504-0196-08956F48D8A1}"/>
                </a:ext>
              </a:extLst>
            </p:cNvPr>
            <p:cNvSpPr/>
            <p:nvPr userDrawn="1"/>
          </p:nvSpPr>
          <p:spPr>
            <a:xfrm>
              <a:off x="8891516" y="1766531"/>
              <a:ext cx="2968388" cy="3930556"/>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A757434-74F9-A2D3-35F3-8B56764D849D}"/>
                </a:ext>
              </a:extLst>
            </p:cNvPr>
            <p:cNvSpPr/>
            <p:nvPr userDrawn="1"/>
          </p:nvSpPr>
          <p:spPr>
            <a:xfrm>
              <a:off x="9504299" y="2641152"/>
              <a:ext cx="1828800" cy="2728391"/>
            </a:xfrm>
            <a:prstGeom prst="rect">
              <a:avLst/>
            </a:prstGeom>
            <a:solidFill>
              <a:schemeClr val="bg1"/>
            </a:solidFill>
            <a:ln>
              <a:noFill/>
            </a:ln>
            <a:effectLst>
              <a:outerShdw blurRad="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3">
            <a:extLst>
              <a:ext uri="{FF2B5EF4-FFF2-40B4-BE49-F238E27FC236}">
                <a16:creationId xmlns:a16="http://schemas.microsoft.com/office/drawing/2014/main" id="{918F728A-E201-81C0-F918-1A57D5271255}"/>
              </a:ext>
            </a:extLst>
          </p:cNvPr>
          <p:cNvSpPr>
            <a:spLocks noGrp="1"/>
          </p:cNvSpPr>
          <p:nvPr>
            <p:ph type="body" sz="quarter" idx="43" hasCustomPrompt="1"/>
          </p:nvPr>
        </p:nvSpPr>
        <p:spPr>
          <a:xfrm>
            <a:off x="9267141" y="1923311"/>
            <a:ext cx="2131158" cy="369887"/>
          </a:xfrm>
          <a:solidFill>
            <a:schemeClr val="accent1"/>
          </a:solidFill>
          <a:effectLst>
            <a:outerShdw blurRad="50800" dist="38100" dir="2700000" algn="tl" rotWithShape="0">
              <a:prstClr val="black">
                <a:alpha val="40000"/>
              </a:prstClr>
            </a:outerShdw>
          </a:effectLst>
        </p:spPr>
        <p:txBody>
          <a:bodyPr anchor="ctr" anchorCtr="0">
            <a:noAutofit/>
          </a:bodyPr>
          <a:lstStyle>
            <a:lvl1pPr marL="0" indent="0" algn="ctr">
              <a:buNone/>
              <a:defRPr sz="1400" b="1">
                <a:solidFill>
                  <a:schemeClr val="bg1"/>
                </a:solidFill>
              </a:defRPr>
            </a:lvl1pPr>
          </a:lstStyle>
          <a:p>
            <a:r>
              <a:rPr lang="en-US"/>
              <a:t>Second Presenter</a:t>
            </a:r>
          </a:p>
        </p:txBody>
      </p:sp>
      <p:pic>
        <p:nvPicPr>
          <p:cNvPr id="45" name="Picture Placeholder 18">
            <a:extLst>
              <a:ext uri="{FF2B5EF4-FFF2-40B4-BE49-F238E27FC236}">
                <a16:creationId xmlns:a16="http://schemas.microsoft.com/office/drawing/2014/main" id="{9DC970FE-1543-CCC6-B935-504BD6B5068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6480024" y="2501119"/>
            <a:ext cx="1740626" cy="1740626"/>
          </a:xfrm>
          <a:prstGeom prst="rect">
            <a:avLst/>
          </a:prstGeom>
          <a:effectLst>
            <a:outerShdw blurRad="50800" dist="38100" dir="2700000" algn="tl" rotWithShape="0">
              <a:prstClr val="black">
                <a:alpha val="40000"/>
              </a:prstClr>
            </a:outerShdw>
          </a:effectLst>
        </p:spPr>
      </p:pic>
      <p:sp>
        <p:nvSpPr>
          <p:cNvPr id="48" name="Text Placeholder 4">
            <a:extLst>
              <a:ext uri="{FF2B5EF4-FFF2-40B4-BE49-F238E27FC236}">
                <a16:creationId xmlns:a16="http://schemas.microsoft.com/office/drawing/2014/main" id="{C40F3D67-3DBA-65DB-7F21-92A57BB87C65}"/>
              </a:ext>
            </a:extLst>
          </p:cNvPr>
          <p:cNvSpPr>
            <a:spLocks noGrp="1"/>
          </p:cNvSpPr>
          <p:nvPr>
            <p:ph type="body" sz="quarter" idx="44"/>
          </p:nvPr>
        </p:nvSpPr>
        <p:spPr>
          <a:xfrm>
            <a:off x="9501866" y="4327524"/>
            <a:ext cx="1828800" cy="1015718"/>
          </a:xfrm>
        </p:spPr>
        <p:txBody>
          <a:bodyPr>
            <a:normAutofit/>
          </a:bodyPr>
          <a:lstStyle>
            <a:lvl1pPr marL="0" indent="0">
              <a:buNone/>
              <a:defRPr sz="1000"/>
            </a:lvl1pPr>
          </a:lstStyle>
          <a:p>
            <a:r>
              <a:rPr lang="en-US"/>
              <a:t>Organization</a:t>
            </a:r>
          </a:p>
          <a:p>
            <a:r>
              <a:rPr lang="en-US"/>
              <a:t>Job Title</a:t>
            </a:r>
          </a:p>
          <a:p>
            <a:r>
              <a:rPr lang="en-US"/>
              <a:t>Phone Number</a:t>
            </a:r>
          </a:p>
          <a:p>
            <a:r>
              <a:rPr lang="en-US"/>
              <a:t>Email Address</a:t>
            </a:r>
          </a:p>
        </p:txBody>
      </p:sp>
      <p:pic>
        <p:nvPicPr>
          <p:cNvPr id="49" name="Picture Placeholder 19">
            <a:extLst>
              <a:ext uri="{FF2B5EF4-FFF2-40B4-BE49-F238E27FC236}">
                <a16:creationId xmlns:a16="http://schemas.microsoft.com/office/drawing/2014/main" id="{3056D39F-9AD8-474E-F7A6-7503D07062C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a:xfrm>
            <a:off x="9337788" y="2501119"/>
            <a:ext cx="1739119" cy="17391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67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250"/>
                                        <p:tgtEl>
                                          <p:spTgt spid="11"/>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250" fill="hold"/>
                                        <p:tgtEl>
                                          <p:spTgt spid="2"/>
                                        </p:tgtEl>
                                        <p:attrNameLst>
                                          <p:attrName>ppt_x</p:attrName>
                                        </p:attrNameLst>
                                      </p:cBhvr>
                                      <p:tavLst>
                                        <p:tav tm="0">
                                          <p:val>
                                            <p:strVal val="0-#ppt_w/2"/>
                                          </p:val>
                                        </p:tav>
                                        <p:tav tm="100000">
                                          <p:val>
                                            <p:strVal val="#ppt_x"/>
                                          </p:val>
                                        </p:tav>
                                      </p:tavLst>
                                    </p:anim>
                                    <p:anim calcmode="lin" valueType="num">
                                      <p:cBhvr additive="base">
                                        <p:cTn id="24" dur="250" fill="hold"/>
                                        <p:tgtEl>
                                          <p:spTgt spid="2"/>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fade">
                                      <p:cBhvr>
                                        <p:cTn id="30" dur="250"/>
                                        <p:tgtEl>
                                          <p:spTgt spid="20">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Effect transition="in" filter="fade">
                                      <p:cBhvr>
                                        <p:cTn id="33" dur="250"/>
                                        <p:tgtEl>
                                          <p:spTgt spid="2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250"/>
                                        <p:tgtEl>
                                          <p:spTgt spid="21">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fade">
                                      <p:cBhvr>
                                        <p:cTn id="42" dur="250"/>
                                        <p:tgtEl>
                                          <p:spTgt spid="21">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animEffect transition="in" filter="fade">
                                      <p:cBhvr>
                                        <p:cTn id="45" dur="250"/>
                                        <p:tgtEl>
                                          <p:spTgt spid="21">
                                            <p:txEl>
                                              <p:pRg st="2" end="2"/>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xEl>
                                              <p:pRg st="3" end="3"/>
                                            </p:txEl>
                                          </p:spTgt>
                                        </p:tgtEl>
                                        <p:attrNameLst>
                                          <p:attrName>style.visibility</p:attrName>
                                        </p:attrNameLst>
                                      </p:cBhvr>
                                      <p:to>
                                        <p:strVal val="visible"/>
                                      </p:to>
                                    </p:set>
                                    <p:animEffect transition="in" filter="fade">
                                      <p:cBhvr>
                                        <p:cTn id="48" dur="250"/>
                                        <p:tgtEl>
                                          <p:spTgt spid="21">
                                            <p:txEl>
                                              <p:pRg st="3" end="3"/>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bg/>
                                          </p:spTgt>
                                        </p:tgtEl>
                                        <p:attrNameLst>
                                          <p:attrName>style.visibility</p:attrName>
                                        </p:attrNameLst>
                                      </p:cBhvr>
                                      <p:to>
                                        <p:strVal val="visible"/>
                                      </p:to>
                                    </p:set>
                                    <p:animEffect transition="in" filter="fade">
                                      <p:cBhvr>
                                        <p:cTn id="51" dur="250"/>
                                        <p:tgtEl>
                                          <p:spTgt spid="37">
                                            <p:bg/>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xEl>
                                              <p:pRg st="0" end="0"/>
                                            </p:txEl>
                                          </p:spTgt>
                                        </p:tgtEl>
                                        <p:attrNameLst>
                                          <p:attrName>style.visibility</p:attrName>
                                        </p:attrNameLst>
                                      </p:cBhvr>
                                      <p:to>
                                        <p:strVal val="visible"/>
                                      </p:to>
                                    </p:set>
                                    <p:animEffect transition="in" filter="fade">
                                      <p:cBhvr>
                                        <p:cTn id="54" dur="250"/>
                                        <p:tgtEl>
                                          <p:spTgt spid="37">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25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Effect transition="in" filter="fade">
                                      <p:cBhvr>
                                        <p:cTn id="60" dur="250"/>
                                        <p:tgtEl>
                                          <p:spTgt spid="52">
                                            <p:txEl>
                                              <p:pRg st="0" end="0"/>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2">
                                            <p:txEl>
                                              <p:pRg st="1" end="1"/>
                                            </p:txEl>
                                          </p:spTgt>
                                        </p:tgtEl>
                                        <p:attrNameLst>
                                          <p:attrName>style.visibility</p:attrName>
                                        </p:attrNameLst>
                                      </p:cBhvr>
                                      <p:to>
                                        <p:strVal val="visible"/>
                                      </p:to>
                                    </p:set>
                                    <p:animEffect transition="in" filter="fade">
                                      <p:cBhvr>
                                        <p:cTn id="63" dur="250"/>
                                        <p:tgtEl>
                                          <p:spTgt spid="52">
                                            <p:txEl>
                                              <p:pRg st="1" end="1"/>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xEl>
                                              <p:pRg st="2" end="2"/>
                                            </p:txEl>
                                          </p:spTgt>
                                        </p:tgtEl>
                                        <p:attrNameLst>
                                          <p:attrName>style.visibility</p:attrName>
                                        </p:attrNameLst>
                                      </p:cBhvr>
                                      <p:to>
                                        <p:strVal val="visible"/>
                                      </p:to>
                                    </p:set>
                                    <p:animEffect transition="in" filter="fade">
                                      <p:cBhvr>
                                        <p:cTn id="66" dur="250"/>
                                        <p:tgtEl>
                                          <p:spTgt spid="52">
                                            <p:txEl>
                                              <p:pRg st="2" end="2"/>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2">
                                            <p:txEl>
                                              <p:pRg st="3" end="3"/>
                                            </p:txEl>
                                          </p:spTgt>
                                        </p:tgtEl>
                                        <p:attrNameLst>
                                          <p:attrName>style.visibility</p:attrName>
                                        </p:attrNameLst>
                                      </p:cBhvr>
                                      <p:to>
                                        <p:strVal val="visible"/>
                                      </p:to>
                                    </p:set>
                                    <p:animEffect transition="in" filter="fade">
                                      <p:cBhvr>
                                        <p:cTn id="69" dur="250"/>
                                        <p:tgtEl>
                                          <p:spTgt spid="52">
                                            <p:txEl>
                                              <p:pRg st="3" end="3"/>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par>
                                <p:cTn id="73" presetID="10"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5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8">
                                            <p:bg/>
                                          </p:spTgt>
                                        </p:tgtEl>
                                        <p:attrNameLst>
                                          <p:attrName>style.visibility</p:attrName>
                                        </p:attrNameLst>
                                      </p:cBhvr>
                                      <p:to>
                                        <p:strVal val="visible"/>
                                      </p:to>
                                    </p:set>
                                    <p:animEffect transition="in" filter="fade">
                                      <p:cBhvr>
                                        <p:cTn id="78" dur="250"/>
                                        <p:tgtEl>
                                          <p:spTgt spid="38">
                                            <p:bg/>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8">
                                            <p:txEl>
                                              <p:pRg st="0" end="0"/>
                                            </p:txEl>
                                          </p:spTgt>
                                        </p:tgtEl>
                                        <p:attrNameLst>
                                          <p:attrName>style.visibility</p:attrName>
                                        </p:attrNameLst>
                                      </p:cBhvr>
                                      <p:to>
                                        <p:strVal val="visible"/>
                                      </p:to>
                                    </p:set>
                                    <p:animEffect transition="in" filter="fade">
                                      <p:cBhvr>
                                        <p:cTn id="81" dur="250"/>
                                        <p:tgtEl>
                                          <p:spTgt spid="38">
                                            <p:txEl>
                                              <p:pRg st="0" end="0"/>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0">
                                            <p:txEl>
                                              <p:pRg st="0" end="0"/>
                                            </p:txEl>
                                          </p:spTgt>
                                        </p:tgtEl>
                                        <p:attrNameLst>
                                          <p:attrName>style.visibility</p:attrName>
                                        </p:attrNameLst>
                                      </p:cBhvr>
                                      <p:to>
                                        <p:strVal val="visible"/>
                                      </p:to>
                                    </p:set>
                                    <p:animEffect transition="in" filter="fade">
                                      <p:cBhvr>
                                        <p:cTn id="84" dur="250"/>
                                        <p:tgtEl>
                                          <p:spTgt spid="40">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0">
                                            <p:txEl>
                                              <p:pRg st="1" end="1"/>
                                            </p:txEl>
                                          </p:spTgt>
                                        </p:tgtEl>
                                        <p:attrNameLst>
                                          <p:attrName>style.visibility</p:attrName>
                                        </p:attrNameLst>
                                      </p:cBhvr>
                                      <p:to>
                                        <p:strVal val="visible"/>
                                      </p:to>
                                    </p:set>
                                    <p:animEffect transition="in" filter="fade">
                                      <p:cBhvr>
                                        <p:cTn id="87" dur="250"/>
                                        <p:tgtEl>
                                          <p:spTgt spid="40">
                                            <p:txEl>
                                              <p:pRg st="1" end="1"/>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xEl>
                                              <p:pRg st="2" end="2"/>
                                            </p:txEl>
                                          </p:spTgt>
                                        </p:tgtEl>
                                        <p:attrNameLst>
                                          <p:attrName>style.visibility</p:attrName>
                                        </p:attrNameLst>
                                      </p:cBhvr>
                                      <p:to>
                                        <p:strVal val="visible"/>
                                      </p:to>
                                    </p:set>
                                    <p:animEffect transition="in" filter="fade">
                                      <p:cBhvr>
                                        <p:cTn id="90" dur="250"/>
                                        <p:tgtEl>
                                          <p:spTgt spid="40">
                                            <p:txEl>
                                              <p:pRg st="2" end="2"/>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xEl>
                                              <p:pRg st="3" end="3"/>
                                            </p:txEl>
                                          </p:spTgt>
                                        </p:tgtEl>
                                        <p:attrNameLst>
                                          <p:attrName>style.visibility</p:attrName>
                                        </p:attrNameLst>
                                      </p:cBhvr>
                                      <p:to>
                                        <p:strVal val="visible"/>
                                      </p:to>
                                    </p:set>
                                    <p:animEffect transition="in" filter="fade">
                                      <p:cBhvr>
                                        <p:cTn id="93" dur="250"/>
                                        <p:tgtEl>
                                          <p:spTgt spid="40">
                                            <p:txEl>
                                              <p:pRg st="3" end="3"/>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fade">
                                      <p:cBhvr>
                                        <p:cTn id="96" dur="250"/>
                                        <p:tgtEl>
                                          <p:spTgt spid="1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3">
                                            <p:bg/>
                                          </p:spTgt>
                                        </p:tgtEl>
                                        <p:attrNameLst>
                                          <p:attrName>style.visibility</p:attrName>
                                        </p:attrNameLst>
                                      </p:cBhvr>
                                      <p:to>
                                        <p:strVal val="visible"/>
                                      </p:to>
                                    </p:set>
                                    <p:animEffect transition="in" filter="fade">
                                      <p:cBhvr>
                                        <p:cTn id="99" dur="250"/>
                                        <p:tgtEl>
                                          <p:spTgt spid="43">
                                            <p:bg/>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3">
                                            <p:txEl>
                                              <p:pRg st="0" end="0"/>
                                            </p:txEl>
                                          </p:spTgt>
                                        </p:tgtEl>
                                        <p:attrNameLst>
                                          <p:attrName>style.visibility</p:attrName>
                                        </p:attrNameLst>
                                      </p:cBhvr>
                                      <p:to>
                                        <p:strVal val="visible"/>
                                      </p:to>
                                    </p:set>
                                    <p:animEffect transition="in" filter="fade">
                                      <p:cBhvr>
                                        <p:cTn id="102" dur="250"/>
                                        <p:tgtEl>
                                          <p:spTgt spid="43">
                                            <p:txEl>
                                              <p:pRg st="0" end="0"/>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250"/>
                                        <p:tgtEl>
                                          <p:spTgt spid="4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8">
                                            <p:txEl>
                                              <p:pRg st="0" end="0"/>
                                            </p:txEl>
                                          </p:spTgt>
                                        </p:tgtEl>
                                        <p:attrNameLst>
                                          <p:attrName>style.visibility</p:attrName>
                                        </p:attrNameLst>
                                      </p:cBhvr>
                                      <p:to>
                                        <p:strVal val="visible"/>
                                      </p:to>
                                    </p:set>
                                    <p:animEffect transition="in" filter="fade">
                                      <p:cBhvr>
                                        <p:cTn id="108" dur="250"/>
                                        <p:tgtEl>
                                          <p:spTgt spid="48">
                                            <p:txEl>
                                              <p:pRg st="0" end="0"/>
                                            </p:tx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8">
                                            <p:txEl>
                                              <p:pRg st="1" end="1"/>
                                            </p:txEl>
                                          </p:spTgt>
                                        </p:tgtEl>
                                        <p:attrNameLst>
                                          <p:attrName>style.visibility</p:attrName>
                                        </p:attrNameLst>
                                      </p:cBhvr>
                                      <p:to>
                                        <p:strVal val="visible"/>
                                      </p:to>
                                    </p:set>
                                    <p:animEffect transition="in" filter="fade">
                                      <p:cBhvr>
                                        <p:cTn id="111" dur="250"/>
                                        <p:tgtEl>
                                          <p:spTgt spid="48">
                                            <p:txEl>
                                              <p:pRg st="1" end="1"/>
                                            </p:txEl>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8">
                                            <p:txEl>
                                              <p:pRg st="2" end="2"/>
                                            </p:txEl>
                                          </p:spTgt>
                                        </p:tgtEl>
                                        <p:attrNameLst>
                                          <p:attrName>style.visibility</p:attrName>
                                        </p:attrNameLst>
                                      </p:cBhvr>
                                      <p:to>
                                        <p:strVal val="visible"/>
                                      </p:to>
                                    </p:set>
                                    <p:animEffect transition="in" filter="fade">
                                      <p:cBhvr>
                                        <p:cTn id="114" dur="250"/>
                                        <p:tgtEl>
                                          <p:spTgt spid="48">
                                            <p:txEl>
                                              <p:pRg st="2" end="2"/>
                                            </p:txEl>
                                          </p:spTgt>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8">
                                            <p:txEl>
                                              <p:pRg st="3" end="3"/>
                                            </p:txEl>
                                          </p:spTgt>
                                        </p:tgtEl>
                                        <p:attrNameLst>
                                          <p:attrName>style.visibility</p:attrName>
                                        </p:attrNameLst>
                                      </p:cBhvr>
                                      <p:to>
                                        <p:strVal val="visible"/>
                                      </p:to>
                                    </p:set>
                                    <p:animEffect transition="in" filter="fade">
                                      <p:cBhvr>
                                        <p:cTn id="117" dur="250"/>
                                        <p:tgtEl>
                                          <p:spTgt spid="48">
                                            <p:txEl>
                                              <p:pRg st="3" end="3"/>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fade">
                                      <p:cBhvr>
                                        <p:cTn id="120"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build="p"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250"/>
                        <p:tgtEl>
                          <p:spTgt spid="21"/>
                        </p:tgtEl>
                      </p:cBhvr>
                    </p:animEffect>
                  </p:childTnLst>
                </p:cTn>
              </p:par>
            </p:tnLst>
          </p:tmpl>
        </p:tmplLst>
      </p:bldP>
      <p:bldP spid="37" grpId="0" build="p" animBg="1">
        <p:tmplLst>
          <p:tmpl>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38" grpId="0" build="p" animBg="1">
        <p:tmplLst>
          <p:tmpl>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40" grpId="0" build="p">
        <p:tmplLst>
          <p:tmpl lvl="1">
            <p:tnLst>
              <p:par>
                <p:cTn presetID="10"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250"/>
                        <p:tgtEl>
                          <p:spTgt spid="40"/>
                        </p:tgtEl>
                      </p:cBhvr>
                    </p:animEffect>
                  </p:childTnLst>
                </p:cTn>
              </p:par>
            </p:tnLst>
          </p:tmpl>
        </p:tmplLst>
      </p:bldP>
      <p:bldP spid="43" grpId="0" build="p" animBg="1">
        <p:tmplLst>
          <p:tmpl>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250"/>
                        <p:tgtEl>
                          <p:spTgt spid="4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250"/>
                        <p:tgtEl>
                          <p:spTgt spid="43"/>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1D030-B9D8-E5AC-BBF6-45C4CE91966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8529"/>
            <a:ext cx="9474687" cy="3733992"/>
          </a:xfrm>
          <a:prstGeom prst="rect">
            <a:avLst/>
          </a:prstGeom>
        </p:spPr>
      </p:pic>
      <p:pic>
        <p:nvPicPr>
          <p:cNvPr id="6" name="Picture 5">
            <a:extLst>
              <a:ext uri="{FF2B5EF4-FFF2-40B4-BE49-F238E27FC236}">
                <a16:creationId xmlns:a16="http://schemas.microsoft.com/office/drawing/2014/main" id="{CDB42EB7-3D71-A598-6B19-4271BBE31DC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6209" y="0"/>
            <a:ext cx="774740" cy="2508379"/>
          </a:xfrm>
          <a:prstGeom prst="rect">
            <a:avLst/>
          </a:prstGeom>
        </p:spPr>
      </p:pic>
      <p:pic>
        <p:nvPicPr>
          <p:cNvPr id="8" name="Picture 7">
            <a:extLst>
              <a:ext uri="{FF2B5EF4-FFF2-40B4-BE49-F238E27FC236}">
                <a16:creationId xmlns:a16="http://schemas.microsoft.com/office/drawing/2014/main" id="{24351DA4-4B32-178A-5E47-897481BEDDB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338973" y="121889"/>
            <a:ext cx="3943553" cy="4692891"/>
          </a:xfrm>
          <a:prstGeom prst="rect">
            <a:avLst/>
          </a:prstGeom>
        </p:spPr>
      </p:pic>
      <p:pic>
        <p:nvPicPr>
          <p:cNvPr id="12" name="Picture 11">
            <a:extLst>
              <a:ext uri="{FF2B5EF4-FFF2-40B4-BE49-F238E27FC236}">
                <a16:creationId xmlns:a16="http://schemas.microsoft.com/office/drawing/2014/main" id="{CCBD09BF-D934-CD28-9D8A-FCD494355F2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35392" y="3491988"/>
            <a:ext cx="2609984" cy="114306"/>
          </a:xfrm>
          <a:prstGeom prst="rect">
            <a:avLst/>
          </a:prstGeom>
        </p:spPr>
      </p:pic>
      <p:pic>
        <p:nvPicPr>
          <p:cNvPr id="14" name="Picture 13" descr="Thank You Graphic">
            <a:extLst>
              <a:ext uri="{FF2B5EF4-FFF2-40B4-BE49-F238E27FC236}">
                <a16:creationId xmlns:a16="http://schemas.microsoft.com/office/drawing/2014/main" id="{90F5B5D9-5086-126C-01BE-E04C34E7C2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1628" y="615697"/>
            <a:ext cx="4680191" cy="3295819"/>
          </a:xfrm>
          <a:prstGeom prst="rect">
            <a:avLst/>
          </a:prstGeom>
        </p:spPr>
      </p:pic>
      <p:sp>
        <p:nvSpPr>
          <p:cNvPr id="16" name="Text Placeholder 15">
            <a:extLst>
              <a:ext uri="{FF2B5EF4-FFF2-40B4-BE49-F238E27FC236}">
                <a16:creationId xmlns:a16="http://schemas.microsoft.com/office/drawing/2014/main" id="{771E73BC-9A90-CE09-913E-7031947BFF16}"/>
              </a:ext>
            </a:extLst>
          </p:cNvPr>
          <p:cNvSpPr>
            <a:spLocks noGrp="1"/>
          </p:cNvSpPr>
          <p:nvPr>
            <p:ph type="body" sz="quarter" idx="10" hasCustomPrompt="1"/>
          </p:nvPr>
        </p:nvSpPr>
        <p:spPr>
          <a:xfrm>
            <a:off x="496888" y="4397276"/>
            <a:ext cx="2676338" cy="550862"/>
          </a:xfrm>
        </p:spPr>
        <p:txBody>
          <a:bodyPr>
            <a:noAutofit/>
          </a:bodyPr>
          <a:lstStyle>
            <a:lvl1pPr marL="0" indent="0" algn="l">
              <a:buNone/>
              <a:defRPr sz="3600" b="1"/>
            </a:lvl1pPr>
          </a:lstStyle>
          <a:p>
            <a:pPr lvl="0"/>
            <a:r>
              <a:rPr lang="en-US"/>
              <a:t>Questions?</a:t>
            </a:r>
          </a:p>
        </p:txBody>
      </p:sp>
      <p:sp>
        <p:nvSpPr>
          <p:cNvPr id="18" name="Text Placeholder 17">
            <a:extLst>
              <a:ext uri="{FF2B5EF4-FFF2-40B4-BE49-F238E27FC236}">
                <a16:creationId xmlns:a16="http://schemas.microsoft.com/office/drawing/2014/main" id="{B6BC9FE7-95E5-C1BA-665A-DFB69AE1B641}"/>
              </a:ext>
            </a:extLst>
          </p:cNvPr>
          <p:cNvSpPr>
            <a:spLocks noGrp="1"/>
          </p:cNvSpPr>
          <p:nvPr>
            <p:ph type="body" sz="quarter" idx="11" hasCustomPrompt="1"/>
          </p:nvPr>
        </p:nvSpPr>
        <p:spPr>
          <a:xfrm>
            <a:off x="496888" y="5028444"/>
            <a:ext cx="2676525" cy="276225"/>
          </a:xfrm>
        </p:spPr>
        <p:txBody>
          <a:bodyPr>
            <a:noAutofit/>
          </a:bodyPr>
          <a:lstStyle>
            <a:lvl1pPr marL="0" indent="0" algn="l">
              <a:buNone/>
              <a:defRPr sz="2000" b="1"/>
            </a:lvl1pPr>
          </a:lstStyle>
          <a:p>
            <a:pPr lvl="0"/>
            <a:r>
              <a:rPr lang="en-US"/>
              <a:t>Presenter’s Name</a:t>
            </a:r>
          </a:p>
        </p:txBody>
      </p:sp>
      <p:sp>
        <p:nvSpPr>
          <p:cNvPr id="20" name="Text Placeholder 19">
            <a:extLst>
              <a:ext uri="{FF2B5EF4-FFF2-40B4-BE49-F238E27FC236}">
                <a16:creationId xmlns:a16="http://schemas.microsoft.com/office/drawing/2014/main" id="{FF5FAD04-58B5-2AE6-4294-574273EA80A6}"/>
              </a:ext>
            </a:extLst>
          </p:cNvPr>
          <p:cNvSpPr>
            <a:spLocks noGrp="1"/>
          </p:cNvSpPr>
          <p:nvPr>
            <p:ph type="body" sz="quarter" idx="12" hasCustomPrompt="1"/>
          </p:nvPr>
        </p:nvSpPr>
        <p:spPr>
          <a:xfrm>
            <a:off x="496888" y="5311119"/>
            <a:ext cx="2682875" cy="719137"/>
          </a:xfrm>
        </p:spPr>
        <p:txBody>
          <a:bodyPr>
            <a:normAutofit/>
          </a:bodyPr>
          <a:lstStyle>
            <a:lvl1pPr marL="0" indent="0" algn="l">
              <a:lnSpc>
                <a:spcPct val="100000"/>
              </a:lnSpc>
              <a:spcBef>
                <a:spcPts val="0"/>
              </a:spcBef>
              <a:buNone/>
              <a:defRPr sz="1200"/>
            </a:lvl1pPr>
          </a:lstStyle>
          <a:p>
            <a:pPr lvl="0"/>
            <a:r>
              <a:rPr lang="en-US"/>
              <a:t>Presenter’s Job Title</a:t>
            </a:r>
          </a:p>
          <a:p>
            <a:pPr lvl="0"/>
            <a:r>
              <a:rPr lang="en-US"/>
              <a:t>Phone:</a:t>
            </a:r>
          </a:p>
          <a:p>
            <a:pPr lvl="0"/>
            <a:r>
              <a:rPr lang="en-US"/>
              <a:t>E-mail:</a:t>
            </a:r>
          </a:p>
        </p:txBody>
      </p:sp>
      <p:pic>
        <p:nvPicPr>
          <p:cNvPr id="22" name="Picture 21" descr="Cambium Assessment Color Logo">
            <a:extLst>
              <a:ext uri="{FF2B5EF4-FFF2-40B4-BE49-F238E27FC236}">
                <a16:creationId xmlns:a16="http://schemas.microsoft.com/office/drawing/2014/main" id="{3C106A42-7FB7-8ED2-45C7-2ED3703AD0B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18273" y="2750018"/>
            <a:ext cx="3676839" cy="3149762"/>
          </a:xfrm>
          <a:prstGeom prst="rect">
            <a:avLst/>
          </a:prstGeom>
        </p:spPr>
      </p:pic>
      <p:pic>
        <p:nvPicPr>
          <p:cNvPr id="24" name="Picture 23">
            <a:extLst>
              <a:ext uri="{FF2B5EF4-FFF2-40B4-BE49-F238E27FC236}">
                <a16:creationId xmlns:a16="http://schemas.microsoft.com/office/drawing/2014/main" id="{7BD94B90-6EFE-1278-B296-594ED98F1C3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3224" y="6314934"/>
            <a:ext cx="11176574" cy="584230"/>
          </a:xfrm>
          <a:prstGeom prst="rect">
            <a:avLst/>
          </a:prstGeom>
        </p:spPr>
      </p:pic>
      <p:pic>
        <p:nvPicPr>
          <p:cNvPr id="26" name="Picture 25" descr="Logo&#10;&#10;Description automatically generated">
            <a:extLst>
              <a:ext uri="{FF2B5EF4-FFF2-40B4-BE49-F238E27FC236}">
                <a16:creationId xmlns:a16="http://schemas.microsoft.com/office/drawing/2014/main" id="{2443F157-9AE8-CFA6-5F67-80AC5827A1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9868" y="6156277"/>
            <a:ext cx="908097" cy="755689"/>
          </a:xfrm>
          <a:prstGeom prst="rect">
            <a:avLst/>
          </a:prstGeom>
        </p:spPr>
      </p:pic>
      <p:sp>
        <p:nvSpPr>
          <p:cNvPr id="30" name="TextBox 29">
            <a:extLst>
              <a:ext uri="{FF2B5EF4-FFF2-40B4-BE49-F238E27FC236}">
                <a16:creationId xmlns:a16="http://schemas.microsoft.com/office/drawing/2014/main" id="{9634FE77-4DAD-9A07-1AD6-8D343130DACB}"/>
              </a:ext>
            </a:extLst>
          </p:cNvPr>
          <p:cNvSpPr txBox="1"/>
          <p:nvPr userDrawn="1"/>
        </p:nvSpPr>
        <p:spPr>
          <a:xfrm>
            <a:off x="2320119" y="6550925"/>
            <a:ext cx="987188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a:solidFill>
                  <a:schemeClr val="bg1"/>
                </a:solidFill>
              </a:rPr>
              <a:t>Notice of Trademark: “Cambium Assessment, Inc.” is a registered trademark. All other brand, product, or company names are trademarks or registered trademarks of their respective owners.</a:t>
            </a:r>
          </a:p>
        </p:txBody>
      </p:sp>
      <p:sp>
        <p:nvSpPr>
          <p:cNvPr id="31" name="TextBox 30">
            <a:extLst>
              <a:ext uri="{FF2B5EF4-FFF2-40B4-BE49-F238E27FC236}">
                <a16:creationId xmlns:a16="http://schemas.microsoft.com/office/drawing/2014/main" id="{DD0954C2-D60C-86FD-A203-686F8C888741}"/>
              </a:ext>
            </a:extLst>
          </p:cNvPr>
          <p:cNvSpPr txBox="1"/>
          <p:nvPr userDrawn="1"/>
        </p:nvSpPr>
        <p:spPr>
          <a:xfrm>
            <a:off x="2729551" y="3043449"/>
            <a:ext cx="3138985" cy="461665"/>
          </a:xfrm>
          <a:prstGeom prst="rect">
            <a:avLst/>
          </a:prstGeom>
          <a:noFill/>
        </p:spPr>
        <p:txBody>
          <a:bodyPr wrap="square" rtlCol="0">
            <a:spAutoFit/>
          </a:bodyPr>
          <a:lstStyle/>
          <a:p>
            <a:r>
              <a:rPr lang="en-US" sz="2400">
                <a:solidFill>
                  <a:schemeClr val="bg1"/>
                </a:solidFill>
              </a:rPr>
              <a:t>for your time today!</a:t>
            </a:r>
          </a:p>
        </p:txBody>
      </p:sp>
    </p:spTree>
    <p:extLst>
      <p:ext uri="{BB962C8B-B14F-4D97-AF65-F5344CB8AC3E}">
        <p14:creationId xmlns:p14="http://schemas.microsoft.com/office/powerpoint/2010/main" val="25641192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p:txBody>
          <a:bodyPr/>
          <a:lstStyle/>
          <a:p>
            <a:r>
              <a:rPr lang="en-US"/>
              <a:t>Agenda Layout</a:t>
            </a:r>
          </a:p>
        </p:txBody>
      </p:sp>
    </p:spTree>
    <p:extLst>
      <p:ext uri="{BB962C8B-B14F-4D97-AF65-F5344CB8AC3E}">
        <p14:creationId xmlns:p14="http://schemas.microsoft.com/office/powerpoint/2010/main" val="4268530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5953840"/>
            <a:ext cx="11338560" cy="246221"/>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a:t>Source: </a:t>
            </a:r>
            <a:r>
              <a:rPr lang="en-US"/>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p:txBody>
          <a:bodyPr/>
          <a:lstStyle/>
          <a:p>
            <a:r>
              <a:rPr lang="en-US"/>
              <a:t>Text Heavy Layout for Instructional Text</a:t>
            </a:r>
          </a:p>
        </p:txBody>
      </p:sp>
    </p:spTree>
    <p:extLst>
      <p:ext uri="{BB962C8B-B14F-4D97-AF65-F5344CB8AC3E}">
        <p14:creationId xmlns:p14="http://schemas.microsoft.com/office/powerpoint/2010/main" val="80116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2/21/2024</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State Assessments</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1" r:id="rId3"/>
    <p:sldLayoutId id="2147483674" r:id="rId4"/>
    <p:sldLayoutId id="2147483668" r:id="rId5"/>
    <p:sldLayoutId id="2147483669" r:id="rId6"/>
    <p:sldLayoutId id="2147483680" r:id="rId7"/>
    <p:sldLayoutId id="2147483677" r:id="rId8"/>
    <p:sldLayoutId id="2147483649" r:id="rId9"/>
    <p:sldLayoutId id="2147483718" r:id="rId10"/>
    <p:sldLayoutId id="2147483722" r:id="rId11"/>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2/21/2024</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Assessments</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74" r:id="rId18"/>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74F4A6-3599-70E9-BDCA-30079CF39B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BEB646-41E0-DD6D-DF11-8C2C8BACC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72779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nam02.safelinks.protection.outlook.com/?url=https%3A%2F%2Fwa.portal.cambiumast.com%2Fknown-issues&amp;data=05%7C01%7Cbre.urness-straight%40k12.wa.us%7C4f93a1d7b14f4130befa08dbe4ae2859%7Cb2fe5ccf10a546feae45a0267412af7a%7C0%7C0%7C638355208897706737%7CUnknown%7CTWFpbGZsb3d8eyJWIjoiMC4wLjAwMDAiLCJQIjoiV2luMzIiLCJBTiI6Ik1haWwiLCJXVCI6Mn0%3D%7C3000%7C%7C%7C&amp;sdata=o7pPD2mtU%2FnLQmm1zymU5%2FV0fYkHEagRbpF7Fj5TyIg%3D&amp;reserved=0" TargetMode="Externa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https://content.govdelivery.com/accounts/WAOSPI/bulletins/38873ec"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hyperlink" Target="mailto:WaKIDS@k12.wa.us"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vert="horz" lIns="91440" tIns="45720" rIns="91440" bIns="45720" rtlCol="0" anchor="t">
            <a:normAutofit/>
          </a:bodyPr>
          <a:lstStyle/>
          <a:p>
            <a:r>
              <a:rPr lang="en-US"/>
              <a:t>SY 2023–24</a:t>
            </a:r>
          </a:p>
          <a:p>
            <a:r>
              <a:rPr lang="en-US">
                <a:latin typeface="Segoe UI"/>
                <a:cs typeface="Segoe UI"/>
              </a:rPr>
              <a:t>Update #7</a:t>
            </a:r>
          </a:p>
          <a:p>
            <a:r>
              <a:rPr lang="en-US">
                <a:latin typeface="Segoe UI"/>
                <a:cs typeface="Segoe UI"/>
              </a:rPr>
              <a:t>February 21, 2024</a:t>
            </a:r>
            <a:endParaRPr lang="en-US"/>
          </a:p>
        </p:txBody>
      </p:sp>
      <p:sp>
        <p:nvSpPr>
          <p:cNvPr id="4" name="Slide Number Placeholder 3">
            <a:extLst>
              <a:ext uri="{FF2B5EF4-FFF2-40B4-BE49-F238E27FC236}">
                <a16:creationId xmlns:a16="http://schemas.microsoft.com/office/drawing/2014/main" id="{71429445-C652-4EEA-82F4-820EA445BC25}"/>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a:t>
            </a:fld>
            <a:endParaRPr lang="en-US"/>
          </a:p>
        </p:txBody>
      </p:sp>
      <p:sp>
        <p:nvSpPr>
          <p:cNvPr id="3" name="Footer Placeholder 2">
            <a:extLst>
              <a:ext uri="{FF2B5EF4-FFF2-40B4-BE49-F238E27FC236}">
                <a16:creationId xmlns:a16="http://schemas.microsoft.com/office/drawing/2014/main" id="{64B16473-D0AE-41E6-A983-5F120A82322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State Assessments</a:t>
            </a:r>
          </a:p>
        </p:txBody>
      </p:sp>
      <p:sp>
        <p:nvSpPr>
          <p:cNvPr id="2" name="Date Placeholder 1">
            <a:extLst>
              <a:ext uri="{FF2B5EF4-FFF2-40B4-BE49-F238E27FC236}">
                <a16:creationId xmlns:a16="http://schemas.microsoft.com/office/drawing/2014/main" id="{B200B3CB-B4E6-4E0C-BD95-B6BD2E0EF5DC}"/>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2/21/2024</a:t>
            </a:r>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2/21/2024</a:t>
            </a:r>
          </a:p>
        </p:txBody>
      </p:sp>
      <p:sp>
        <p:nvSpPr>
          <p:cNvPr id="4" name="Footer Placeholder 3">
            <a:extLst>
              <a:ext uri="{FF2B5EF4-FFF2-40B4-BE49-F238E27FC236}">
                <a16:creationId xmlns:a16="http://schemas.microsoft.com/office/drawing/2014/main" id="{DB6ED5A9-6B8A-4BBF-8581-22D0083D8C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State Assessments</a:t>
            </a:r>
          </a:p>
        </p:txBody>
      </p:sp>
      <p:sp>
        <p:nvSpPr>
          <p:cNvPr id="6" name="Slide Number Placeholder 5">
            <a:extLst>
              <a:ext uri="{FF2B5EF4-FFF2-40B4-BE49-F238E27FC236}">
                <a16:creationId xmlns:a16="http://schemas.microsoft.com/office/drawing/2014/main" id="{88FD6763-2759-47ED-8884-EF544287E68B}"/>
              </a:ext>
              <a:ext uri="{C183D7F6-B498-43B3-948B-1728B52AA6E4}">
                <adec:decorative xmlns:adec="http://schemas.microsoft.com/office/drawing/2017/decorative" val="1"/>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10</a:t>
            </a:fld>
            <a:endParaRPr lang="en-US"/>
          </a:p>
        </p:txBody>
      </p:sp>
    </p:spTree>
    <p:extLst>
      <p:ext uri="{BB962C8B-B14F-4D97-AF65-F5344CB8AC3E}">
        <p14:creationId xmlns:p14="http://schemas.microsoft.com/office/powerpoint/2010/main" val="170849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5824-5A25-4750-A4C7-7EF158E80723}"/>
              </a:ext>
            </a:extLst>
          </p:cNvPr>
          <p:cNvSpPr>
            <a:spLocks noGrp="1"/>
          </p:cNvSpPr>
          <p:nvPr>
            <p:ph type="ctrTitle"/>
          </p:nvPr>
        </p:nvSpPr>
        <p:spPr/>
        <p:txBody>
          <a:bodyPr/>
          <a:lstStyle/>
          <a:p>
            <a:r>
              <a:rPr lang="en-US"/>
              <a:t>ELP Assessment Update</a:t>
            </a:r>
          </a:p>
        </p:txBody>
      </p:sp>
      <p:sp>
        <p:nvSpPr>
          <p:cNvPr id="3" name="Subtitle 2">
            <a:extLst>
              <a:ext uri="{FF2B5EF4-FFF2-40B4-BE49-F238E27FC236}">
                <a16:creationId xmlns:a16="http://schemas.microsoft.com/office/drawing/2014/main" id="{C15FB404-3062-4C14-B45E-234815FBB1CC}"/>
              </a:ext>
            </a:extLst>
          </p:cNvPr>
          <p:cNvSpPr>
            <a:spLocks noGrp="1"/>
          </p:cNvSpPr>
          <p:nvPr>
            <p:ph type="subTitle" idx="1"/>
          </p:nvPr>
        </p:nvSpPr>
        <p:spPr/>
        <p:txBody>
          <a:bodyPr/>
          <a:lstStyle/>
          <a:p>
            <a:endParaRPr lang="en-US"/>
          </a:p>
        </p:txBody>
      </p:sp>
      <p:sp>
        <p:nvSpPr>
          <p:cNvPr id="5" name="Footer Placeholder 4">
            <a:extLst>
              <a:ext uri="{FF2B5EF4-FFF2-40B4-BE49-F238E27FC236}">
                <a16:creationId xmlns:a16="http://schemas.microsoft.com/office/drawing/2014/main" id="{338C4506-7F66-E60A-642D-B4D228F0FD43}"/>
              </a:ext>
            </a:extLst>
          </p:cNvPr>
          <p:cNvSpPr>
            <a:spLocks noGrp="1"/>
          </p:cNvSpPr>
          <p:nvPr>
            <p:ph type="ftr" sz="quarter" idx="3"/>
          </p:nvPr>
        </p:nvSpPr>
        <p:spPr/>
        <p:txBody>
          <a:bodyPr/>
          <a:lstStyle/>
          <a:p>
            <a:pPr algn="r"/>
            <a:r>
              <a:rPr lang="en-US"/>
              <a:t>State Assessments</a:t>
            </a:r>
          </a:p>
        </p:txBody>
      </p:sp>
      <p:sp>
        <p:nvSpPr>
          <p:cNvPr id="4" name="Date Placeholder 3">
            <a:extLst>
              <a:ext uri="{FF2B5EF4-FFF2-40B4-BE49-F238E27FC236}">
                <a16:creationId xmlns:a16="http://schemas.microsoft.com/office/drawing/2014/main" id="{80D2B2D6-DA3F-E9C9-548F-C6212C416A33}"/>
              </a:ext>
            </a:extLst>
          </p:cNvPr>
          <p:cNvSpPr>
            <a:spLocks noGrp="1"/>
          </p:cNvSpPr>
          <p:nvPr>
            <p:ph type="dt" sz="half" idx="10"/>
          </p:nvPr>
        </p:nvSpPr>
        <p:spPr/>
        <p:txBody>
          <a:bodyPr/>
          <a:lstStyle/>
          <a:p>
            <a:pPr algn="ctr"/>
            <a:r>
              <a:rPr lang="en-US"/>
              <a:t>2/21/2024</a:t>
            </a:r>
          </a:p>
        </p:txBody>
      </p:sp>
      <p:sp>
        <p:nvSpPr>
          <p:cNvPr id="6" name="Slide Number Placeholder 5">
            <a:extLst>
              <a:ext uri="{FF2B5EF4-FFF2-40B4-BE49-F238E27FC236}">
                <a16:creationId xmlns:a16="http://schemas.microsoft.com/office/drawing/2014/main" id="{9AD2AA1B-CEE4-D596-A64A-7B5F17A703B6}"/>
              </a:ext>
            </a:extLst>
          </p:cNvPr>
          <p:cNvSpPr>
            <a:spLocks noGrp="1"/>
          </p:cNvSpPr>
          <p:nvPr>
            <p:ph type="sldNum" sz="quarter" idx="4"/>
          </p:nvPr>
        </p:nvSpPr>
        <p:spPr/>
        <p:txBody>
          <a:bodyPr/>
          <a:lstStyle/>
          <a:p>
            <a:fld id="{65248FEF-978F-4B24-93F3-B987601DAD06}" type="slidenum">
              <a:rPr lang="en-US" smtClean="0"/>
              <a:pPr/>
              <a:t>11</a:t>
            </a:fld>
            <a:endParaRPr lang="en-US"/>
          </a:p>
        </p:txBody>
      </p:sp>
    </p:spTree>
    <p:extLst>
      <p:ext uri="{BB962C8B-B14F-4D97-AF65-F5344CB8AC3E}">
        <p14:creationId xmlns:p14="http://schemas.microsoft.com/office/powerpoint/2010/main" val="306111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2C7A-533C-D968-F93D-8AAA5958A7F7}"/>
              </a:ext>
            </a:extLst>
          </p:cNvPr>
          <p:cNvSpPr>
            <a:spLocks noGrp="1"/>
          </p:cNvSpPr>
          <p:nvPr>
            <p:ph type="title"/>
          </p:nvPr>
        </p:nvSpPr>
        <p:spPr/>
        <p:txBody>
          <a:bodyPr/>
          <a:lstStyle/>
          <a:p>
            <a:r>
              <a:rPr lang="en-US"/>
              <a:t>Important Dates</a:t>
            </a:r>
          </a:p>
        </p:txBody>
      </p:sp>
      <p:sp>
        <p:nvSpPr>
          <p:cNvPr id="3" name="Content Placeholder 2">
            <a:extLst>
              <a:ext uri="{FF2B5EF4-FFF2-40B4-BE49-F238E27FC236}">
                <a16:creationId xmlns:a16="http://schemas.microsoft.com/office/drawing/2014/main" id="{F915D2D2-4DC2-CDE2-4245-CC00CD418744}"/>
              </a:ext>
            </a:extLst>
          </p:cNvPr>
          <p:cNvSpPr>
            <a:spLocks noGrp="1"/>
          </p:cNvSpPr>
          <p:nvPr>
            <p:ph idx="1"/>
          </p:nvPr>
        </p:nvSpPr>
        <p:spPr/>
        <p:txBody>
          <a:bodyPr>
            <a:normAutofit lnSpcReduction="10000"/>
          </a:bodyPr>
          <a:lstStyle/>
          <a:p>
            <a:r>
              <a:rPr lang="en-US" b="1"/>
              <a:t>February 24</a:t>
            </a:r>
            <a:r>
              <a:rPr lang="en-US"/>
              <a:t>: is the first day district has the authority to decide if students enrolling in school will take both the screener and the annual test before the end of the test window. All potentially eligible students must screen within 10 days. </a:t>
            </a:r>
          </a:p>
          <a:p>
            <a:r>
              <a:rPr lang="en-US" b="1"/>
              <a:t>March 29</a:t>
            </a:r>
            <a:r>
              <a:rPr lang="en-US"/>
              <a:t>: The </a:t>
            </a:r>
            <a:r>
              <a:rPr lang="en-US">
                <a:solidFill>
                  <a:srgbClr val="FF0000"/>
                </a:solidFill>
              </a:rPr>
              <a:t>deadline to return materials</a:t>
            </a:r>
            <a:r>
              <a:rPr lang="en-US"/>
              <a:t>. (materials picked up after this date are not included in data validation).</a:t>
            </a:r>
          </a:p>
          <a:p>
            <a:r>
              <a:rPr lang="en-US" b="1"/>
              <a:t>April 24 – May 2</a:t>
            </a:r>
            <a:r>
              <a:rPr lang="en-US"/>
              <a:t>: Pre-Reporting Data Validation</a:t>
            </a:r>
          </a:p>
          <a:p>
            <a:r>
              <a:rPr lang="en-US" b="1"/>
              <a:t>May 20</a:t>
            </a:r>
            <a:r>
              <a:rPr lang="en-US"/>
              <a:t>: Online reports in WIDA-AMS (not Alt ACCESS)</a:t>
            </a:r>
          </a:p>
          <a:p>
            <a:r>
              <a:rPr lang="en-US" b="1"/>
              <a:t>June 10ish</a:t>
            </a:r>
            <a:r>
              <a:rPr lang="en-US"/>
              <a:t>: Paper reports in districts (not Alt ACCESS)</a:t>
            </a:r>
          </a:p>
          <a:p>
            <a:r>
              <a:rPr lang="en-US" b="1"/>
              <a:t>June 10-24</a:t>
            </a:r>
            <a:r>
              <a:rPr lang="en-US"/>
              <a:t>: Post-Reporting Data Validation</a:t>
            </a:r>
          </a:p>
          <a:p>
            <a:endParaRPr lang="en-US"/>
          </a:p>
          <a:p>
            <a:endParaRPr lang="en-US"/>
          </a:p>
        </p:txBody>
      </p:sp>
    </p:spTree>
    <p:extLst>
      <p:ext uri="{BB962C8B-B14F-4D97-AF65-F5344CB8AC3E}">
        <p14:creationId xmlns:p14="http://schemas.microsoft.com/office/powerpoint/2010/main" val="1420204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EC0F0-6131-1597-D33E-6BB645C2D842}"/>
              </a:ext>
            </a:extLst>
          </p:cNvPr>
          <p:cNvSpPr>
            <a:spLocks noGrp="1"/>
          </p:cNvSpPr>
          <p:nvPr>
            <p:ph type="title"/>
          </p:nvPr>
        </p:nvSpPr>
        <p:spPr/>
        <p:txBody>
          <a:bodyPr/>
          <a:lstStyle/>
          <a:p>
            <a:r>
              <a:rPr lang="en-US"/>
              <a:t>Common Incidents</a:t>
            </a:r>
          </a:p>
        </p:txBody>
      </p:sp>
      <p:sp>
        <p:nvSpPr>
          <p:cNvPr id="5" name="Content Placeholder 4">
            <a:extLst>
              <a:ext uri="{FF2B5EF4-FFF2-40B4-BE49-F238E27FC236}">
                <a16:creationId xmlns:a16="http://schemas.microsoft.com/office/drawing/2014/main" id="{11F824B6-2C8C-986E-93BB-6CFE56F80A2F}"/>
              </a:ext>
            </a:extLst>
          </p:cNvPr>
          <p:cNvSpPr>
            <a:spLocks noGrp="1"/>
          </p:cNvSpPr>
          <p:nvPr>
            <p:ph idx="1"/>
          </p:nvPr>
        </p:nvSpPr>
        <p:spPr/>
        <p:txBody>
          <a:bodyPr>
            <a:normAutofit lnSpcReduction="10000"/>
          </a:bodyPr>
          <a:lstStyle/>
          <a:p>
            <a:pPr marL="0" indent="0">
              <a:buNone/>
            </a:pPr>
            <a:r>
              <a:rPr lang="en-US"/>
              <a:t>Helping students is not allowed in WIDA testing</a:t>
            </a:r>
          </a:p>
          <a:p>
            <a:pPr marL="0" indent="0">
              <a:buNone/>
            </a:pPr>
            <a:r>
              <a:rPr lang="en-US"/>
              <a:t>Please emphasize with your staff that the following things are not allowed:</a:t>
            </a:r>
          </a:p>
          <a:p>
            <a:r>
              <a:rPr lang="en-US"/>
              <a:t>Answering students’ questions about test content (What is this called?, for example)</a:t>
            </a:r>
          </a:p>
          <a:p>
            <a:r>
              <a:rPr lang="en-US"/>
              <a:t>Reading passages for students</a:t>
            </a:r>
          </a:p>
          <a:p>
            <a:r>
              <a:rPr lang="en-US"/>
              <a:t>Paraphrasing what the question is asking (in any language)</a:t>
            </a:r>
          </a:p>
          <a:p>
            <a:pPr marL="0" indent="0">
              <a:buNone/>
            </a:pPr>
            <a:endParaRPr lang="en-US"/>
          </a:p>
          <a:p>
            <a:pPr marL="0" indent="0">
              <a:buNone/>
            </a:pPr>
            <a:r>
              <a:rPr lang="en-US"/>
              <a:t>Also, please remind staff to let main office staff know when testing is happening.</a:t>
            </a:r>
          </a:p>
          <a:p>
            <a:pPr marL="0" indent="0">
              <a:buNone/>
            </a:pPr>
            <a:endParaRPr lang="en-US"/>
          </a:p>
        </p:txBody>
      </p:sp>
    </p:spTree>
    <p:extLst>
      <p:ext uri="{BB962C8B-B14F-4D97-AF65-F5344CB8AC3E}">
        <p14:creationId xmlns:p14="http://schemas.microsoft.com/office/powerpoint/2010/main" val="3085660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161F35-CFEF-AFF9-69F3-CC04F545F658}"/>
              </a:ext>
            </a:extLst>
          </p:cNvPr>
          <p:cNvSpPr>
            <a:spLocks noGrp="1"/>
          </p:cNvSpPr>
          <p:nvPr>
            <p:ph type="title"/>
          </p:nvPr>
        </p:nvSpPr>
        <p:spPr/>
        <p:txBody>
          <a:bodyPr/>
          <a:lstStyle/>
          <a:p>
            <a:r>
              <a:rPr lang="en-US"/>
              <a:t>Technology</a:t>
            </a:r>
          </a:p>
        </p:txBody>
      </p:sp>
      <p:sp>
        <p:nvSpPr>
          <p:cNvPr id="4" name="Footer Placeholder 3">
            <a:extLst>
              <a:ext uri="{FF2B5EF4-FFF2-40B4-BE49-F238E27FC236}">
                <a16:creationId xmlns:a16="http://schemas.microsoft.com/office/drawing/2014/main" id="{45C1BCA9-7150-5DC1-EE69-3234B5750B63}"/>
              </a:ext>
            </a:extLst>
          </p:cNvPr>
          <p:cNvSpPr>
            <a:spLocks noGrp="1"/>
          </p:cNvSpPr>
          <p:nvPr>
            <p:ph type="ftr" sz="quarter" idx="3"/>
          </p:nvPr>
        </p:nvSpPr>
        <p:spPr/>
        <p:txBody>
          <a:bodyPr/>
          <a:lstStyle/>
          <a:p>
            <a:pPr algn="r"/>
            <a:r>
              <a:rPr lang="en-US"/>
              <a:t>State Assessments</a:t>
            </a:r>
          </a:p>
        </p:txBody>
      </p:sp>
      <p:sp>
        <p:nvSpPr>
          <p:cNvPr id="2" name="Date Placeholder 1">
            <a:extLst>
              <a:ext uri="{FF2B5EF4-FFF2-40B4-BE49-F238E27FC236}">
                <a16:creationId xmlns:a16="http://schemas.microsoft.com/office/drawing/2014/main" id="{637D3CAA-65F4-A969-B80F-5A1FA5175AFF}"/>
              </a:ext>
            </a:extLst>
          </p:cNvPr>
          <p:cNvSpPr>
            <a:spLocks noGrp="1"/>
          </p:cNvSpPr>
          <p:nvPr>
            <p:ph type="dt" sz="half" idx="10"/>
          </p:nvPr>
        </p:nvSpPr>
        <p:spPr/>
        <p:txBody>
          <a:bodyPr/>
          <a:lstStyle/>
          <a:p>
            <a:pPr algn="ctr"/>
            <a:r>
              <a:rPr lang="en-US"/>
              <a:t>2/21/2024</a:t>
            </a:r>
          </a:p>
        </p:txBody>
      </p:sp>
      <p:sp>
        <p:nvSpPr>
          <p:cNvPr id="3" name="Slide Number Placeholder 2">
            <a:extLst>
              <a:ext uri="{FF2B5EF4-FFF2-40B4-BE49-F238E27FC236}">
                <a16:creationId xmlns:a16="http://schemas.microsoft.com/office/drawing/2014/main" id="{1A89385B-1020-5149-373B-3A12E5ACF4AE}"/>
              </a:ext>
            </a:extLst>
          </p:cNvPr>
          <p:cNvSpPr>
            <a:spLocks noGrp="1"/>
          </p:cNvSpPr>
          <p:nvPr>
            <p:ph type="sldNum" sz="quarter" idx="4"/>
          </p:nvPr>
        </p:nvSpPr>
        <p:spPr/>
        <p:txBody>
          <a:bodyPr/>
          <a:lstStyle/>
          <a:p>
            <a:fld id="{65248FEF-978F-4B24-93F3-B987601DAD06}" type="slidenum">
              <a:rPr lang="en-US" smtClean="0"/>
              <a:pPr/>
              <a:t>14</a:t>
            </a:fld>
            <a:endParaRPr lang="en-US"/>
          </a:p>
        </p:txBody>
      </p:sp>
    </p:spTree>
    <p:extLst>
      <p:ext uri="{BB962C8B-B14F-4D97-AF65-F5344CB8AC3E}">
        <p14:creationId xmlns:p14="http://schemas.microsoft.com/office/powerpoint/2010/main" val="1690354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1C86-3E93-6B8A-FAD0-F1B51C26171C}"/>
              </a:ext>
            </a:extLst>
          </p:cNvPr>
          <p:cNvSpPr>
            <a:spLocks noGrp="1"/>
          </p:cNvSpPr>
          <p:nvPr>
            <p:ph type="title"/>
          </p:nvPr>
        </p:nvSpPr>
        <p:spPr/>
        <p:txBody>
          <a:bodyPr/>
          <a:lstStyle/>
          <a:p>
            <a:r>
              <a:rPr lang="en-US"/>
              <a:t>Reminder: Known Issues Page</a:t>
            </a:r>
          </a:p>
        </p:txBody>
      </p:sp>
      <p:sp>
        <p:nvSpPr>
          <p:cNvPr id="3" name="Content Placeholder 2">
            <a:extLst>
              <a:ext uri="{FF2B5EF4-FFF2-40B4-BE49-F238E27FC236}">
                <a16:creationId xmlns:a16="http://schemas.microsoft.com/office/drawing/2014/main" id="{8FE8AF8D-3F24-F246-269A-53AD53B23E62}"/>
              </a:ext>
            </a:extLst>
          </p:cNvPr>
          <p:cNvSpPr>
            <a:spLocks noGrp="1"/>
          </p:cNvSpPr>
          <p:nvPr>
            <p:ph idx="1"/>
          </p:nvPr>
        </p:nvSpPr>
        <p:spPr>
          <a:xfrm>
            <a:off x="838200" y="1825625"/>
            <a:ext cx="6940826" cy="4255861"/>
          </a:xfrm>
        </p:spPr>
        <p:txBody>
          <a:bodyPr/>
          <a:lstStyle/>
          <a:p>
            <a:r>
              <a:rPr lang="en-US" sz="2800">
                <a:effectLst/>
                <a:latin typeface="Calibri" panose="020F0502020204030204" pitchFamily="34" charset="0"/>
                <a:ea typeface="Calibri" panose="020F0502020204030204" pitchFamily="34" charset="0"/>
              </a:rPr>
              <a:t>The </a:t>
            </a:r>
            <a:r>
              <a:rPr lang="en-US" sz="2800" u="sng">
                <a:solidFill>
                  <a:srgbClr val="0563C1"/>
                </a:solidFill>
                <a:effectLst/>
                <a:latin typeface="Calibri" panose="020F0502020204030204" pitchFamily="34" charset="0"/>
                <a:ea typeface="Calibri" panose="020F0502020204030204" pitchFamily="34" charset="0"/>
                <a:hlinkClick r:id="rId2"/>
              </a:rPr>
              <a:t>Known Issues</a:t>
            </a:r>
            <a:r>
              <a:rPr lang="en-US" sz="2800">
                <a:effectLst/>
                <a:latin typeface="Calibri" panose="020F0502020204030204" pitchFamily="34" charset="0"/>
                <a:ea typeface="Calibri" panose="020F0502020204030204" pitchFamily="34" charset="0"/>
              </a:rPr>
              <a:t> page is a new resource available on the WCAP portal for SY23-24</a:t>
            </a:r>
          </a:p>
          <a:p>
            <a:r>
              <a:rPr lang="en-US" sz="2800">
                <a:effectLst/>
                <a:latin typeface="Calibri" panose="020F0502020204030204" pitchFamily="34" charset="0"/>
                <a:ea typeface="Calibri" panose="020F0502020204030204" pitchFamily="34" charset="0"/>
              </a:rPr>
              <a:t>The Unresolved Issues table lists and describes known technical issues being addressed by Cambium and provides workarounds</a:t>
            </a:r>
          </a:p>
          <a:p>
            <a:r>
              <a:rPr lang="en-US" sz="2800">
                <a:effectLst/>
                <a:latin typeface="Calibri" panose="020F0502020204030204" pitchFamily="34" charset="0"/>
                <a:ea typeface="Calibri" panose="020F0502020204030204" pitchFamily="34" charset="0"/>
              </a:rPr>
              <a:t>Once resolved, issues are moved to the Resolved Issues table and kept there for the duration of the school year</a:t>
            </a:r>
            <a:endParaRPr lang="en-US"/>
          </a:p>
        </p:txBody>
      </p:sp>
      <p:sp>
        <p:nvSpPr>
          <p:cNvPr id="4" name="Date Placeholder 3">
            <a:extLst>
              <a:ext uri="{FF2B5EF4-FFF2-40B4-BE49-F238E27FC236}">
                <a16:creationId xmlns:a16="http://schemas.microsoft.com/office/drawing/2014/main" id="{94D23803-F279-7E40-6931-3D1CE47050B9}"/>
              </a:ext>
            </a:extLst>
          </p:cNvPr>
          <p:cNvSpPr>
            <a:spLocks noGrp="1"/>
          </p:cNvSpPr>
          <p:nvPr>
            <p:ph type="dt" sz="half" idx="11"/>
          </p:nvPr>
        </p:nvSpPr>
        <p:spPr/>
        <p:txBody>
          <a:bodyPr/>
          <a:lstStyle/>
          <a:p>
            <a:pPr algn="ctr"/>
            <a:r>
              <a:rPr lang="en-US"/>
              <a:t>12/7/2023</a:t>
            </a:r>
          </a:p>
        </p:txBody>
      </p:sp>
      <p:sp>
        <p:nvSpPr>
          <p:cNvPr id="5" name="Slide Number Placeholder 4">
            <a:extLst>
              <a:ext uri="{FF2B5EF4-FFF2-40B4-BE49-F238E27FC236}">
                <a16:creationId xmlns:a16="http://schemas.microsoft.com/office/drawing/2014/main" id="{6591D077-BFBC-39BB-B2C4-6EB837FC8E61}"/>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248FEF-978F-4B24-93F3-B987601DAD06}" type="slidenum">
              <a:rPr lang="en-US" smtClean="0"/>
              <a:pPr/>
              <a:t>15</a:t>
            </a:fld>
            <a:endParaRPr lang="en-US"/>
          </a:p>
        </p:txBody>
      </p:sp>
      <p:sp>
        <p:nvSpPr>
          <p:cNvPr id="6" name="Footer Placeholder 5">
            <a:extLst>
              <a:ext uri="{FF2B5EF4-FFF2-40B4-BE49-F238E27FC236}">
                <a16:creationId xmlns:a16="http://schemas.microsoft.com/office/drawing/2014/main" id="{5B121FAA-97F9-692C-1564-D283CC4DA580}"/>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Assessment and Student Information</a:t>
            </a:r>
          </a:p>
        </p:txBody>
      </p:sp>
      <p:pic>
        <p:nvPicPr>
          <p:cNvPr id="8" name="Picture 7">
            <a:extLst>
              <a:ext uri="{FF2B5EF4-FFF2-40B4-BE49-F238E27FC236}">
                <a16:creationId xmlns:a16="http://schemas.microsoft.com/office/drawing/2014/main" id="{D5ED8CCD-814E-78FC-9288-872D4F3DE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22435" y="2791516"/>
            <a:ext cx="4601894" cy="1745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8782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a:t>Assessment Development</a:t>
            </a:r>
          </a:p>
        </p:txBody>
      </p:sp>
      <p:sp>
        <p:nvSpPr>
          <p:cNvPr id="4" name="Footer Placeholder 3">
            <a:extLst>
              <a:ext uri="{FF2B5EF4-FFF2-40B4-BE49-F238E27FC236}">
                <a16:creationId xmlns:a16="http://schemas.microsoft.com/office/drawing/2014/main" id="{FB7D6DC8-DB63-6953-8236-1DC1708F60E1}"/>
              </a:ext>
            </a:extLst>
          </p:cNvPr>
          <p:cNvSpPr>
            <a:spLocks noGrp="1"/>
          </p:cNvSpPr>
          <p:nvPr>
            <p:ph type="ftr" sz="quarter" idx="3"/>
          </p:nvPr>
        </p:nvSpPr>
        <p:spPr/>
        <p:txBody>
          <a:bodyPr/>
          <a:lstStyle/>
          <a:p>
            <a:pPr algn="r"/>
            <a:r>
              <a:rPr lang="en-US"/>
              <a:t>State Assessments</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2/21/2024</a:t>
            </a:r>
          </a:p>
        </p:txBody>
      </p:sp>
      <p:sp>
        <p:nvSpPr>
          <p:cNvPr id="5" name="Slide Number Placeholder 4">
            <a:extLst>
              <a:ext uri="{FF2B5EF4-FFF2-40B4-BE49-F238E27FC236}">
                <a16:creationId xmlns:a16="http://schemas.microsoft.com/office/drawing/2014/main" id="{27B30A69-3E40-F601-FC5F-C2F50A844740}"/>
              </a:ext>
            </a:extLst>
          </p:cNvPr>
          <p:cNvSpPr>
            <a:spLocks noGrp="1"/>
          </p:cNvSpPr>
          <p:nvPr>
            <p:ph type="sldNum" sz="quarter" idx="4"/>
          </p:nvPr>
        </p:nvSpPr>
        <p:spPr/>
        <p:txBody>
          <a:bodyPr/>
          <a:lstStyle/>
          <a:p>
            <a:fld id="{65248FEF-978F-4B24-93F3-B987601DAD06}" type="slidenum">
              <a:rPr lang="en-US" smtClean="0"/>
              <a:pPr/>
              <a:t>16</a:t>
            </a:fld>
            <a:endParaRPr lang="en-US"/>
          </a:p>
        </p:txBody>
      </p:sp>
    </p:spTree>
    <p:extLst>
      <p:ext uri="{BB962C8B-B14F-4D97-AF65-F5344CB8AC3E}">
        <p14:creationId xmlns:p14="http://schemas.microsoft.com/office/powerpoint/2010/main" val="195212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A33974-D9C1-F041-085F-38548268437C}"/>
              </a:ext>
            </a:extLst>
          </p:cNvPr>
          <p:cNvSpPr>
            <a:spLocks noGrp="1"/>
          </p:cNvSpPr>
          <p:nvPr>
            <p:ph type="title"/>
          </p:nvPr>
        </p:nvSpPr>
        <p:spPr>
          <a:xfrm>
            <a:off x="838199" y="365125"/>
            <a:ext cx="10669621" cy="1325563"/>
          </a:xfrm>
        </p:spPr>
        <p:txBody>
          <a:bodyPr/>
          <a:lstStyle/>
          <a:p>
            <a:r>
              <a:rPr lang="en-US"/>
              <a:t>Location of TTS and ASL in Secure Browser</a:t>
            </a:r>
          </a:p>
        </p:txBody>
      </p:sp>
      <p:sp>
        <p:nvSpPr>
          <p:cNvPr id="7" name="Content Placeholder 6">
            <a:extLst>
              <a:ext uri="{FF2B5EF4-FFF2-40B4-BE49-F238E27FC236}">
                <a16:creationId xmlns:a16="http://schemas.microsoft.com/office/drawing/2014/main" id="{EA60407A-D1BB-4D26-3F05-69812ECBB9C2}"/>
              </a:ext>
            </a:extLst>
          </p:cNvPr>
          <p:cNvSpPr>
            <a:spLocks noGrp="1"/>
          </p:cNvSpPr>
          <p:nvPr>
            <p:ph idx="1"/>
          </p:nvPr>
        </p:nvSpPr>
        <p:spPr>
          <a:xfrm>
            <a:off x="838200" y="1825625"/>
            <a:ext cx="10515600" cy="1325563"/>
          </a:xfrm>
        </p:spPr>
        <p:txBody>
          <a:bodyPr/>
          <a:lstStyle/>
          <a:p>
            <a:r>
              <a:rPr lang="en-US"/>
              <a:t>To reduce the number of “clicks” needed for students to access the Text-to-Speech tools and the ASL videos for test content, CAI has moved those tools to the left of the Context Menu.</a:t>
            </a:r>
          </a:p>
        </p:txBody>
      </p:sp>
      <p:pic>
        <p:nvPicPr>
          <p:cNvPr id="9" name="Picture 8" descr="Math Practice PT with TTS and ASL buttons underlined in red on the stimulus side of the screen.">
            <a:extLst>
              <a:ext uri="{FF2B5EF4-FFF2-40B4-BE49-F238E27FC236}">
                <a16:creationId xmlns:a16="http://schemas.microsoft.com/office/drawing/2014/main" id="{D4838747-258B-E182-991B-A3BD061B63B9}"/>
              </a:ext>
            </a:extLst>
          </p:cNvPr>
          <p:cNvPicPr>
            <a:picLocks noChangeAspect="1"/>
          </p:cNvPicPr>
          <p:nvPr/>
        </p:nvPicPr>
        <p:blipFill>
          <a:blip r:embed="rId2"/>
          <a:stretch>
            <a:fillRect/>
          </a:stretch>
        </p:blipFill>
        <p:spPr>
          <a:xfrm>
            <a:off x="568357" y="3042040"/>
            <a:ext cx="9953625" cy="2162175"/>
          </a:xfrm>
          <a:prstGeom prst="rect">
            <a:avLst/>
          </a:prstGeom>
          <a:ln>
            <a:solidFill>
              <a:schemeClr val="accent1"/>
            </a:solidFill>
          </a:ln>
        </p:spPr>
      </p:pic>
      <p:sp>
        <p:nvSpPr>
          <p:cNvPr id="10" name="Oval 9" descr="red circle around the TTS and ASL buttons on the questions side of the screen">
            <a:extLst>
              <a:ext uri="{FF2B5EF4-FFF2-40B4-BE49-F238E27FC236}">
                <a16:creationId xmlns:a16="http://schemas.microsoft.com/office/drawing/2014/main" id="{280CFF59-A58F-10F8-1CE7-8160EA160D09}"/>
              </a:ext>
            </a:extLst>
          </p:cNvPr>
          <p:cNvSpPr/>
          <p:nvPr/>
        </p:nvSpPr>
        <p:spPr>
          <a:xfrm>
            <a:off x="8852585" y="4147002"/>
            <a:ext cx="1031132" cy="5301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Date Placeholder 1">
            <a:extLst>
              <a:ext uri="{FF2B5EF4-FFF2-40B4-BE49-F238E27FC236}">
                <a16:creationId xmlns:a16="http://schemas.microsoft.com/office/drawing/2014/main" id="{87551E0E-68D9-380E-8135-ED2F43D770E4}"/>
              </a:ext>
            </a:extLst>
          </p:cNvPr>
          <p:cNvSpPr>
            <a:spLocks noGrp="1"/>
          </p:cNvSpPr>
          <p:nvPr>
            <p:ph type="dt" sz="half" idx="11"/>
          </p:nvPr>
        </p:nvSpPr>
        <p:spPr/>
        <p:txBody>
          <a:bodyPr/>
          <a:lstStyle/>
          <a:p>
            <a:pPr algn="ctr"/>
            <a:r>
              <a:rPr lang="en-US"/>
              <a:t>2/21/2024</a:t>
            </a:r>
          </a:p>
        </p:txBody>
      </p:sp>
      <p:sp>
        <p:nvSpPr>
          <p:cNvPr id="3" name="Slide Number Placeholder 2">
            <a:extLst>
              <a:ext uri="{FF2B5EF4-FFF2-40B4-BE49-F238E27FC236}">
                <a16:creationId xmlns:a16="http://schemas.microsoft.com/office/drawing/2014/main" id="{04E455F0-11B0-817F-C4C0-C14841F5CEFE}"/>
              </a:ext>
            </a:extLst>
          </p:cNvPr>
          <p:cNvSpPr>
            <a:spLocks noGrp="1"/>
          </p:cNvSpPr>
          <p:nvPr>
            <p:ph type="sldNum" sz="quarter" idx="4"/>
          </p:nvPr>
        </p:nvSpPr>
        <p:spPr/>
        <p:txBody>
          <a:bodyPr/>
          <a:lstStyle/>
          <a:p>
            <a:fld id="{65248FEF-978F-4B24-93F3-B987601DAD06}" type="slidenum">
              <a:rPr lang="en-US" smtClean="0"/>
              <a:pPr/>
              <a:t>17</a:t>
            </a:fld>
            <a:endParaRPr lang="en-US"/>
          </a:p>
        </p:txBody>
      </p:sp>
      <p:sp>
        <p:nvSpPr>
          <p:cNvPr id="4" name="Footer Placeholder 3">
            <a:extLst>
              <a:ext uri="{FF2B5EF4-FFF2-40B4-BE49-F238E27FC236}">
                <a16:creationId xmlns:a16="http://schemas.microsoft.com/office/drawing/2014/main" id="{4248CF42-77B5-A5F4-FE9D-1650049FE487}"/>
              </a:ext>
            </a:extLst>
          </p:cNvPr>
          <p:cNvSpPr>
            <a:spLocks noGrp="1"/>
          </p:cNvSpPr>
          <p:nvPr>
            <p:ph type="ftr" sz="quarter" idx="3"/>
          </p:nvPr>
        </p:nvSpPr>
        <p:spPr/>
        <p:txBody>
          <a:bodyPr/>
          <a:lstStyle/>
          <a:p>
            <a:pPr algn="r"/>
            <a:r>
              <a:rPr lang="en-US"/>
              <a:t>State Assessments</a:t>
            </a:r>
          </a:p>
        </p:txBody>
      </p:sp>
    </p:spTree>
    <p:extLst>
      <p:ext uri="{BB962C8B-B14F-4D97-AF65-F5344CB8AC3E}">
        <p14:creationId xmlns:p14="http://schemas.microsoft.com/office/powerpoint/2010/main" val="300829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A33974-D9C1-F041-085F-38548268437C}"/>
              </a:ext>
            </a:extLst>
          </p:cNvPr>
          <p:cNvSpPr>
            <a:spLocks noGrp="1"/>
          </p:cNvSpPr>
          <p:nvPr>
            <p:ph type="title"/>
          </p:nvPr>
        </p:nvSpPr>
        <p:spPr>
          <a:xfrm>
            <a:off x="838199" y="365125"/>
            <a:ext cx="10669621" cy="1325563"/>
          </a:xfrm>
        </p:spPr>
        <p:txBody>
          <a:bodyPr/>
          <a:lstStyle/>
          <a:p>
            <a:r>
              <a:rPr lang="en-US"/>
              <a:t>Activate TTS and ASL</a:t>
            </a:r>
          </a:p>
        </p:txBody>
      </p:sp>
      <p:sp>
        <p:nvSpPr>
          <p:cNvPr id="7" name="Content Placeholder 6">
            <a:extLst>
              <a:ext uri="{FF2B5EF4-FFF2-40B4-BE49-F238E27FC236}">
                <a16:creationId xmlns:a16="http://schemas.microsoft.com/office/drawing/2014/main" id="{EA60407A-D1BB-4D26-3F05-69812ECBB9C2}"/>
              </a:ext>
            </a:extLst>
          </p:cNvPr>
          <p:cNvSpPr>
            <a:spLocks noGrp="1"/>
          </p:cNvSpPr>
          <p:nvPr>
            <p:ph idx="1"/>
          </p:nvPr>
        </p:nvSpPr>
        <p:spPr>
          <a:xfrm>
            <a:off x="838199" y="1825625"/>
            <a:ext cx="11205411" cy="1325563"/>
          </a:xfrm>
        </p:spPr>
        <p:txBody>
          <a:bodyPr>
            <a:normAutofit/>
          </a:bodyPr>
          <a:lstStyle/>
          <a:p>
            <a:r>
              <a:rPr lang="en-US"/>
              <a:t>Clicking TTS button gives you the options for that part of the screen.</a:t>
            </a:r>
          </a:p>
          <a:p>
            <a:r>
              <a:rPr lang="en-US"/>
              <a:t>Clicking ASL button opens ASL window and starts video</a:t>
            </a:r>
          </a:p>
        </p:txBody>
      </p:sp>
      <p:pic>
        <p:nvPicPr>
          <p:cNvPr id="9" name="Picture 8" descr="Math Practice PT with TTS and ASL buttons underlined in red on the stimulus side of the screen.">
            <a:extLst>
              <a:ext uri="{FF2B5EF4-FFF2-40B4-BE49-F238E27FC236}">
                <a16:creationId xmlns:a16="http://schemas.microsoft.com/office/drawing/2014/main" id="{D4838747-258B-E182-991B-A3BD061B63B9}"/>
              </a:ext>
            </a:extLst>
          </p:cNvPr>
          <p:cNvPicPr>
            <a:picLocks noChangeAspect="1"/>
          </p:cNvPicPr>
          <p:nvPr/>
        </p:nvPicPr>
        <p:blipFill>
          <a:blip r:embed="rId2"/>
          <a:stretch>
            <a:fillRect/>
          </a:stretch>
        </p:blipFill>
        <p:spPr>
          <a:xfrm>
            <a:off x="568357" y="3042040"/>
            <a:ext cx="9953625" cy="2162175"/>
          </a:xfrm>
          <a:prstGeom prst="rect">
            <a:avLst/>
          </a:prstGeom>
          <a:ln>
            <a:solidFill>
              <a:schemeClr val="accent1"/>
            </a:solidFill>
          </a:ln>
        </p:spPr>
      </p:pic>
      <p:pic>
        <p:nvPicPr>
          <p:cNvPr id="14" name="Picture 13" descr="Speak Passage button shown below activated TTS button">
            <a:extLst>
              <a:ext uri="{FF2B5EF4-FFF2-40B4-BE49-F238E27FC236}">
                <a16:creationId xmlns:a16="http://schemas.microsoft.com/office/drawing/2014/main" id="{3AB60D1A-8830-AD7A-2891-5162BC61F70A}"/>
              </a:ext>
            </a:extLst>
          </p:cNvPr>
          <p:cNvPicPr>
            <a:picLocks noChangeAspect="1"/>
          </p:cNvPicPr>
          <p:nvPr/>
        </p:nvPicPr>
        <p:blipFill>
          <a:blip r:embed="rId3"/>
          <a:stretch>
            <a:fillRect/>
          </a:stretch>
        </p:blipFill>
        <p:spPr>
          <a:xfrm>
            <a:off x="2632937" y="3762760"/>
            <a:ext cx="1666875" cy="914400"/>
          </a:xfrm>
          <a:prstGeom prst="rect">
            <a:avLst/>
          </a:prstGeom>
          <a:ln>
            <a:solidFill>
              <a:srgbClr val="FF0000"/>
            </a:solidFill>
          </a:ln>
        </p:spPr>
      </p:pic>
      <p:pic>
        <p:nvPicPr>
          <p:cNvPr id="12" name="Picture 11" descr="Speak Question and Speak Option buttons shown below activated TTS button">
            <a:extLst>
              <a:ext uri="{FF2B5EF4-FFF2-40B4-BE49-F238E27FC236}">
                <a16:creationId xmlns:a16="http://schemas.microsoft.com/office/drawing/2014/main" id="{A73E4FD9-A4B1-072A-29EA-054F3BE8C25B}"/>
              </a:ext>
            </a:extLst>
          </p:cNvPr>
          <p:cNvPicPr>
            <a:picLocks noChangeAspect="1"/>
          </p:cNvPicPr>
          <p:nvPr/>
        </p:nvPicPr>
        <p:blipFill>
          <a:blip r:embed="rId4"/>
          <a:stretch>
            <a:fillRect/>
          </a:stretch>
        </p:blipFill>
        <p:spPr>
          <a:xfrm>
            <a:off x="8323945" y="4183015"/>
            <a:ext cx="1971675" cy="1219200"/>
          </a:xfrm>
          <a:prstGeom prst="rect">
            <a:avLst/>
          </a:prstGeom>
          <a:ln>
            <a:solidFill>
              <a:srgbClr val="FF0000"/>
            </a:solidFill>
          </a:ln>
        </p:spPr>
      </p:pic>
      <p:sp>
        <p:nvSpPr>
          <p:cNvPr id="2" name="Date Placeholder 1">
            <a:extLst>
              <a:ext uri="{FF2B5EF4-FFF2-40B4-BE49-F238E27FC236}">
                <a16:creationId xmlns:a16="http://schemas.microsoft.com/office/drawing/2014/main" id="{87551E0E-68D9-380E-8135-ED2F43D770E4}"/>
              </a:ext>
            </a:extLst>
          </p:cNvPr>
          <p:cNvSpPr>
            <a:spLocks noGrp="1"/>
          </p:cNvSpPr>
          <p:nvPr>
            <p:ph type="dt" sz="half" idx="11"/>
          </p:nvPr>
        </p:nvSpPr>
        <p:spPr/>
        <p:txBody>
          <a:bodyPr/>
          <a:lstStyle/>
          <a:p>
            <a:pPr algn="ctr"/>
            <a:r>
              <a:rPr lang="en-US"/>
              <a:t>2/21/2024</a:t>
            </a:r>
          </a:p>
        </p:txBody>
      </p:sp>
      <p:sp>
        <p:nvSpPr>
          <p:cNvPr id="3" name="Slide Number Placeholder 2">
            <a:extLst>
              <a:ext uri="{FF2B5EF4-FFF2-40B4-BE49-F238E27FC236}">
                <a16:creationId xmlns:a16="http://schemas.microsoft.com/office/drawing/2014/main" id="{04E455F0-11B0-817F-C4C0-C14841F5CEFE}"/>
              </a:ext>
            </a:extLst>
          </p:cNvPr>
          <p:cNvSpPr>
            <a:spLocks noGrp="1"/>
          </p:cNvSpPr>
          <p:nvPr>
            <p:ph type="sldNum" sz="quarter" idx="4"/>
          </p:nvPr>
        </p:nvSpPr>
        <p:spPr/>
        <p:txBody>
          <a:bodyPr/>
          <a:lstStyle/>
          <a:p>
            <a:fld id="{65248FEF-978F-4B24-93F3-B987601DAD06}" type="slidenum">
              <a:rPr lang="en-US" smtClean="0"/>
              <a:pPr/>
              <a:t>18</a:t>
            </a:fld>
            <a:endParaRPr lang="en-US"/>
          </a:p>
        </p:txBody>
      </p:sp>
      <p:sp>
        <p:nvSpPr>
          <p:cNvPr id="4" name="Footer Placeholder 3">
            <a:extLst>
              <a:ext uri="{FF2B5EF4-FFF2-40B4-BE49-F238E27FC236}">
                <a16:creationId xmlns:a16="http://schemas.microsoft.com/office/drawing/2014/main" id="{4248CF42-77B5-A5F4-FE9D-1650049FE487}"/>
              </a:ext>
            </a:extLst>
          </p:cNvPr>
          <p:cNvSpPr>
            <a:spLocks noGrp="1"/>
          </p:cNvSpPr>
          <p:nvPr>
            <p:ph type="ftr" sz="quarter" idx="3"/>
          </p:nvPr>
        </p:nvSpPr>
        <p:spPr/>
        <p:txBody>
          <a:bodyPr/>
          <a:lstStyle/>
          <a:p>
            <a:pPr algn="r"/>
            <a:r>
              <a:rPr lang="en-US"/>
              <a:t>State Assessments</a:t>
            </a:r>
          </a:p>
        </p:txBody>
      </p:sp>
    </p:spTree>
    <p:extLst>
      <p:ext uri="{BB962C8B-B14F-4D97-AF65-F5344CB8AC3E}">
        <p14:creationId xmlns:p14="http://schemas.microsoft.com/office/powerpoint/2010/main" val="3098853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2/21/2024</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19</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State Assessments</a:t>
            </a:r>
          </a:p>
        </p:txBody>
      </p:sp>
      <p:sp>
        <p:nvSpPr>
          <p:cNvPr id="6" name="Title 5"/>
          <p:cNvSpPr>
            <a:spLocks noGrp="1"/>
          </p:cNvSpPr>
          <p:nvPr>
            <p:ph type="title"/>
          </p:nvPr>
        </p:nvSpPr>
        <p:spPr/>
        <p:txBody>
          <a:bodyPr/>
          <a:lstStyle/>
          <a:p>
            <a:r>
              <a:rPr lang="en-US"/>
              <a:t>Data</a:t>
            </a:r>
          </a:p>
        </p:txBody>
      </p:sp>
    </p:spTree>
    <p:extLst>
      <p:ext uri="{BB962C8B-B14F-4D97-AF65-F5344CB8AC3E}">
        <p14:creationId xmlns:p14="http://schemas.microsoft.com/office/powerpoint/2010/main" val="174399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9D2794-3587-EECD-745E-CAF05BB16B6B}"/>
              </a:ext>
            </a:extLst>
          </p:cNvPr>
          <p:cNvSpPr>
            <a:spLocks noGrp="1"/>
          </p:cNvSpPr>
          <p:nvPr>
            <p:ph type="title"/>
          </p:nvPr>
        </p:nvSpPr>
        <p:spPr>
          <a:xfrm>
            <a:off x="838199" y="-186205"/>
            <a:ext cx="10515600" cy="1325563"/>
          </a:xfrm>
        </p:spPr>
        <p:txBody>
          <a:bodyPr>
            <a:normAutofit/>
          </a:bodyPr>
          <a:lstStyle/>
          <a:p>
            <a:r>
              <a:rPr lang="en-US" sz="800">
                <a:solidFill>
                  <a:schemeClr val="bg2"/>
                </a:solidFill>
              </a:rPr>
              <a:t>Land Acknowledgment</a:t>
            </a:r>
          </a:p>
        </p:txBody>
      </p:sp>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
        <p:nvSpPr>
          <p:cNvPr id="4" name="Footer Placeholder 3">
            <a:extLst>
              <a:ext uri="{FF2B5EF4-FFF2-40B4-BE49-F238E27FC236}">
                <a16:creationId xmlns:a16="http://schemas.microsoft.com/office/drawing/2014/main" id="{CAF4DF5A-ABD2-4915-B1E4-9BBFA34D2A02}"/>
              </a:ext>
            </a:extLst>
          </p:cNvPr>
          <p:cNvSpPr>
            <a:spLocks noGrp="1"/>
          </p:cNvSpPr>
          <p:nvPr>
            <p:ph type="ftr" sz="quarter" idx="3"/>
          </p:nvPr>
        </p:nvSpPr>
        <p:spPr/>
        <p:txBody>
          <a:bodyPr/>
          <a:lstStyle/>
          <a:p>
            <a:pPr algn="r"/>
            <a:r>
              <a:rPr lang="en-US"/>
              <a:t>State Assessments</a:t>
            </a:r>
          </a:p>
        </p:txBody>
      </p:sp>
      <p:sp>
        <p:nvSpPr>
          <p:cNvPr id="3" name="Date Placeholder 2">
            <a:extLst>
              <a:ext uri="{FF2B5EF4-FFF2-40B4-BE49-F238E27FC236}">
                <a16:creationId xmlns:a16="http://schemas.microsoft.com/office/drawing/2014/main" id="{22FB888D-200D-4EA4-86EE-E41234735F8C}"/>
              </a:ext>
              <a:ext uri="{C183D7F6-B498-43B3-948B-1728B52AA6E4}">
                <adec:decorative xmlns:adec="http://schemas.microsoft.com/office/drawing/2017/decorative" val="0"/>
              </a:ext>
            </a:extLst>
          </p:cNvPr>
          <p:cNvSpPr>
            <a:spLocks noGrp="1"/>
          </p:cNvSpPr>
          <p:nvPr>
            <p:ph type="dt" sz="half" idx="11"/>
          </p:nvPr>
        </p:nvSpPr>
        <p:spPr/>
        <p:txBody>
          <a:bodyPr/>
          <a:lstStyle/>
          <a:p>
            <a:pPr algn="ctr"/>
            <a:r>
              <a:rPr lang="en-US"/>
              <a:t>2/21/2024</a:t>
            </a:r>
          </a:p>
        </p:txBody>
      </p:sp>
      <p:sp>
        <p:nvSpPr>
          <p:cNvPr id="6" name="Slide Number Placeholder 5">
            <a:extLst>
              <a:ext uri="{FF2B5EF4-FFF2-40B4-BE49-F238E27FC236}">
                <a16:creationId xmlns:a16="http://schemas.microsoft.com/office/drawing/2014/main" id="{9577F386-AA17-4565-A3E4-C5BD5EDCAB6C}"/>
              </a:ext>
            </a:extLst>
          </p:cNvPr>
          <p:cNvSpPr>
            <a:spLocks noGrp="1"/>
          </p:cNvSpPr>
          <p:nvPr>
            <p:ph type="sldNum" sz="quarter" idx="4"/>
          </p:nvPr>
        </p:nvSpPr>
        <p:spPr/>
        <p:txBody>
          <a:bodyPr/>
          <a:lstStyle/>
          <a:p>
            <a:fld id="{65248FEF-978F-4B24-93F3-B987601DAD06}" type="slidenum">
              <a:rPr lang="en-US" smtClean="0"/>
              <a:pPr/>
              <a:t>2</a:t>
            </a:fld>
            <a:endParaRPr lang="en-US"/>
          </a:p>
        </p:txBody>
      </p:sp>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8008B0-6ED1-3D5B-4080-530ED26E8492}"/>
              </a:ext>
            </a:extLst>
          </p:cNvPr>
          <p:cNvSpPr>
            <a:spLocks noGrp="1"/>
          </p:cNvSpPr>
          <p:nvPr>
            <p:ph type="title"/>
          </p:nvPr>
        </p:nvSpPr>
        <p:spPr/>
        <p:txBody>
          <a:bodyPr/>
          <a:lstStyle/>
          <a:p>
            <a:r>
              <a:rPr lang="en-US">
                <a:cs typeface="Segoe UI"/>
              </a:rPr>
              <a:t>Family Reports (ISRs) Spring 2024</a:t>
            </a:r>
            <a:endParaRPr lang="en-US"/>
          </a:p>
        </p:txBody>
      </p:sp>
      <p:sp>
        <p:nvSpPr>
          <p:cNvPr id="6" name="Content Placeholder 5">
            <a:extLst>
              <a:ext uri="{FF2B5EF4-FFF2-40B4-BE49-F238E27FC236}">
                <a16:creationId xmlns:a16="http://schemas.microsoft.com/office/drawing/2014/main" id="{06AEA560-B1E0-2F00-3908-C23A6B99740E}"/>
              </a:ext>
            </a:extLst>
          </p:cNvPr>
          <p:cNvSpPr>
            <a:spLocks noGrp="1"/>
          </p:cNvSpPr>
          <p:nvPr>
            <p:ph idx="1"/>
          </p:nvPr>
        </p:nvSpPr>
        <p:spPr/>
        <p:txBody>
          <a:bodyPr vert="horz" lIns="91440" tIns="45720" rIns="91440" bIns="45720" rtlCol="0" anchor="t">
            <a:normAutofit/>
          </a:bodyPr>
          <a:lstStyle/>
          <a:p>
            <a:r>
              <a:rPr lang="en-US">
                <a:cs typeface="Segoe UI"/>
              </a:rPr>
              <a:t>Default format = PDF</a:t>
            </a:r>
            <a:endParaRPr lang="en-US">
              <a:solidFill>
                <a:srgbClr val="000000"/>
              </a:solidFill>
              <a:cs typeface="Segoe UI"/>
            </a:endParaRPr>
          </a:p>
          <a:p>
            <a:r>
              <a:rPr lang="en-US">
                <a:cs typeface="Segoe UI"/>
              </a:rPr>
              <a:t>MUST OPT-IN TO PRINTED REPORTS!!!</a:t>
            </a:r>
            <a:endParaRPr lang="en-US">
              <a:solidFill>
                <a:srgbClr val="000000"/>
              </a:solidFill>
              <a:cs typeface="Segoe UI"/>
            </a:endParaRPr>
          </a:p>
          <a:p>
            <a:r>
              <a:rPr lang="en-US">
                <a:cs typeface="Segoe UI"/>
              </a:rPr>
              <a:t>WAMS application will open later this year</a:t>
            </a:r>
            <a:endParaRPr lang="en-US">
              <a:solidFill>
                <a:srgbClr val="000000"/>
              </a:solidFill>
              <a:cs typeface="Segoe UI"/>
            </a:endParaRPr>
          </a:p>
          <a:p>
            <a:pPr lvl="1">
              <a:buFont typeface="Courier New,monospace" panose="020B0604020202020204" pitchFamily="34" charset="0"/>
              <a:buChar char="o"/>
            </a:pPr>
            <a:r>
              <a:rPr lang="en-US">
                <a:cs typeface="Segoe UI"/>
              </a:rPr>
              <a:t>Select whether all/some schools will get hard-copies printed</a:t>
            </a:r>
            <a:endParaRPr lang="en-US"/>
          </a:p>
        </p:txBody>
      </p:sp>
      <p:sp>
        <p:nvSpPr>
          <p:cNvPr id="2" name="Date Placeholder 1">
            <a:extLst>
              <a:ext uri="{FF2B5EF4-FFF2-40B4-BE49-F238E27FC236}">
                <a16:creationId xmlns:a16="http://schemas.microsoft.com/office/drawing/2014/main" id="{07797C8A-521B-BB9E-5825-45C3F67909DF}"/>
              </a:ext>
            </a:extLst>
          </p:cNvPr>
          <p:cNvSpPr>
            <a:spLocks noGrp="1"/>
          </p:cNvSpPr>
          <p:nvPr>
            <p:ph type="dt" sz="half" idx="11"/>
          </p:nvPr>
        </p:nvSpPr>
        <p:spPr/>
        <p:txBody>
          <a:bodyPr/>
          <a:lstStyle/>
          <a:p>
            <a:pPr algn="ctr"/>
            <a:r>
              <a:rPr lang="en-US"/>
              <a:t>2/21/2024</a:t>
            </a:r>
          </a:p>
        </p:txBody>
      </p:sp>
      <p:sp>
        <p:nvSpPr>
          <p:cNvPr id="3" name="Slide Number Placeholder 2">
            <a:extLst>
              <a:ext uri="{FF2B5EF4-FFF2-40B4-BE49-F238E27FC236}">
                <a16:creationId xmlns:a16="http://schemas.microsoft.com/office/drawing/2014/main" id="{72D1EBE7-E88B-E712-866A-799CF7B88CEA}"/>
              </a:ext>
            </a:extLst>
          </p:cNvPr>
          <p:cNvSpPr>
            <a:spLocks noGrp="1"/>
          </p:cNvSpPr>
          <p:nvPr>
            <p:ph type="sldNum" sz="quarter" idx="4"/>
          </p:nvPr>
        </p:nvSpPr>
        <p:spPr/>
        <p:txBody>
          <a:bodyPr/>
          <a:lstStyle/>
          <a:p>
            <a:fld id="{65248FEF-978F-4B24-93F3-B987601DAD06}" type="slidenum">
              <a:rPr lang="en-US" smtClean="0"/>
              <a:pPr/>
              <a:t>20</a:t>
            </a:fld>
            <a:endParaRPr lang="en-US"/>
          </a:p>
        </p:txBody>
      </p:sp>
      <p:sp>
        <p:nvSpPr>
          <p:cNvPr id="4" name="Footer Placeholder 3">
            <a:extLst>
              <a:ext uri="{FF2B5EF4-FFF2-40B4-BE49-F238E27FC236}">
                <a16:creationId xmlns:a16="http://schemas.microsoft.com/office/drawing/2014/main" id="{57A159D5-D80E-00BF-857A-1F55F1B480AE}"/>
              </a:ext>
            </a:extLst>
          </p:cNvPr>
          <p:cNvSpPr>
            <a:spLocks noGrp="1"/>
          </p:cNvSpPr>
          <p:nvPr>
            <p:ph type="ftr" sz="quarter" idx="3"/>
          </p:nvPr>
        </p:nvSpPr>
        <p:spPr/>
        <p:txBody>
          <a:bodyPr/>
          <a:lstStyle/>
          <a:p>
            <a:pPr algn="r"/>
            <a:r>
              <a:rPr lang="en-US"/>
              <a:t>State Assessments</a:t>
            </a:r>
          </a:p>
        </p:txBody>
      </p:sp>
    </p:spTree>
    <p:extLst>
      <p:ext uri="{BB962C8B-B14F-4D97-AF65-F5344CB8AC3E}">
        <p14:creationId xmlns:p14="http://schemas.microsoft.com/office/powerpoint/2010/main" val="2427682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2/21/2024</a:t>
            </a:r>
          </a:p>
        </p:txBody>
      </p:sp>
      <p:sp>
        <p:nvSpPr>
          <p:cNvPr id="3" name="Slide Number Placeholder 2">
            <a:extLst>
              <a:ext uri="{FF2B5EF4-FFF2-40B4-BE49-F238E27FC236}">
                <a16:creationId xmlns:a16="http://schemas.microsoft.com/office/drawing/2014/main" id="{33D5FCA4-D507-4861-846D-D855B876834E}"/>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21</a:t>
            </a:fld>
            <a:endParaRPr lang="en-US"/>
          </a:p>
        </p:txBody>
      </p:sp>
      <p:sp>
        <p:nvSpPr>
          <p:cNvPr id="4" name="Footer Placeholder 3">
            <a:extLst>
              <a:ext uri="{FF2B5EF4-FFF2-40B4-BE49-F238E27FC236}">
                <a16:creationId xmlns:a16="http://schemas.microsoft.com/office/drawing/2014/main" id="{546CAD0A-04EB-4877-982B-C794C97B5C01}"/>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State Assessments</a:t>
            </a:r>
          </a:p>
        </p:txBody>
      </p:sp>
    </p:spTree>
    <p:extLst>
      <p:ext uri="{BB962C8B-B14F-4D97-AF65-F5344CB8AC3E}">
        <p14:creationId xmlns:p14="http://schemas.microsoft.com/office/powerpoint/2010/main" val="4276188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1FD3BF-D729-1644-9D72-A90DCE916AD1}"/>
              </a:ext>
            </a:extLst>
          </p:cNvPr>
          <p:cNvSpPr>
            <a:spLocks noGrp="1"/>
          </p:cNvSpPr>
          <p:nvPr>
            <p:ph type="title"/>
          </p:nvPr>
        </p:nvSpPr>
        <p:spPr>
          <a:xfrm>
            <a:off x="838200" y="365125"/>
            <a:ext cx="10515600" cy="1646555"/>
          </a:xfrm>
        </p:spPr>
        <p:txBody>
          <a:bodyPr>
            <a:normAutofit/>
          </a:bodyPr>
          <a:lstStyle/>
          <a:p>
            <a:r>
              <a:rPr lang="en-US" sz="3600"/>
              <a:t>Trainings Required Annually</a:t>
            </a:r>
          </a:p>
        </p:txBody>
      </p:sp>
      <p:sp>
        <p:nvSpPr>
          <p:cNvPr id="6" name="Content Placeholder 5">
            <a:extLst>
              <a:ext uri="{FF2B5EF4-FFF2-40B4-BE49-F238E27FC236}">
                <a16:creationId xmlns:a16="http://schemas.microsoft.com/office/drawing/2014/main" id="{467C3CAB-2E59-7AFA-90E3-22FC0FC75544}"/>
              </a:ext>
            </a:extLst>
          </p:cNvPr>
          <p:cNvSpPr>
            <a:spLocks noGrp="1"/>
          </p:cNvSpPr>
          <p:nvPr>
            <p:ph idx="1"/>
          </p:nvPr>
        </p:nvSpPr>
        <p:spPr>
          <a:xfrm>
            <a:off x="838200" y="1727149"/>
            <a:ext cx="10515600" cy="4255861"/>
          </a:xfrm>
        </p:spPr>
        <p:txBody>
          <a:bodyPr>
            <a:noAutofit/>
          </a:bodyPr>
          <a:lstStyle/>
          <a:p>
            <a:pPr marL="0" indent="0">
              <a:lnSpc>
                <a:spcPct val="120000"/>
              </a:lnSpc>
              <a:buNone/>
            </a:pPr>
            <a:r>
              <a:rPr lang="en-US" sz="1700">
                <a:latin typeface="Segoe UI Semibold" panose="020B0702040204020203" pitchFamily="34" charset="0"/>
                <a:cs typeface="Segoe UI Semibold" panose="020B0702040204020203" pitchFamily="34" charset="0"/>
              </a:rPr>
              <a:t>Test Coordinator Training </a:t>
            </a:r>
            <a:r>
              <a:rPr lang="en-US" sz="1700"/>
              <a:t>– State created presentation required annually for all Principals, District Assessment Coordinators, District Administrators, and School Test Coordinators. </a:t>
            </a:r>
          </a:p>
          <a:p>
            <a:pPr marL="0" indent="0">
              <a:lnSpc>
                <a:spcPct val="120000"/>
              </a:lnSpc>
              <a:buNone/>
            </a:pPr>
            <a:r>
              <a:rPr lang="en-US" sz="1700">
                <a:latin typeface="Segoe UI Semibold" panose="020B0702040204020203" pitchFamily="34" charset="0"/>
                <a:cs typeface="Segoe UI Semibold" panose="020B0702040204020203" pitchFamily="34" charset="0"/>
              </a:rPr>
              <a:t>Test Administrator Training </a:t>
            </a:r>
            <a:r>
              <a:rPr lang="en-US" sz="1700"/>
              <a:t>– State created presentation required annually for all District Assessment Coordinators, District Administrators, School Test Coordinators and Test Administrators. </a:t>
            </a:r>
          </a:p>
          <a:p>
            <a:pPr marL="0" indent="0">
              <a:lnSpc>
                <a:spcPct val="120000"/>
              </a:lnSpc>
              <a:buNone/>
            </a:pPr>
            <a:r>
              <a:rPr lang="en-US" sz="1700">
                <a:latin typeface="Segoe UI Semibold" panose="020B0702040204020203" pitchFamily="34" charset="0"/>
                <a:cs typeface="Segoe UI Semibold" panose="020B0702040204020203" pitchFamily="34" charset="0"/>
              </a:rPr>
              <a:t>Basic Security Training </a:t>
            </a:r>
            <a:r>
              <a:rPr lang="en-US" sz="1700"/>
              <a:t>– State created presentation required annually for all Technology Coordinators and staff assisting within testing locations. </a:t>
            </a:r>
          </a:p>
          <a:p>
            <a:pPr>
              <a:lnSpc>
                <a:spcPct val="120000"/>
              </a:lnSpc>
            </a:pPr>
            <a:r>
              <a:rPr lang="en-US" sz="1700">
                <a:latin typeface="Segoe UI Semibold" panose="020B0702040204020203" pitchFamily="34" charset="0"/>
                <a:cs typeface="Segoe UI Semibold" panose="020B0702040204020203" pitchFamily="34" charset="0"/>
              </a:rPr>
              <a:t>The Basic Security Training is not meant for anyone who will have direct contact with the assessment.</a:t>
            </a:r>
          </a:p>
          <a:p>
            <a:pPr>
              <a:lnSpc>
                <a:spcPct val="120000"/>
              </a:lnSpc>
            </a:pPr>
            <a:r>
              <a:rPr lang="en-US" sz="1700">
                <a:latin typeface="Segoe UI Semibold" panose="020B0702040204020203" pitchFamily="34" charset="0"/>
                <a:cs typeface="Segoe UI Semibold" panose="020B0702040204020203" pitchFamily="34" charset="0"/>
              </a:rPr>
              <a:t>DCs may require Technology Coordinators to participate in additional trainings.</a:t>
            </a:r>
          </a:p>
          <a:p>
            <a:pPr marL="0" indent="0">
              <a:lnSpc>
                <a:spcPct val="120000"/>
              </a:lnSpc>
              <a:buNone/>
            </a:pPr>
            <a:r>
              <a:rPr lang="en-US" sz="1700">
                <a:latin typeface="Segoe UI Semibold" panose="020B0702040204020203" pitchFamily="34" charset="0"/>
                <a:cs typeface="Segoe UI Semibold" panose="020B0702040204020203" pitchFamily="34" charset="0"/>
              </a:rPr>
              <a:t>Accommodated Test Administration Training </a:t>
            </a:r>
            <a:r>
              <a:rPr lang="en-US" sz="1700"/>
              <a:t>– State created presentation required annually for all staff handling secure accommodated materials.</a:t>
            </a:r>
          </a:p>
          <a:p>
            <a:pPr marL="0" indent="0">
              <a:lnSpc>
                <a:spcPct val="120000"/>
              </a:lnSpc>
              <a:buNone/>
            </a:pPr>
            <a:r>
              <a:rPr lang="en-US" sz="1700">
                <a:latin typeface="Segoe UI Semibold" panose="020B0702040204020203" pitchFamily="34" charset="0"/>
                <a:cs typeface="Segoe UI Semibold" panose="020B0702040204020203" pitchFamily="34" charset="0"/>
              </a:rPr>
              <a:t>English Language Proficiency Assessment Training </a:t>
            </a:r>
            <a:r>
              <a:rPr lang="en-US" sz="1700"/>
              <a:t>– training required annually in the WIDA Secure portal.</a:t>
            </a:r>
          </a:p>
        </p:txBody>
      </p:sp>
      <p:sp>
        <p:nvSpPr>
          <p:cNvPr id="4" name="Footer Placeholder 3">
            <a:extLst>
              <a:ext uri="{FF2B5EF4-FFF2-40B4-BE49-F238E27FC236}">
                <a16:creationId xmlns:a16="http://schemas.microsoft.com/office/drawing/2014/main" id="{0B29CF53-C5D4-1FAF-2334-B485A5E33D14}"/>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atin typeface="Segoe UI"/>
              </a:rPr>
              <a:t>Assessment and Student Information</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F6653D79-058A-10B1-5E48-1488B620A3C2}"/>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Slide Number Placeholder 2">
            <a:extLst>
              <a:ext uri="{FF2B5EF4-FFF2-40B4-BE49-F238E27FC236}">
                <a16:creationId xmlns:a16="http://schemas.microsoft.com/office/drawing/2014/main" id="{D38C0BB9-ADFB-65CF-E997-D24F35F18F2D}"/>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lang="en-US" smtClean="0">
                <a:latin typeface="Segoe UI"/>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196074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2EAA-8736-3678-94AB-0A6E9D41740E}"/>
              </a:ext>
            </a:extLst>
          </p:cNvPr>
          <p:cNvSpPr>
            <a:spLocks noGrp="1"/>
          </p:cNvSpPr>
          <p:nvPr>
            <p:ph type="title"/>
          </p:nvPr>
        </p:nvSpPr>
        <p:spPr/>
        <p:txBody>
          <a:bodyPr/>
          <a:lstStyle/>
          <a:p>
            <a:r>
              <a:rPr lang="en-US">
                <a:latin typeface="Segoe UI"/>
                <a:cs typeface="Segoe UI"/>
              </a:rPr>
              <a:t>February Important Dates and Tasks</a:t>
            </a:r>
            <a:endParaRPr lang="en-US"/>
          </a:p>
        </p:txBody>
      </p:sp>
      <p:pic>
        <p:nvPicPr>
          <p:cNvPr id="7" name="Content Placeholder 6" descr="A calendar of February with important dates and tasks highlighted.">
            <a:extLst>
              <a:ext uri="{FF2B5EF4-FFF2-40B4-BE49-F238E27FC236}">
                <a16:creationId xmlns:a16="http://schemas.microsoft.com/office/drawing/2014/main" id="{9731A6FE-FBDE-1DB3-5935-849CB6E1C964}"/>
              </a:ext>
            </a:extLst>
          </p:cNvPr>
          <p:cNvPicPr>
            <a:picLocks noGrp="1" noChangeAspect="1"/>
          </p:cNvPicPr>
          <p:nvPr>
            <p:ph idx="1"/>
          </p:nvPr>
        </p:nvPicPr>
        <p:blipFill>
          <a:blip r:embed="rId3"/>
          <a:stretch>
            <a:fillRect/>
          </a:stretch>
        </p:blipFill>
        <p:spPr>
          <a:xfrm>
            <a:off x="625057" y="2039281"/>
            <a:ext cx="10928517" cy="3454232"/>
          </a:xfrm>
        </p:spPr>
      </p:pic>
      <p:sp>
        <p:nvSpPr>
          <p:cNvPr id="4" name="Date Placeholder 3">
            <a:extLst>
              <a:ext uri="{FF2B5EF4-FFF2-40B4-BE49-F238E27FC236}">
                <a16:creationId xmlns:a16="http://schemas.microsoft.com/office/drawing/2014/main" id="{6754ABEB-3085-3E5A-85AF-B10C570270EA}"/>
              </a:ext>
            </a:extLst>
          </p:cNvPr>
          <p:cNvSpPr>
            <a:spLocks noGrp="1"/>
          </p:cNvSpPr>
          <p:nvPr>
            <p:ph type="dt" sz="half" idx="11"/>
          </p:nvPr>
        </p:nvSpPr>
        <p:spPr/>
        <p:txBody>
          <a:bodyPr/>
          <a:lstStyle/>
          <a:p>
            <a:pPr algn="ctr"/>
            <a:r>
              <a:rPr lang="en-US"/>
              <a:t>1/17/2024</a:t>
            </a:r>
          </a:p>
        </p:txBody>
      </p:sp>
    </p:spTree>
    <p:extLst>
      <p:ext uri="{BB962C8B-B14F-4D97-AF65-F5344CB8AC3E}">
        <p14:creationId xmlns:p14="http://schemas.microsoft.com/office/powerpoint/2010/main" val="132225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5BBA-C603-E9FD-9FA7-FDB5E7A62D86}"/>
              </a:ext>
            </a:extLst>
          </p:cNvPr>
          <p:cNvSpPr>
            <a:spLocks noGrp="1"/>
          </p:cNvSpPr>
          <p:nvPr>
            <p:ph type="title"/>
          </p:nvPr>
        </p:nvSpPr>
        <p:spPr/>
        <p:txBody>
          <a:bodyPr/>
          <a:lstStyle/>
          <a:p>
            <a:r>
              <a:rPr lang="en-US">
                <a:latin typeface="Segoe UI"/>
                <a:cs typeface="Segoe UI"/>
              </a:rPr>
              <a:t>March Important Dates and Tasks</a:t>
            </a:r>
            <a:endParaRPr lang="en-US"/>
          </a:p>
        </p:txBody>
      </p:sp>
      <p:pic>
        <p:nvPicPr>
          <p:cNvPr id="5" name="Content Placeholder 4" descr="A calendar of March with important dates and tasks highlighted.">
            <a:extLst>
              <a:ext uri="{FF2B5EF4-FFF2-40B4-BE49-F238E27FC236}">
                <a16:creationId xmlns:a16="http://schemas.microsoft.com/office/drawing/2014/main" id="{0C697AF2-43AB-A97A-962F-4253E4B03DFA}"/>
              </a:ext>
            </a:extLst>
          </p:cNvPr>
          <p:cNvPicPr>
            <a:picLocks noGrp="1" noChangeAspect="1"/>
          </p:cNvPicPr>
          <p:nvPr>
            <p:ph idx="1"/>
          </p:nvPr>
        </p:nvPicPr>
        <p:blipFill>
          <a:blip r:embed="rId3"/>
          <a:stretch>
            <a:fillRect/>
          </a:stretch>
        </p:blipFill>
        <p:spPr>
          <a:xfrm>
            <a:off x="957262" y="1862931"/>
            <a:ext cx="10277475" cy="4276725"/>
          </a:xfrm>
        </p:spPr>
      </p:pic>
      <p:sp>
        <p:nvSpPr>
          <p:cNvPr id="4" name="Date Placeholder 3">
            <a:extLst>
              <a:ext uri="{FF2B5EF4-FFF2-40B4-BE49-F238E27FC236}">
                <a16:creationId xmlns:a16="http://schemas.microsoft.com/office/drawing/2014/main" id="{2C949763-D593-BD07-2918-507C4A609846}"/>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41762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52E784-7E5A-9006-8796-6E419D07428A}"/>
              </a:ext>
            </a:extLst>
          </p:cNvPr>
          <p:cNvSpPr>
            <a:spLocks noGrp="1"/>
          </p:cNvSpPr>
          <p:nvPr>
            <p:ph type="title"/>
          </p:nvPr>
        </p:nvSpPr>
        <p:spPr/>
        <p:txBody>
          <a:bodyPr/>
          <a:lstStyle/>
          <a:p>
            <a:r>
              <a:rPr lang="en-US"/>
              <a:t>TIIDE 16.1 Updates</a:t>
            </a:r>
          </a:p>
        </p:txBody>
      </p:sp>
      <p:sp>
        <p:nvSpPr>
          <p:cNvPr id="2" name="Slide Number Placeholder 1">
            <a:extLst>
              <a:ext uri="{FF2B5EF4-FFF2-40B4-BE49-F238E27FC236}">
                <a16:creationId xmlns:a16="http://schemas.microsoft.com/office/drawing/2014/main" id="{5588D12C-6CDD-DE1F-88D9-82FAD7D247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1D07F-2A2F-485F-853D-A069260EAD11}" type="slidenum">
              <a:rPr kumimoji="0" lang="en-US" sz="1400" b="0" i="0" u="none" strike="noStrike" kern="1200" cap="none" spc="0" normalizeH="0" baseline="0" noProof="0" smtClean="0">
                <a:ln>
                  <a:noFill/>
                </a:ln>
                <a:solidFill>
                  <a:srgbClr val="FFFFFF"/>
                </a:solidFill>
                <a:effectLst/>
                <a:uLnTx/>
                <a:uFillTx/>
                <a:latin typeface="Cera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srgbClr val="FFFFFF"/>
              </a:solidFill>
              <a:effectLst/>
              <a:uLnTx/>
              <a:uFillTx/>
              <a:latin typeface="Cera Pro"/>
              <a:ea typeface="+mn-ea"/>
              <a:cs typeface="+mn-cs"/>
            </a:endParaRPr>
          </a:p>
        </p:txBody>
      </p:sp>
    </p:spTree>
    <p:extLst>
      <p:ext uri="{BB962C8B-B14F-4D97-AF65-F5344CB8AC3E}">
        <p14:creationId xmlns:p14="http://schemas.microsoft.com/office/powerpoint/2010/main" val="1638915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6711AE-311C-1718-4586-D1D7FD2A1390}"/>
              </a:ext>
            </a:extLst>
          </p:cNvPr>
          <p:cNvSpPr>
            <a:spLocks noGrp="1"/>
          </p:cNvSpPr>
          <p:nvPr>
            <p:ph type="title"/>
          </p:nvPr>
        </p:nvSpPr>
        <p:spPr/>
        <p:txBody>
          <a:bodyPr/>
          <a:lstStyle/>
          <a:p>
            <a:r>
              <a:rPr lang="en-US"/>
              <a:t>16.1 TIDE Updates</a:t>
            </a:r>
          </a:p>
        </p:txBody>
      </p:sp>
      <p:sp>
        <p:nvSpPr>
          <p:cNvPr id="8" name="Text Placeholder 7">
            <a:extLst>
              <a:ext uri="{FF2B5EF4-FFF2-40B4-BE49-F238E27FC236}">
                <a16:creationId xmlns:a16="http://schemas.microsoft.com/office/drawing/2014/main" id="{626AD058-9C7D-2DF7-ECAA-31BC5453A99B}"/>
              </a:ext>
            </a:extLst>
          </p:cNvPr>
          <p:cNvSpPr>
            <a:spLocks noGrp="1"/>
          </p:cNvSpPr>
          <p:nvPr>
            <p:ph type="body" idx="14"/>
          </p:nvPr>
        </p:nvSpPr>
        <p:spPr>
          <a:xfrm>
            <a:off x="309492" y="1320874"/>
            <a:ext cx="11587647" cy="1069862"/>
          </a:xfrm>
        </p:spPr>
        <p:txBody>
          <a:bodyPr>
            <a:normAutofit fontScale="92500" lnSpcReduction="10000"/>
          </a:bodyPr>
          <a:lstStyle/>
          <a:p>
            <a:r>
              <a:rPr lang="en-US" b="0"/>
              <a:t>A new search filter has been added to assist with identifying dual enrolled students. </a:t>
            </a:r>
          </a:p>
          <a:p>
            <a:r>
              <a:rPr lang="en-US" b="0"/>
              <a:t>To display a list of students who are enrolled in more than one school or district or show only students enrolled in one school, use the </a:t>
            </a:r>
            <a:r>
              <a:rPr lang="en-US"/>
              <a:t>Multiple Associations </a:t>
            </a:r>
            <a:r>
              <a:rPr lang="en-US" b="0"/>
              <a:t>filter.</a:t>
            </a:r>
          </a:p>
        </p:txBody>
      </p:sp>
      <p:pic>
        <p:nvPicPr>
          <p:cNvPr id="9" name="Picture 8" descr="Screen shot of new search filter for the View/Edit/Export Students">
            <a:extLst>
              <a:ext uri="{FF2B5EF4-FFF2-40B4-BE49-F238E27FC236}">
                <a16:creationId xmlns:a16="http://schemas.microsoft.com/office/drawing/2014/main" id="{614DE8BD-772A-773C-8CE7-36EA8102871C}"/>
              </a:ext>
            </a:extLst>
          </p:cNvPr>
          <p:cNvPicPr>
            <a:picLocks noChangeAspect="1"/>
          </p:cNvPicPr>
          <p:nvPr/>
        </p:nvPicPr>
        <p:blipFill>
          <a:blip r:embed="rId3"/>
          <a:stretch>
            <a:fillRect/>
          </a:stretch>
        </p:blipFill>
        <p:spPr>
          <a:xfrm>
            <a:off x="0" y="2569638"/>
            <a:ext cx="12192000" cy="3363755"/>
          </a:xfrm>
          <a:prstGeom prst="rect">
            <a:avLst/>
          </a:prstGeom>
        </p:spPr>
      </p:pic>
      <p:sp>
        <p:nvSpPr>
          <p:cNvPr id="2" name="Slide Number Placeholder 1">
            <a:extLst>
              <a:ext uri="{FF2B5EF4-FFF2-40B4-BE49-F238E27FC236}">
                <a16:creationId xmlns:a16="http://schemas.microsoft.com/office/drawing/2014/main" id="{2DFFB85B-942F-5CEE-5404-3FCD1B845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1D07F-2A2F-485F-853D-A069260EAD11}" type="slidenum">
              <a:rPr kumimoji="0" lang="en-US" sz="1400" b="0" i="0" u="none" strike="noStrike" kern="1200" cap="none" spc="0" normalizeH="0" baseline="0" noProof="0" smtClean="0">
                <a:ln>
                  <a:noFill/>
                </a:ln>
                <a:solidFill>
                  <a:srgbClr val="FFFFFF"/>
                </a:solidFill>
                <a:effectLst/>
                <a:uLnTx/>
                <a:uFillTx/>
                <a:latin typeface="Cera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srgbClr val="FFFFFF"/>
              </a:solidFill>
              <a:effectLst/>
              <a:uLnTx/>
              <a:uFillTx/>
              <a:latin typeface="Cera Pro"/>
              <a:ea typeface="+mn-ea"/>
              <a:cs typeface="+mn-cs"/>
            </a:endParaRPr>
          </a:p>
        </p:txBody>
      </p:sp>
    </p:spTree>
    <p:extLst>
      <p:ext uri="{BB962C8B-B14F-4D97-AF65-F5344CB8AC3E}">
        <p14:creationId xmlns:p14="http://schemas.microsoft.com/office/powerpoint/2010/main" val="3465539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6711AE-311C-1718-4586-D1D7FD2A1390}"/>
              </a:ext>
            </a:extLst>
          </p:cNvPr>
          <p:cNvSpPr>
            <a:spLocks noGrp="1"/>
          </p:cNvSpPr>
          <p:nvPr>
            <p:ph type="title"/>
          </p:nvPr>
        </p:nvSpPr>
        <p:spPr/>
        <p:txBody>
          <a:bodyPr/>
          <a:lstStyle/>
          <a:p>
            <a:r>
              <a:rPr lang="en-US"/>
              <a:t>16.1 TIDE Updates</a:t>
            </a:r>
          </a:p>
        </p:txBody>
      </p:sp>
      <p:sp>
        <p:nvSpPr>
          <p:cNvPr id="8" name="Text Placeholder 7">
            <a:extLst>
              <a:ext uri="{FF2B5EF4-FFF2-40B4-BE49-F238E27FC236}">
                <a16:creationId xmlns:a16="http://schemas.microsoft.com/office/drawing/2014/main" id="{626AD058-9C7D-2DF7-ECAA-31BC5453A99B}"/>
              </a:ext>
            </a:extLst>
          </p:cNvPr>
          <p:cNvSpPr>
            <a:spLocks noGrp="1"/>
          </p:cNvSpPr>
          <p:nvPr>
            <p:ph type="body" idx="14"/>
          </p:nvPr>
        </p:nvSpPr>
        <p:spPr>
          <a:xfrm>
            <a:off x="109331" y="1550144"/>
            <a:ext cx="11747504" cy="1373274"/>
          </a:xfrm>
        </p:spPr>
        <p:txBody>
          <a:bodyPr>
            <a:normAutofit/>
          </a:bodyPr>
          <a:lstStyle/>
          <a:p>
            <a:r>
              <a:rPr lang="en-US" sz="2200" b="0"/>
              <a:t>On the </a:t>
            </a:r>
            <a:r>
              <a:rPr lang="en-US" sz="2200"/>
              <a:t>View/Edit Student page</a:t>
            </a:r>
            <a:r>
              <a:rPr lang="en-US" sz="2200" b="0"/>
              <a:t>, the Student Participation and Roster sections will always be shown on the page. If the student has not taken any tests this year, or if they have not been added to any rosters a message will be displayed in the section.</a:t>
            </a:r>
          </a:p>
        </p:txBody>
      </p:sp>
      <p:pic>
        <p:nvPicPr>
          <p:cNvPr id="6" name="Picture 5" descr="Screen shot of Rosters and Student Participation sections">
            <a:extLst>
              <a:ext uri="{FF2B5EF4-FFF2-40B4-BE49-F238E27FC236}">
                <a16:creationId xmlns:a16="http://schemas.microsoft.com/office/drawing/2014/main" id="{C6EE769A-87FD-5114-7550-083207390362}"/>
              </a:ext>
            </a:extLst>
          </p:cNvPr>
          <p:cNvPicPr>
            <a:picLocks noChangeAspect="1"/>
          </p:cNvPicPr>
          <p:nvPr/>
        </p:nvPicPr>
        <p:blipFill>
          <a:blip r:embed="rId3"/>
          <a:stretch>
            <a:fillRect/>
          </a:stretch>
        </p:blipFill>
        <p:spPr>
          <a:xfrm>
            <a:off x="-1" y="3100171"/>
            <a:ext cx="12192000" cy="1373274"/>
          </a:xfrm>
          <a:prstGeom prst="rect">
            <a:avLst/>
          </a:prstGeom>
        </p:spPr>
      </p:pic>
      <p:sp>
        <p:nvSpPr>
          <p:cNvPr id="2" name="Slide Number Placeholder 1">
            <a:extLst>
              <a:ext uri="{FF2B5EF4-FFF2-40B4-BE49-F238E27FC236}">
                <a16:creationId xmlns:a16="http://schemas.microsoft.com/office/drawing/2014/main" id="{2DFFB85B-942F-5CEE-5404-3FCD1B845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1D07F-2A2F-485F-853D-A069260EAD11}" type="slidenum">
              <a:rPr kumimoji="0" lang="en-US" sz="1400" b="0" i="0" u="none" strike="noStrike" kern="1200" cap="none" spc="0" normalizeH="0" baseline="0" noProof="0" smtClean="0">
                <a:ln>
                  <a:noFill/>
                </a:ln>
                <a:solidFill>
                  <a:srgbClr val="FFFFFF"/>
                </a:solidFill>
                <a:effectLst/>
                <a:uLnTx/>
                <a:uFillTx/>
                <a:latin typeface="Cera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rgbClr val="FFFFFF"/>
              </a:solidFill>
              <a:effectLst/>
              <a:uLnTx/>
              <a:uFillTx/>
              <a:latin typeface="Cera Pro"/>
              <a:ea typeface="+mn-ea"/>
              <a:cs typeface="+mn-cs"/>
            </a:endParaRPr>
          </a:p>
        </p:txBody>
      </p:sp>
    </p:spTree>
    <p:extLst>
      <p:ext uri="{BB962C8B-B14F-4D97-AF65-F5344CB8AC3E}">
        <p14:creationId xmlns:p14="http://schemas.microsoft.com/office/powerpoint/2010/main" val="4291249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6711AE-311C-1718-4586-D1D7FD2A1390}"/>
              </a:ext>
            </a:extLst>
          </p:cNvPr>
          <p:cNvSpPr>
            <a:spLocks noGrp="1"/>
          </p:cNvSpPr>
          <p:nvPr>
            <p:ph type="title"/>
          </p:nvPr>
        </p:nvSpPr>
        <p:spPr/>
        <p:txBody>
          <a:bodyPr/>
          <a:lstStyle/>
          <a:p>
            <a:r>
              <a:rPr lang="en-US"/>
              <a:t>16.1 TIDE Updates</a:t>
            </a:r>
          </a:p>
        </p:txBody>
      </p:sp>
      <p:sp>
        <p:nvSpPr>
          <p:cNvPr id="8" name="Text Placeholder 7">
            <a:extLst>
              <a:ext uri="{FF2B5EF4-FFF2-40B4-BE49-F238E27FC236}">
                <a16:creationId xmlns:a16="http://schemas.microsoft.com/office/drawing/2014/main" id="{626AD058-9C7D-2DF7-ECAA-31BC5453A99B}"/>
              </a:ext>
            </a:extLst>
          </p:cNvPr>
          <p:cNvSpPr>
            <a:spLocks noGrp="1"/>
          </p:cNvSpPr>
          <p:nvPr>
            <p:ph type="body" idx="14"/>
          </p:nvPr>
        </p:nvSpPr>
        <p:spPr>
          <a:xfrm>
            <a:off x="146321" y="1404865"/>
            <a:ext cx="11581305" cy="1221068"/>
          </a:xfrm>
        </p:spPr>
        <p:txBody>
          <a:bodyPr>
            <a:noAutofit/>
          </a:bodyPr>
          <a:lstStyle/>
          <a:p>
            <a:r>
              <a:rPr lang="en-US" sz="2200"/>
              <a:t>Student Update History </a:t>
            </a:r>
            <a:r>
              <a:rPr lang="en-US" sz="2200" b="0"/>
              <a:t>can now be exported from the </a:t>
            </a:r>
            <a:r>
              <a:rPr lang="en-US" sz="2200" b="0">
                <a:effectLst/>
                <a:latin typeface="Calibri" panose="020F0502020204030204" pitchFamily="34" charset="0"/>
                <a:ea typeface="Times New Roman" panose="02020603050405020304" pitchFamily="18" charset="0"/>
              </a:rPr>
              <a:t>View History tabs to Excel or CSV. The export file includes the data from the tab selected. An option has also been added to include/exclude blank values in the table.</a:t>
            </a:r>
            <a:r>
              <a:rPr lang="en-US" sz="2200" b="0"/>
              <a:t> </a:t>
            </a:r>
          </a:p>
        </p:txBody>
      </p:sp>
      <p:pic>
        <p:nvPicPr>
          <p:cNvPr id="6" name="Picture 5" descr="Screen shot of Student Update History">
            <a:extLst>
              <a:ext uri="{FF2B5EF4-FFF2-40B4-BE49-F238E27FC236}">
                <a16:creationId xmlns:a16="http://schemas.microsoft.com/office/drawing/2014/main" id="{D53A6095-4C1B-4D2A-2DA2-74002C138E29}"/>
              </a:ext>
            </a:extLst>
          </p:cNvPr>
          <p:cNvPicPr>
            <a:picLocks noChangeAspect="1"/>
          </p:cNvPicPr>
          <p:nvPr/>
        </p:nvPicPr>
        <p:blipFill>
          <a:blip r:embed="rId3"/>
          <a:stretch>
            <a:fillRect/>
          </a:stretch>
        </p:blipFill>
        <p:spPr>
          <a:xfrm>
            <a:off x="0" y="2813872"/>
            <a:ext cx="12192000" cy="2723254"/>
          </a:xfrm>
          <a:prstGeom prst="rect">
            <a:avLst/>
          </a:prstGeom>
        </p:spPr>
      </p:pic>
      <p:sp>
        <p:nvSpPr>
          <p:cNvPr id="2" name="Slide Number Placeholder 1">
            <a:extLst>
              <a:ext uri="{FF2B5EF4-FFF2-40B4-BE49-F238E27FC236}">
                <a16:creationId xmlns:a16="http://schemas.microsoft.com/office/drawing/2014/main" id="{2DFFB85B-942F-5CEE-5404-3FCD1B845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1D07F-2A2F-485F-853D-A069260EAD11}" type="slidenum">
              <a:rPr kumimoji="0" lang="en-US" sz="1400" b="0" i="0" u="none" strike="noStrike" kern="1200" cap="none" spc="0" normalizeH="0" baseline="0" noProof="0" smtClean="0">
                <a:ln>
                  <a:noFill/>
                </a:ln>
                <a:solidFill>
                  <a:srgbClr val="FFFFFF"/>
                </a:solidFill>
                <a:effectLst/>
                <a:uLnTx/>
                <a:uFillTx/>
                <a:latin typeface="Cera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FFFFFF"/>
              </a:solidFill>
              <a:effectLst/>
              <a:uLnTx/>
              <a:uFillTx/>
              <a:latin typeface="Cera Pro"/>
              <a:ea typeface="+mn-ea"/>
              <a:cs typeface="+mn-cs"/>
            </a:endParaRPr>
          </a:p>
        </p:txBody>
      </p:sp>
    </p:spTree>
    <p:extLst>
      <p:ext uri="{BB962C8B-B14F-4D97-AF65-F5344CB8AC3E}">
        <p14:creationId xmlns:p14="http://schemas.microsoft.com/office/powerpoint/2010/main" val="2079777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6711AE-311C-1718-4586-D1D7FD2A1390}"/>
              </a:ext>
            </a:extLst>
          </p:cNvPr>
          <p:cNvSpPr>
            <a:spLocks noGrp="1"/>
          </p:cNvSpPr>
          <p:nvPr>
            <p:ph type="title"/>
          </p:nvPr>
        </p:nvSpPr>
        <p:spPr/>
        <p:txBody>
          <a:bodyPr/>
          <a:lstStyle/>
          <a:p>
            <a:r>
              <a:rPr lang="en-US"/>
              <a:t>16.1 TIDE Updates</a:t>
            </a:r>
          </a:p>
        </p:txBody>
      </p:sp>
      <p:sp>
        <p:nvSpPr>
          <p:cNvPr id="8" name="Text Placeholder 7">
            <a:extLst>
              <a:ext uri="{FF2B5EF4-FFF2-40B4-BE49-F238E27FC236}">
                <a16:creationId xmlns:a16="http://schemas.microsoft.com/office/drawing/2014/main" id="{626AD058-9C7D-2DF7-ECAA-31BC5453A99B}"/>
              </a:ext>
            </a:extLst>
          </p:cNvPr>
          <p:cNvSpPr>
            <a:spLocks noGrp="1"/>
          </p:cNvSpPr>
          <p:nvPr>
            <p:ph type="body" idx="14"/>
          </p:nvPr>
        </p:nvSpPr>
        <p:spPr>
          <a:xfrm>
            <a:off x="200162" y="1159353"/>
            <a:ext cx="11581305" cy="1221068"/>
          </a:xfrm>
        </p:spPr>
        <p:txBody>
          <a:bodyPr>
            <a:noAutofit/>
          </a:bodyPr>
          <a:lstStyle/>
          <a:p>
            <a:pPr marL="0" marR="0" lvl="1">
              <a:spcBef>
                <a:spcPts val="1000"/>
              </a:spcBef>
              <a:spcAft>
                <a:spcPts val="600"/>
              </a:spcAft>
            </a:pPr>
            <a:r>
              <a:rPr lang="en-US" sz="2200" b="0">
                <a:solidFill>
                  <a:schemeClr val="accent1"/>
                </a:solidFill>
              </a:rPr>
              <a:t>A new </a:t>
            </a:r>
            <a:r>
              <a:rPr lang="en-US" sz="2200">
                <a:solidFill>
                  <a:schemeClr val="accent1"/>
                </a:solidFill>
              </a:rPr>
              <a:t>Upload-Ready Student Setting File </a:t>
            </a:r>
            <a:r>
              <a:rPr lang="en-US" sz="2200" b="0">
                <a:solidFill>
                  <a:schemeClr val="accent1"/>
                </a:solidFill>
              </a:rPr>
              <a:t>export option is available. This export provides the student settings in a file that matches the format for uploading student settings. The file contains only TIDE-selectable tools that were set by a user and do not include default tools or tool values.</a:t>
            </a:r>
          </a:p>
        </p:txBody>
      </p:sp>
      <p:pic>
        <p:nvPicPr>
          <p:cNvPr id="9" name="Picture 8" descr="Screen shot of Upload-Ready Student Setting File export&#10;">
            <a:extLst>
              <a:ext uri="{FF2B5EF4-FFF2-40B4-BE49-F238E27FC236}">
                <a16:creationId xmlns:a16="http://schemas.microsoft.com/office/drawing/2014/main" id="{9655C014-78A5-C761-E555-FCED2C9C20BC}"/>
              </a:ext>
            </a:extLst>
          </p:cNvPr>
          <p:cNvPicPr>
            <a:picLocks noChangeAspect="1"/>
          </p:cNvPicPr>
          <p:nvPr/>
        </p:nvPicPr>
        <p:blipFill rotWithShape="1">
          <a:blip r:embed="rId3"/>
          <a:srcRect b="10183"/>
          <a:stretch/>
        </p:blipFill>
        <p:spPr>
          <a:xfrm>
            <a:off x="1490814" y="2276082"/>
            <a:ext cx="9000000" cy="4045203"/>
          </a:xfrm>
          <a:prstGeom prst="rect">
            <a:avLst/>
          </a:prstGeom>
        </p:spPr>
      </p:pic>
      <p:sp>
        <p:nvSpPr>
          <p:cNvPr id="2" name="Slide Number Placeholder 1">
            <a:extLst>
              <a:ext uri="{FF2B5EF4-FFF2-40B4-BE49-F238E27FC236}">
                <a16:creationId xmlns:a16="http://schemas.microsoft.com/office/drawing/2014/main" id="{2DFFB85B-942F-5CEE-5404-3FCD1B845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1D07F-2A2F-485F-853D-A069260EAD11}" type="slidenum">
              <a:rPr kumimoji="0" lang="en-US" sz="1400" b="0" i="0" u="none" strike="noStrike" kern="1200" cap="none" spc="0" normalizeH="0" baseline="0" noProof="0" smtClean="0">
                <a:ln>
                  <a:noFill/>
                </a:ln>
                <a:solidFill>
                  <a:srgbClr val="FFFFFF"/>
                </a:solidFill>
                <a:effectLst/>
                <a:uLnTx/>
                <a:uFillTx/>
                <a:latin typeface="Cera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srgbClr val="FFFFFF"/>
              </a:solidFill>
              <a:effectLst/>
              <a:uLnTx/>
              <a:uFillTx/>
              <a:latin typeface="Cera Pro"/>
              <a:ea typeface="+mn-ea"/>
              <a:cs typeface="+mn-cs"/>
            </a:endParaRPr>
          </a:p>
        </p:txBody>
      </p:sp>
    </p:spTree>
    <p:extLst>
      <p:ext uri="{BB962C8B-B14F-4D97-AF65-F5344CB8AC3E}">
        <p14:creationId xmlns:p14="http://schemas.microsoft.com/office/powerpoint/2010/main" val="3512146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cs typeface="Segoe UI"/>
              </a:rPr>
              <a:t>Space for Solidarity</a:t>
            </a:r>
          </a:p>
          <a:p>
            <a:endParaRPr lang="en-US">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Segoe UI"/>
            </a:endParaRPr>
          </a:p>
          <a:p>
            <a:pPr algn="l"/>
            <a:endParaRPr lang="en-US" sz="200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005A9A25-47F5-480D-B2A9-A0F458BACA55}"/>
              </a:ext>
            </a:extLst>
          </p:cNvPr>
          <p:cNvSpPr>
            <a:spLocks noGrp="1"/>
          </p:cNvSpPr>
          <p:nvPr>
            <p:ph type="ftr" sz="quarter" idx="3"/>
          </p:nvPr>
        </p:nvSpPr>
        <p:spPr/>
        <p:txBody>
          <a:bodyPr/>
          <a:lstStyle/>
          <a:p>
            <a:pPr algn="r"/>
            <a:r>
              <a:rPr lang="en-US"/>
              <a:t>State Assessments</a:t>
            </a:r>
          </a:p>
        </p:txBody>
      </p:sp>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2/21/2024</a:t>
            </a:r>
          </a:p>
        </p:txBody>
      </p:sp>
      <p:sp>
        <p:nvSpPr>
          <p:cNvPr id="10" name="Slide Number Placeholder 9">
            <a:extLst>
              <a:ext uri="{FF2B5EF4-FFF2-40B4-BE49-F238E27FC236}">
                <a16:creationId xmlns:a16="http://schemas.microsoft.com/office/drawing/2014/main" id="{F7EBABE9-6723-46CC-8E95-E9D9E681F99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6711AE-311C-1718-4586-D1D7FD2A1390}"/>
              </a:ext>
            </a:extLst>
          </p:cNvPr>
          <p:cNvSpPr>
            <a:spLocks noGrp="1"/>
          </p:cNvSpPr>
          <p:nvPr>
            <p:ph type="title"/>
          </p:nvPr>
        </p:nvSpPr>
        <p:spPr/>
        <p:txBody>
          <a:bodyPr/>
          <a:lstStyle/>
          <a:p>
            <a:r>
              <a:rPr lang="en-US"/>
              <a:t>16.1 TIDE Updates</a:t>
            </a:r>
          </a:p>
        </p:txBody>
      </p:sp>
      <p:sp>
        <p:nvSpPr>
          <p:cNvPr id="8" name="Text Placeholder 7">
            <a:extLst>
              <a:ext uri="{FF2B5EF4-FFF2-40B4-BE49-F238E27FC236}">
                <a16:creationId xmlns:a16="http://schemas.microsoft.com/office/drawing/2014/main" id="{626AD058-9C7D-2DF7-ECAA-31BC5453A99B}"/>
              </a:ext>
            </a:extLst>
          </p:cNvPr>
          <p:cNvSpPr>
            <a:spLocks noGrp="1"/>
          </p:cNvSpPr>
          <p:nvPr>
            <p:ph type="body" idx="14"/>
          </p:nvPr>
        </p:nvSpPr>
        <p:spPr>
          <a:xfrm>
            <a:off x="0" y="3081130"/>
            <a:ext cx="3866322" cy="1371601"/>
          </a:xfrm>
        </p:spPr>
        <p:txBody>
          <a:bodyPr>
            <a:noAutofit/>
          </a:bodyPr>
          <a:lstStyle/>
          <a:p>
            <a:pPr marR="0" lvl="1">
              <a:spcBef>
                <a:spcPts val="600"/>
              </a:spcBef>
              <a:spcAft>
                <a:spcPts val="600"/>
              </a:spcAft>
            </a:pPr>
            <a:r>
              <a:rPr lang="en-US" sz="2200">
                <a:solidFill>
                  <a:schemeClr val="accent1"/>
                </a:solidFill>
              </a:rPr>
              <a:t>Appeals:</a:t>
            </a:r>
          </a:p>
          <a:p>
            <a:pPr marL="800100" marR="0" lvl="1" indent="-342900">
              <a:spcBef>
                <a:spcPts val="600"/>
              </a:spcBef>
              <a:spcAft>
                <a:spcPts val="600"/>
              </a:spcAft>
              <a:buFont typeface="Arial" panose="020B0604020202020204" pitchFamily="34" charset="0"/>
              <a:buChar char="•"/>
            </a:pPr>
            <a:r>
              <a:rPr lang="en-US" sz="2200" b="0">
                <a:solidFill>
                  <a:schemeClr val="accent1"/>
                </a:solidFill>
              </a:rPr>
              <a:t>Additional Comments are now required for all appeals.</a:t>
            </a:r>
          </a:p>
          <a:p>
            <a:pPr marL="800100" marR="0" lvl="1" indent="-342900">
              <a:spcBef>
                <a:spcPts val="600"/>
              </a:spcBef>
              <a:spcAft>
                <a:spcPts val="600"/>
              </a:spcAft>
              <a:buFont typeface="Arial" panose="020B0604020202020204" pitchFamily="34" charset="0"/>
              <a:buChar char="•"/>
            </a:pPr>
            <a:r>
              <a:rPr lang="en-US" sz="2200" b="0">
                <a:solidFill>
                  <a:schemeClr val="accent1"/>
                </a:solidFill>
              </a:rPr>
              <a:t>Additional Comments was updated to allow for 500 characters. </a:t>
            </a:r>
          </a:p>
          <a:p>
            <a:pPr marL="800100" marR="0" lvl="1" indent="-342900">
              <a:spcBef>
                <a:spcPts val="600"/>
              </a:spcBef>
              <a:spcAft>
                <a:spcPts val="600"/>
              </a:spcAft>
              <a:buFont typeface="Arial" panose="020B0604020202020204" pitchFamily="34" charset="0"/>
              <a:buChar char="•"/>
            </a:pPr>
            <a:r>
              <a:rPr lang="en-US" sz="2200" b="0">
                <a:solidFill>
                  <a:schemeClr val="accent1"/>
                </a:solidFill>
              </a:rPr>
              <a:t>On the </a:t>
            </a:r>
            <a:r>
              <a:rPr lang="en-US" sz="2200">
                <a:solidFill>
                  <a:schemeClr val="accent1"/>
                </a:solidFill>
              </a:rPr>
              <a:t>View/Approve/Export Requests </a:t>
            </a:r>
            <a:r>
              <a:rPr lang="en-US" sz="2200" b="0">
                <a:solidFill>
                  <a:schemeClr val="accent1"/>
                </a:solidFill>
              </a:rPr>
              <a:t>page, the Submitter, Submitter Comments, and Appeal Reason will now show in separate columns.</a:t>
            </a:r>
          </a:p>
        </p:txBody>
      </p:sp>
      <p:pic>
        <p:nvPicPr>
          <p:cNvPr id="6" name="Picture 5" descr="Screen shot of view/approve/export request grids. ">
            <a:extLst>
              <a:ext uri="{FF2B5EF4-FFF2-40B4-BE49-F238E27FC236}">
                <a16:creationId xmlns:a16="http://schemas.microsoft.com/office/drawing/2014/main" id="{8FC8EA2F-180E-8A73-1AAA-6A76D3BD1879}"/>
              </a:ext>
            </a:extLst>
          </p:cNvPr>
          <p:cNvPicPr>
            <a:picLocks noChangeAspect="1"/>
          </p:cNvPicPr>
          <p:nvPr/>
        </p:nvPicPr>
        <p:blipFill>
          <a:blip r:embed="rId3"/>
          <a:stretch>
            <a:fillRect/>
          </a:stretch>
        </p:blipFill>
        <p:spPr>
          <a:xfrm>
            <a:off x="4681330" y="2164439"/>
            <a:ext cx="6889411" cy="3441599"/>
          </a:xfrm>
          <a:prstGeom prst="rect">
            <a:avLst/>
          </a:prstGeom>
        </p:spPr>
      </p:pic>
      <p:sp>
        <p:nvSpPr>
          <p:cNvPr id="2" name="Slide Number Placeholder 1">
            <a:extLst>
              <a:ext uri="{FF2B5EF4-FFF2-40B4-BE49-F238E27FC236}">
                <a16:creationId xmlns:a16="http://schemas.microsoft.com/office/drawing/2014/main" id="{2DFFB85B-942F-5CEE-5404-3FCD1B845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1D07F-2A2F-485F-853D-A069260EAD11}" type="slidenum">
              <a:rPr kumimoji="0" lang="en-US" sz="1400" b="0" i="0" u="none" strike="noStrike" kern="1200" cap="none" spc="0" normalizeH="0" baseline="0" noProof="0" smtClean="0">
                <a:ln>
                  <a:noFill/>
                </a:ln>
                <a:solidFill>
                  <a:srgbClr val="FFFFFF"/>
                </a:solidFill>
                <a:effectLst/>
                <a:uLnTx/>
                <a:uFillTx/>
                <a:latin typeface="Cera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srgbClr val="FFFFFF"/>
              </a:solidFill>
              <a:effectLst/>
              <a:uLnTx/>
              <a:uFillTx/>
              <a:latin typeface="Cera Pro"/>
              <a:ea typeface="+mn-ea"/>
              <a:cs typeface="+mn-cs"/>
            </a:endParaRPr>
          </a:p>
        </p:txBody>
      </p:sp>
    </p:spTree>
    <p:extLst>
      <p:ext uri="{BB962C8B-B14F-4D97-AF65-F5344CB8AC3E}">
        <p14:creationId xmlns:p14="http://schemas.microsoft.com/office/powerpoint/2010/main" val="3361242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6711AE-311C-1718-4586-D1D7FD2A1390}"/>
              </a:ext>
            </a:extLst>
          </p:cNvPr>
          <p:cNvSpPr>
            <a:spLocks noGrp="1"/>
          </p:cNvSpPr>
          <p:nvPr>
            <p:ph type="title"/>
          </p:nvPr>
        </p:nvSpPr>
        <p:spPr/>
        <p:txBody>
          <a:bodyPr/>
          <a:lstStyle/>
          <a:p>
            <a:r>
              <a:rPr lang="en-US"/>
              <a:t>16.1 TIDE Updates</a:t>
            </a:r>
          </a:p>
        </p:txBody>
      </p:sp>
      <p:sp>
        <p:nvSpPr>
          <p:cNvPr id="8" name="Text Placeholder 7">
            <a:extLst>
              <a:ext uri="{FF2B5EF4-FFF2-40B4-BE49-F238E27FC236}">
                <a16:creationId xmlns:a16="http://schemas.microsoft.com/office/drawing/2014/main" id="{626AD058-9C7D-2DF7-ECAA-31BC5453A99B}"/>
              </a:ext>
            </a:extLst>
          </p:cNvPr>
          <p:cNvSpPr>
            <a:spLocks noGrp="1"/>
          </p:cNvSpPr>
          <p:nvPr>
            <p:ph type="body" idx="14"/>
          </p:nvPr>
        </p:nvSpPr>
        <p:spPr>
          <a:xfrm>
            <a:off x="200162" y="1159353"/>
            <a:ext cx="11581305" cy="1221068"/>
          </a:xfrm>
        </p:spPr>
        <p:txBody>
          <a:bodyPr>
            <a:noAutofit/>
          </a:bodyPr>
          <a:lstStyle/>
          <a:p>
            <a:pPr marL="0" marR="0" lvl="1">
              <a:spcBef>
                <a:spcPts val="1000"/>
              </a:spcBef>
              <a:spcAft>
                <a:spcPts val="0"/>
              </a:spcAft>
            </a:pPr>
            <a:r>
              <a:rPr lang="en-US" sz="2200" b="0">
                <a:solidFill>
                  <a:schemeClr val="accent1"/>
                </a:solidFill>
              </a:rPr>
              <a:t>New informational message will appear if a user uploads a blank file. This update is included in all available uploads for users.</a:t>
            </a:r>
          </a:p>
        </p:txBody>
      </p:sp>
      <p:pic>
        <p:nvPicPr>
          <p:cNvPr id="4" name="Picture 3" descr="Screen shot of informational message that appears if a user uploads a blank file. ">
            <a:extLst>
              <a:ext uri="{FF2B5EF4-FFF2-40B4-BE49-F238E27FC236}">
                <a16:creationId xmlns:a16="http://schemas.microsoft.com/office/drawing/2014/main" id="{0B0AFB86-F016-6B97-8406-D59B4EE0EA00}"/>
              </a:ext>
            </a:extLst>
          </p:cNvPr>
          <p:cNvPicPr>
            <a:picLocks noChangeAspect="1"/>
          </p:cNvPicPr>
          <p:nvPr/>
        </p:nvPicPr>
        <p:blipFill>
          <a:blip r:embed="rId2"/>
          <a:stretch>
            <a:fillRect/>
          </a:stretch>
        </p:blipFill>
        <p:spPr>
          <a:xfrm>
            <a:off x="2709595" y="2800560"/>
            <a:ext cx="7132983" cy="3354039"/>
          </a:xfrm>
          <a:prstGeom prst="rect">
            <a:avLst/>
          </a:prstGeom>
        </p:spPr>
      </p:pic>
      <p:sp>
        <p:nvSpPr>
          <p:cNvPr id="2" name="Slide Number Placeholder 1">
            <a:extLst>
              <a:ext uri="{FF2B5EF4-FFF2-40B4-BE49-F238E27FC236}">
                <a16:creationId xmlns:a16="http://schemas.microsoft.com/office/drawing/2014/main" id="{2DFFB85B-942F-5CEE-5404-3FCD1B845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1D07F-2A2F-485F-853D-A069260EAD11}" type="slidenum">
              <a:rPr kumimoji="0" lang="en-US" sz="1400" b="0" i="0" u="none" strike="noStrike" kern="1200" cap="none" spc="0" normalizeH="0" baseline="0" noProof="0" smtClean="0">
                <a:ln>
                  <a:noFill/>
                </a:ln>
                <a:solidFill>
                  <a:srgbClr val="FFFFFF"/>
                </a:solidFill>
                <a:effectLst/>
                <a:uLnTx/>
                <a:uFillTx/>
                <a:latin typeface="Cera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srgbClr val="FFFFFF"/>
              </a:solidFill>
              <a:effectLst/>
              <a:uLnTx/>
              <a:uFillTx/>
              <a:latin typeface="Cera Pro"/>
              <a:ea typeface="+mn-ea"/>
              <a:cs typeface="+mn-cs"/>
            </a:endParaRPr>
          </a:p>
        </p:txBody>
      </p:sp>
    </p:spTree>
    <p:extLst>
      <p:ext uri="{BB962C8B-B14F-4D97-AF65-F5344CB8AC3E}">
        <p14:creationId xmlns:p14="http://schemas.microsoft.com/office/powerpoint/2010/main" val="439840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a:cs typeface="Segoe UI Light" panose="020B0502040204020203" pitchFamily="34" charset="0"/>
              </a:rPr>
              <a:t>WCAP Contacts</a:t>
            </a:r>
            <a:endParaRPr lang="en-US"/>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a:t>OSPI Assessment Analysts </a:t>
            </a:r>
            <a:r>
              <a:rPr lang="en-US" sz="2600"/>
              <a:t>for student data issues:</a:t>
            </a:r>
          </a:p>
          <a:p>
            <a:pPr marL="274638" lvl="1" indent="0">
              <a:lnSpc>
                <a:spcPct val="110000"/>
              </a:lnSpc>
              <a:spcBef>
                <a:spcPts val="600"/>
              </a:spcBef>
              <a:buNone/>
            </a:pPr>
            <a:r>
              <a:rPr lang="en-US" sz="2600">
                <a:hlinkClick r:id="rId3"/>
              </a:rPr>
              <a:t>a</a:t>
            </a:r>
            <a:r>
              <a:rPr lang="en-US" sz="2600">
                <a:solidFill>
                  <a:srgbClr val="FF0000"/>
                </a:solidFill>
                <a:hlinkClick r:id="rId3"/>
              </a:rPr>
              <a:t>ssessmentanalysts@k12.wa.us</a:t>
            </a:r>
            <a:r>
              <a:rPr lang="en-US" sz="2600">
                <a:solidFill>
                  <a:srgbClr val="FF0000"/>
                </a:solidFill>
              </a:rPr>
              <a:t> </a:t>
            </a:r>
            <a:r>
              <a:rPr lang="en-US" sz="2600"/>
              <a:t>360–725–6109</a:t>
            </a:r>
            <a:endParaRPr lang="en-US" sz="2600">
              <a:cs typeface="Segoe UI" panose="020B0502040204020203" pitchFamily="34" charset="0"/>
            </a:endParaRPr>
          </a:p>
          <a:p>
            <a:pPr marL="0" indent="0">
              <a:lnSpc>
                <a:spcPct val="110000"/>
              </a:lnSpc>
              <a:spcBef>
                <a:spcPts val="600"/>
              </a:spcBef>
              <a:buNone/>
            </a:pPr>
            <a:r>
              <a:rPr lang="en-US" sz="2600" b="1">
                <a:cs typeface="Segoe UI" panose="020B0502040204020203" pitchFamily="34" charset="0"/>
              </a:rPr>
              <a:t>OSPI Assessment Development </a:t>
            </a:r>
            <a:r>
              <a:rPr lang="en-US" sz="2600">
                <a:cs typeface="Segoe UI" panose="020B0502040204020203" pitchFamily="34" charset="0"/>
              </a:rPr>
              <a:t>for content questions:</a:t>
            </a:r>
          </a:p>
          <a:p>
            <a:pPr marL="274638" lvl="1" indent="0">
              <a:lnSpc>
                <a:spcPct val="110000"/>
              </a:lnSpc>
              <a:spcBef>
                <a:spcPts val="600"/>
              </a:spcBef>
              <a:buNone/>
            </a:pPr>
            <a:r>
              <a:rPr lang="en-US" sz="2600">
                <a:cs typeface="Segoe UI" panose="020B0502040204020203" pitchFamily="34" charset="0"/>
              </a:rPr>
              <a:t>ELA and Math assessments: </a:t>
            </a:r>
            <a:r>
              <a:rPr lang="en-US" sz="2600">
                <a:cs typeface="Segoe UI" panose="020B0502040204020203" pitchFamily="34" charset="0"/>
                <a:hlinkClick r:id="rId4"/>
              </a:rPr>
              <a:t>asi@k12.wa.us</a:t>
            </a:r>
            <a:r>
              <a:rPr lang="en-US" sz="2600">
                <a:cs typeface="Segoe UI" panose="020B0502040204020203" pitchFamily="34" charset="0"/>
              </a:rPr>
              <a:t> </a:t>
            </a:r>
          </a:p>
          <a:p>
            <a:pPr marL="274638" lvl="1" indent="0">
              <a:lnSpc>
                <a:spcPct val="110000"/>
              </a:lnSpc>
              <a:spcBef>
                <a:spcPts val="600"/>
              </a:spcBef>
              <a:buNone/>
            </a:pPr>
            <a:r>
              <a:rPr lang="en-US" sz="2600">
                <a:cs typeface="Segoe UI" panose="020B0502040204020203" pitchFamily="34" charset="0"/>
              </a:rPr>
              <a:t>Science assessment: </a:t>
            </a:r>
            <a:r>
              <a:rPr lang="en-US" sz="2600">
                <a:cs typeface="Segoe UI" panose="020B0502040204020203" pitchFamily="34" charset="0"/>
                <a:hlinkClick r:id="rId5"/>
              </a:rPr>
              <a:t>science@k12.wa.us</a:t>
            </a:r>
            <a:r>
              <a:rPr lang="en-US" sz="2600">
                <a:cs typeface="Segoe UI" panose="020B0502040204020203" pitchFamily="34" charset="0"/>
              </a:rPr>
              <a:t> </a:t>
            </a:r>
          </a:p>
          <a:p>
            <a:pPr marL="0" indent="0">
              <a:lnSpc>
                <a:spcPct val="110000"/>
              </a:lnSpc>
              <a:spcBef>
                <a:spcPts val="600"/>
              </a:spcBef>
              <a:buNone/>
            </a:pPr>
            <a:r>
              <a:rPr lang="en-US" sz="2600" b="1">
                <a:cs typeface="Segoe UI" panose="020B0502040204020203" pitchFamily="34" charset="0"/>
              </a:rPr>
              <a:t>OSPI Assessment Operations </a:t>
            </a:r>
            <a:r>
              <a:rPr lang="en-US" sz="2600">
                <a:cs typeface="Segoe UI" panose="020B0502040204020203" pitchFamily="34" charset="0"/>
              </a:rPr>
              <a:t>for assessment policy and test materials:</a:t>
            </a:r>
          </a:p>
          <a:p>
            <a:pPr marL="274638" lvl="1" indent="0">
              <a:lnSpc>
                <a:spcPct val="110000"/>
              </a:lnSpc>
              <a:spcBef>
                <a:spcPts val="600"/>
              </a:spcBef>
              <a:buNone/>
            </a:pPr>
            <a:r>
              <a:rPr lang="en-US" sz="2600">
                <a:cs typeface="Segoe UI" panose="020B0502040204020203" pitchFamily="34" charset="0"/>
                <a:hlinkClick r:id="rId6"/>
              </a:rPr>
              <a:t>Assessment@k12.wa.us</a:t>
            </a:r>
            <a:r>
              <a:rPr lang="en-US" sz="2600">
                <a:cs typeface="Segoe UI" panose="020B0502040204020203" pitchFamily="34" charset="0"/>
              </a:rPr>
              <a:t> 360–725–6348 or 1–800-725–4311</a:t>
            </a:r>
          </a:p>
          <a:p>
            <a:pPr marL="0" indent="0">
              <a:lnSpc>
                <a:spcPct val="110000"/>
              </a:lnSpc>
              <a:spcBef>
                <a:spcPts val="600"/>
              </a:spcBef>
              <a:buNone/>
            </a:pPr>
            <a:r>
              <a:rPr lang="en-US" sz="2600" b="1">
                <a:cs typeface="Segoe UI" panose="020B0502040204020203" pitchFamily="34" charset="0"/>
              </a:rPr>
              <a:t>Cambium Washington Help Desk </a:t>
            </a:r>
            <a:r>
              <a:rPr lang="en-US" sz="2600">
                <a:cs typeface="Segoe UI" panose="020B0502040204020203" pitchFamily="34" charset="0"/>
              </a:rPr>
              <a:t>for Technical, Network, and password issues:</a:t>
            </a:r>
          </a:p>
          <a:p>
            <a:pPr marL="274638" lvl="1" indent="0">
              <a:lnSpc>
                <a:spcPct val="110000"/>
              </a:lnSpc>
              <a:spcBef>
                <a:spcPts val="600"/>
              </a:spcBef>
              <a:buNone/>
            </a:pPr>
            <a:r>
              <a:rPr lang="en-US" sz="2600">
                <a:cs typeface="Segoe UI" panose="020B0502040204020203" pitchFamily="34" charset="0"/>
                <a:hlinkClick r:id="rId7"/>
              </a:rPr>
              <a:t>wahelpdesk@cambiumassessment.com</a:t>
            </a:r>
            <a:r>
              <a:rPr lang="en-US" sz="2600">
                <a:cs typeface="Segoe UI" panose="020B0502040204020203" pitchFamily="34" charset="0"/>
              </a:rPr>
              <a:t> 1–844–560–7366</a:t>
            </a:r>
          </a:p>
          <a:p>
            <a:pPr marL="0" indent="-182562">
              <a:lnSpc>
                <a:spcPct val="110000"/>
              </a:lnSpc>
              <a:spcBef>
                <a:spcPts val="600"/>
              </a:spcBef>
              <a:buNone/>
            </a:pPr>
            <a:r>
              <a:rPr lang="en-US" sz="2600" b="1">
                <a:cs typeface="Segoe UI" panose="020B0502040204020203" pitchFamily="34" charset="0"/>
              </a:rPr>
              <a:t>WIDA Client Services Center </a:t>
            </a:r>
            <a:r>
              <a:rPr lang="en-US" sz="2600">
                <a:cs typeface="Segoe UI" panose="020B0502040204020203" pitchFamily="34" charset="0"/>
              </a:rPr>
              <a:t>for accounts, assessments, and resources</a:t>
            </a:r>
          </a:p>
          <a:p>
            <a:pPr marL="0" indent="-182562">
              <a:lnSpc>
                <a:spcPct val="110000"/>
              </a:lnSpc>
              <a:spcBef>
                <a:spcPts val="600"/>
              </a:spcBef>
              <a:buNone/>
            </a:pPr>
            <a:r>
              <a:rPr lang="en-US" sz="2600">
                <a:cs typeface="Segoe UI" panose="020B0502040204020203" pitchFamily="34" charset="0"/>
                <a:hlinkClick r:id="rId8"/>
              </a:rPr>
              <a:t>help@wida.us</a:t>
            </a:r>
            <a:r>
              <a:rPr lang="en-US" sz="2600">
                <a:cs typeface="Segoe UI" panose="020B0502040204020203" pitchFamily="34" charset="0"/>
              </a:rPr>
              <a:t> 1-866-276-7735</a:t>
            </a:r>
          </a:p>
          <a:p>
            <a:pPr marL="274638" lvl="1" indent="0">
              <a:lnSpc>
                <a:spcPct val="110000"/>
              </a:lnSpc>
              <a:spcBef>
                <a:spcPts val="600"/>
              </a:spcBef>
              <a:buNone/>
            </a:pPr>
            <a:endParaRPr lang="en-US" sz="2600">
              <a:cs typeface="Segoe UI" panose="020B0502040204020203" pitchFamily="34" charset="0"/>
            </a:endParaRPr>
          </a:p>
          <a:p>
            <a:endParaRPr lang="en-US"/>
          </a:p>
        </p:txBody>
      </p:sp>
      <p:sp>
        <p:nvSpPr>
          <p:cNvPr id="8" name="Footer Placeholder 7">
            <a:extLst>
              <a:ext uri="{FF2B5EF4-FFF2-40B4-BE49-F238E27FC236}">
                <a16:creationId xmlns:a16="http://schemas.microsoft.com/office/drawing/2014/main" id="{0FDBAAEA-8217-4443-8155-0BC18FB062D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Assessments</a:t>
            </a:r>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2/21/2024</a:t>
            </a:r>
          </a:p>
        </p:txBody>
      </p:sp>
      <p:sp>
        <p:nvSpPr>
          <p:cNvPr id="4" name="Slide Number Placeholder 3">
            <a:extLst>
              <a:ext uri="{FF2B5EF4-FFF2-40B4-BE49-F238E27FC236}">
                <a16:creationId xmlns:a16="http://schemas.microsoft.com/office/drawing/2014/main" id="{2213D490-0902-4865-BE55-96B2E239FD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19801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253EF4-2579-4373-8030-50463D06E410}"/>
              </a:ext>
            </a:extLst>
          </p:cNvPr>
          <p:cNvSpPr>
            <a:spLocks noGrp="1"/>
          </p:cNvSpPr>
          <p:nvPr>
            <p:ph type="title" idx="4294967295"/>
          </p:nvPr>
        </p:nvSpPr>
        <p:spPr>
          <a:xfrm>
            <a:off x="5749925" y="631190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Assessments &amp; Student Information</a:t>
            </a:r>
          </a:p>
        </p:txBody>
      </p:sp>
      <p:sp>
        <p:nvSpPr>
          <p:cNvPr id="5" name="Footer Placeholder 4">
            <a:extLst>
              <a:ext uri="{FF2B5EF4-FFF2-40B4-BE49-F238E27FC236}">
                <a16:creationId xmlns:a16="http://schemas.microsoft.com/office/drawing/2014/main" id="{DA3EABEC-447B-4FEC-A452-2B90894A72D6}"/>
              </a:ext>
            </a:extLst>
          </p:cNvPr>
          <p:cNvSpPr>
            <a:spLocks noGrp="1"/>
          </p:cNvSpPr>
          <p:nvPr>
            <p:ph type="ftr" sz="quarter" idx="3"/>
          </p:nvPr>
        </p:nvSpPr>
        <p:spPr/>
        <p:txBody>
          <a:bodyPr/>
          <a:lstStyle/>
          <a:p>
            <a:pPr algn="r"/>
            <a:r>
              <a:rPr lang="en-US"/>
              <a:t>State Assessments</a:t>
            </a:r>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2/21/2024</a:t>
            </a:r>
          </a:p>
        </p:txBody>
      </p:sp>
      <p:sp>
        <p:nvSpPr>
          <p:cNvPr id="3" name="Slide Number Placeholder 2">
            <a:extLst>
              <a:ext uri="{FF2B5EF4-FFF2-40B4-BE49-F238E27FC236}">
                <a16:creationId xmlns:a16="http://schemas.microsoft.com/office/drawing/2014/main" id="{01781F34-5F48-4263-A8B0-76BDD78F87AB}"/>
              </a:ext>
            </a:extLst>
          </p:cNvPr>
          <p:cNvSpPr>
            <a:spLocks noGrp="1"/>
          </p:cNvSpPr>
          <p:nvPr>
            <p:ph type="sldNum" sz="quarter" idx="4"/>
          </p:nvPr>
        </p:nvSpPr>
        <p:spPr/>
        <p:txBody>
          <a:bodyPr/>
          <a:lstStyle/>
          <a:p>
            <a:fld id="{65248FEF-978F-4B24-93F3-B987601DAD06}" type="slidenum">
              <a:rPr lang="en-US" smtClean="0"/>
              <a:pPr/>
              <a:t>33</a:t>
            </a:fld>
            <a:endParaRPr lang="en-US"/>
          </a:p>
        </p:txBody>
      </p:sp>
    </p:spTree>
    <p:extLst>
      <p:ext uri="{BB962C8B-B14F-4D97-AF65-F5344CB8AC3E}">
        <p14:creationId xmlns:p14="http://schemas.microsoft.com/office/powerpoint/2010/main" val="1180544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a:solidFill>
                  <a:srgbClr val="FFFFFF"/>
                </a:solidFill>
              </a:rPr>
              <a:t>Thank you</a:t>
            </a:r>
          </a:p>
        </p:txBody>
      </p:sp>
      <p:sp>
        <p:nvSpPr>
          <p:cNvPr id="3" name="Footer Placeholder 2">
            <a:extLst>
              <a:ext uri="{FF2B5EF4-FFF2-40B4-BE49-F238E27FC236}">
                <a16:creationId xmlns:a16="http://schemas.microsoft.com/office/drawing/2014/main" id="{FFC2E65E-302B-4003-B90F-CE7C0685C569}"/>
              </a:ext>
            </a:extLst>
          </p:cNvPr>
          <p:cNvSpPr>
            <a:spLocks noGrp="1"/>
          </p:cNvSpPr>
          <p:nvPr>
            <p:ph type="ftr" sz="quarter" idx="3"/>
          </p:nvPr>
        </p:nvSpPr>
        <p:spPr/>
        <p:txBody>
          <a:bodyPr/>
          <a:lstStyle/>
          <a:p>
            <a:r>
              <a:rPr lang="en-US"/>
              <a:t>State Assessments</a:t>
            </a:r>
          </a:p>
        </p:txBody>
      </p:sp>
      <p:sp>
        <p:nvSpPr>
          <p:cNvPr id="2" name="Date Placeholder 1">
            <a:extLst>
              <a:ext uri="{FF2B5EF4-FFF2-40B4-BE49-F238E27FC236}">
                <a16:creationId xmlns:a16="http://schemas.microsoft.com/office/drawing/2014/main" id="{4C6963B6-F333-4282-90CC-D2A7F0EF67F2}"/>
              </a:ext>
            </a:extLst>
          </p:cNvPr>
          <p:cNvSpPr>
            <a:spLocks noGrp="1"/>
          </p:cNvSpPr>
          <p:nvPr>
            <p:ph type="dt" sz="half" idx="11"/>
          </p:nvPr>
        </p:nvSpPr>
        <p:spPr>
          <a:xfrm>
            <a:off x="8836057" y="6253531"/>
            <a:ext cx="1531571" cy="365125"/>
          </a:xfrm>
        </p:spPr>
        <p:txBody>
          <a:bodyPr/>
          <a:lstStyle/>
          <a:p>
            <a:r>
              <a:rPr lang="en-US"/>
              <a:t>2/21/2024</a:t>
            </a:r>
          </a:p>
        </p:txBody>
      </p:sp>
      <p:sp>
        <p:nvSpPr>
          <p:cNvPr id="5" name="Slide Number Placeholder 4">
            <a:extLst>
              <a:ext uri="{FF2B5EF4-FFF2-40B4-BE49-F238E27FC236}">
                <a16:creationId xmlns:a16="http://schemas.microsoft.com/office/drawing/2014/main" id="{AB8D90B1-1C3C-487D-AD1E-4B6C50051B51}"/>
              </a:ext>
            </a:extLst>
          </p:cNvPr>
          <p:cNvSpPr>
            <a:spLocks noGrp="1"/>
          </p:cNvSpPr>
          <p:nvPr>
            <p:ph type="sldNum" sz="quarter" idx="4"/>
          </p:nvPr>
        </p:nvSpPr>
        <p:spPr/>
        <p:txBody>
          <a:bodyPr/>
          <a:lstStyle/>
          <a:p>
            <a:fld id="{65248FEF-978F-4B24-93F3-B987601DAD06}" type="slidenum">
              <a:rPr lang="en-US" smtClean="0"/>
              <a:pPr/>
              <a:t>34</a:t>
            </a:fld>
            <a:endParaRPr lang="en-US"/>
          </a:p>
        </p:txBody>
      </p:sp>
    </p:spTree>
    <p:extLst>
      <p:ext uri="{BB962C8B-B14F-4D97-AF65-F5344CB8AC3E}">
        <p14:creationId xmlns:p14="http://schemas.microsoft.com/office/powerpoint/2010/main" val="367031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a:t>Today’s Topics</a:t>
            </a:r>
            <a:endParaRPr lang="en-US">
              <a:solidFill>
                <a:srgbClr val="FF0000"/>
              </a:solidFill>
            </a:endParaRPr>
          </a:p>
        </p:txBody>
      </p:sp>
      <p:sp>
        <p:nvSpPr>
          <p:cNvPr id="7" name="Content Placeholder 4"/>
          <p:cNvSpPr>
            <a:spLocks noGrp="1"/>
          </p:cNvSpPr>
          <p:nvPr>
            <p:ph idx="1"/>
          </p:nvPr>
        </p:nvSpPr>
        <p:spPr>
          <a:xfrm>
            <a:off x="693683" y="952500"/>
            <a:ext cx="10839187" cy="5155337"/>
          </a:xfrm>
        </p:spPr>
        <p:txBody>
          <a:bodyPr vert="horz" lIns="91440" tIns="45720" rIns="91440" bIns="45720" numCol="2" rtlCol="0" anchor="t">
            <a:normAutofit fontScale="32500" lnSpcReduction="20000"/>
          </a:bodyPr>
          <a:lstStyle/>
          <a:p>
            <a:pPr marL="228600" lvl="1">
              <a:lnSpc>
                <a:spcPct val="120000"/>
              </a:lnSpc>
              <a:spcBef>
                <a:spcPts val="600"/>
              </a:spcBef>
              <a:spcAft>
                <a:spcPts val="600"/>
              </a:spcAft>
              <a:buNone/>
            </a:pPr>
            <a:r>
              <a:rPr lang="en-US" sz="6800" b="1" err="1">
                <a:solidFill>
                  <a:srgbClr val="40403D"/>
                </a:solidFill>
              </a:rPr>
              <a:t>WaKIDS</a:t>
            </a:r>
            <a:endParaRPr lang="en-US" sz="6800" b="1">
              <a:solidFill>
                <a:srgbClr val="40403D"/>
              </a:solidFill>
              <a:cs typeface="Segoe UI"/>
            </a:endParaRPr>
          </a:p>
          <a:p>
            <a:pPr>
              <a:lnSpc>
                <a:spcPct val="100000"/>
              </a:lnSpc>
            </a:pPr>
            <a:r>
              <a:rPr lang="en-US" sz="6500" err="1">
                <a:cs typeface="Segoe UI"/>
              </a:rPr>
              <a:t>WaKIDS</a:t>
            </a:r>
            <a:r>
              <a:rPr lang="en-US" sz="6500">
                <a:cs typeface="Segoe UI"/>
              </a:rPr>
              <a:t> Data</a:t>
            </a:r>
          </a:p>
          <a:p>
            <a:pPr>
              <a:lnSpc>
                <a:spcPct val="100000"/>
              </a:lnSpc>
            </a:pPr>
            <a:r>
              <a:rPr lang="en-US" sz="6500">
                <a:cs typeface="Segoe UI"/>
              </a:rPr>
              <a:t>Mid-year </a:t>
            </a:r>
            <a:r>
              <a:rPr lang="en-US" sz="6500" err="1">
                <a:cs typeface="Segoe UI"/>
              </a:rPr>
              <a:t>WaKIDS</a:t>
            </a:r>
            <a:r>
              <a:rPr lang="en-US" sz="6500">
                <a:cs typeface="Segoe UI"/>
              </a:rPr>
              <a:t> 101 trainings</a:t>
            </a:r>
          </a:p>
          <a:p>
            <a:pPr>
              <a:lnSpc>
                <a:spcPct val="100000"/>
              </a:lnSpc>
            </a:pPr>
            <a:r>
              <a:rPr lang="en-US" sz="6500" err="1"/>
              <a:t>WaKIDS</a:t>
            </a:r>
            <a:r>
              <a:rPr lang="en-US" sz="6500"/>
              <a:t> News</a:t>
            </a:r>
          </a:p>
          <a:p>
            <a:pPr>
              <a:lnSpc>
                <a:spcPct val="100000"/>
              </a:lnSpc>
            </a:pPr>
            <a:r>
              <a:rPr lang="en-US" sz="6500"/>
              <a:t>Contacts</a:t>
            </a:r>
          </a:p>
          <a:p>
            <a:pPr>
              <a:lnSpc>
                <a:spcPct val="120000"/>
              </a:lnSpc>
              <a:spcBef>
                <a:spcPts val="600"/>
              </a:spcBef>
              <a:spcAft>
                <a:spcPts val="600"/>
              </a:spcAft>
              <a:buNone/>
            </a:pPr>
            <a:r>
              <a:rPr lang="en-US" sz="6800" b="1"/>
              <a:t>Select Assessments</a:t>
            </a:r>
            <a:endParaRPr lang="en-US" sz="6800">
              <a:ea typeface="Calibri" panose="020F0502020204030204" pitchFamily="34" charset="0"/>
              <a:cs typeface="Times New Roman" panose="02020603050405020304" pitchFamily="18" charset="0"/>
            </a:endParaRPr>
          </a:p>
          <a:p>
            <a:pPr marL="0" indent="0">
              <a:lnSpc>
                <a:spcPct val="100000"/>
              </a:lnSpc>
              <a:buNone/>
            </a:pPr>
            <a:r>
              <a:rPr lang="en-US" sz="6800"/>
              <a:t>WIDA</a:t>
            </a:r>
            <a:endParaRPr lang="en-US" sz="6800">
              <a:cs typeface="Segoe UI"/>
            </a:endParaRPr>
          </a:p>
          <a:p>
            <a:pPr>
              <a:lnSpc>
                <a:spcPct val="100000"/>
              </a:lnSpc>
            </a:pPr>
            <a:r>
              <a:rPr lang="en-US" sz="6800"/>
              <a:t>Important Dates</a:t>
            </a:r>
            <a:endParaRPr lang="en-US" sz="6800">
              <a:cs typeface="Segoe UI"/>
            </a:endParaRPr>
          </a:p>
          <a:p>
            <a:pPr>
              <a:lnSpc>
                <a:spcPct val="100000"/>
              </a:lnSpc>
            </a:pPr>
            <a:r>
              <a:rPr lang="en-US" sz="6800">
                <a:cs typeface="Segoe UI"/>
              </a:rPr>
              <a:t>Common Incidents</a:t>
            </a:r>
          </a:p>
          <a:p>
            <a:pPr marL="0" lvl="0" indent="0">
              <a:lnSpc>
                <a:spcPct val="100000"/>
              </a:lnSpc>
              <a:buNone/>
            </a:pPr>
            <a:r>
              <a:rPr lang="en-US" sz="6800" b="1">
                <a:solidFill>
                  <a:srgbClr val="40403D"/>
                </a:solidFill>
              </a:rPr>
              <a:t>Technology</a:t>
            </a:r>
            <a:endParaRPr lang="en-US" sz="6800" b="1">
              <a:solidFill>
                <a:srgbClr val="40403D"/>
              </a:solidFill>
              <a:cs typeface="Segoe UI"/>
            </a:endParaRPr>
          </a:p>
          <a:p>
            <a:r>
              <a:rPr lang="en-US" sz="6400"/>
              <a:t>Reminder: Known Issues Page</a:t>
            </a:r>
            <a:endParaRPr lang="en-US" sz="6400">
              <a:cs typeface="Segoe UI"/>
            </a:endParaRPr>
          </a:p>
          <a:p>
            <a:pPr marL="228600" lvl="1">
              <a:lnSpc>
                <a:spcPct val="120000"/>
              </a:lnSpc>
              <a:spcBef>
                <a:spcPts val="600"/>
              </a:spcBef>
              <a:spcAft>
                <a:spcPts val="600"/>
              </a:spcAft>
              <a:buNone/>
            </a:pPr>
            <a:endParaRPr lang="en-US" sz="6800" b="1">
              <a:solidFill>
                <a:srgbClr val="40403D"/>
              </a:solidFill>
            </a:endParaRPr>
          </a:p>
          <a:p>
            <a:pPr marL="228600" lvl="1">
              <a:lnSpc>
                <a:spcPct val="120000"/>
              </a:lnSpc>
              <a:spcBef>
                <a:spcPts val="600"/>
              </a:spcBef>
              <a:spcAft>
                <a:spcPts val="600"/>
              </a:spcAft>
              <a:buNone/>
            </a:pPr>
            <a:r>
              <a:rPr lang="en-US" sz="6800" b="1">
                <a:solidFill>
                  <a:srgbClr val="40403D"/>
                </a:solidFill>
              </a:rPr>
              <a:t>Assessment Development</a:t>
            </a:r>
            <a:endParaRPr lang="en-US" sz="6800" b="1">
              <a:solidFill>
                <a:srgbClr val="40403D"/>
              </a:solidFill>
              <a:cs typeface="Segoe UI"/>
            </a:endParaRPr>
          </a:p>
          <a:p>
            <a:pPr>
              <a:lnSpc>
                <a:spcPct val="100000"/>
              </a:lnSpc>
            </a:pPr>
            <a:r>
              <a:rPr lang="en-US" sz="6500">
                <a:cs typeface="Segoe UI"/>
              </a:rPr>
              <a:t>Location of TTS and ASL in secure browser </a:t>
            </a:r>
          </a:p>
          <a:p>
            <a:pPr marL="228600" lvl="1">
              <a:lnSpc>
                <a:spcPct val="120000"/>
              </a:lnSpc>
              <a:spcBef>
                <a:spcPts val="600"/>
              </a:spcBef>
              <a:spcAft>
                <a:spcPts val="600"/>
              </a:spcAft>
              <a:buNone/>
            </a:pPr>
            <a:r>
              <a:rPr lang="en-US" sz="6800" b="1">
                <a:solidFill>
                  <a:srgbClr val="40403D"/>
                </a:solidFill>
              </a:rPr>
              <a:t>Data</a:t>
            </a:r>
            <a:endParaRPr lang="en-US" sz="6800" b="1">
              <a:solidFill>
                <a:srgbClr val="40403D"/>
              </a:solidFill>
              <a:cs typeface="Segoe UI"/>
            </a:endParaRPr>
          </a:p>
          <a:p>
            <a:pPr lvl="0">
              <a:lnSpc>
                <a:spcPct val="100000"/>
              </a:lnSpc>
            </a:pPr>
            <a:r>
              <a:rPr lang="en-US" sz="6500"/>
              <a:t>Family Report Print Options</a:t>
            </a:r>
            <a:endParaRPr lang="en-US" sz="6500">
              <a:cs typeface="Segoe UI"/>
            </a:endParaRPr>
          </a:p>
          <a:p>
            <a:pPr marL="228600" lvl="1">
              <a:lnSpc>
                <a:spcPct val="120000"/>
              </a:lnSpc>
              <a:spcBef>
                <a:spcPts val="600"/>
              </a:spcBef>
              <a:spcAft>
                <a:spcPts val="600"/>
              </a:spcAft>
              <a:buNone/>
            </a:pPr>
            <a:r>
              <a:rPr lang="en-US" sz="6800" b="1">
                <a:solidFill>
                  <a:srgbClr val="40403D"/>
                </a:solidFill>
              </a:rPr>
              <a:t>Assessment Operations</a:t>
            </a:r>
            <a:endParaRPr lang="en-US" sz="6800" b="1">
              <a:solidFill>
                <a:srgbClr val="40403D"/>
              </a:solidFill>
              <a:cs typeface="Segoe UI"/>
            </a:endParaRPr>
          </a:p>
          <a:p>
            <a:pPr lvl="0">
              <a:lnSpc>
                <a:spcPct val="100000"/>
              </a:lnSpc>
            </a:pPr>
            <a:r>
              <a:rPr lang="en-US" sz="6500"/>
              <a:t>Required Trainings</a:t>
            </a:r>
            <a:endParaRPr lang="en-US" sz="6500">
              <a:cs typeface="Segoe UI"/>
            </a:endParaRPr>
          </a:p>
          <a:p>
            <a:pPr lvl="0">
              <a:lnSpc>
                <a:spcPct val="100000"/>
              </a:lnSpc>
            </a:pPr>
            <a:r>
              <a:rPr lang="en-US" sz="6500"/>
              <a:t>Important Dates for February and March</a:t>
            </a:r>
          </a:p>
          <a:p>
            <a:pPr lvl="0">
              <a:lnSpc>
                <a:spcPct val="100000"/>
              </a:lnSpc>
            </a:pPr>
            <a:r>
              <a:rPr lang="en-US" sz="6500">
                <a:cs typeface="Segoe UI"/>
              </a:rPr>
              <a:t>TIDE 16.1 Updates</a:t>
            </a:r>
          </a:p>
          <a:p>
            <a:pPr marL="0" indent="0">
              <a:lnSpc>
                <a:spcPct val="100000"/>
              </a:lnSpc>
              <a:buNone/>
            </a:pPr>
            <a:endParaRPr lang="en-US" sz="2400">
              <a:cs typeface="Segoe UI"/>
            </a:endParaRPr>
          </a:p>
        </p:txBody>
      </p:sp>
      <p:sp>
        <p:nvSpPr>
          <p:cNvPr id="8" name="Footer Placeholder 7">
            <a:extLst>
              <a:ext uri="{FF2B5EF4-FFF2-40B4-BE49-F238E27FC236}">
                <a16:creationId xmlns:a16="http://schemas.microsoft.com/office/drawing/2014/main" id="{2875C1FB-9613-48CF-95B8-D4E316B186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State Assessments</a:t>
            </a:r>
          </a:p>
        </p:txBody>
      </p:sp>
      <p:sp>
        <p:nvSpPr>
          <p:cNvPr id="6" name="Date Placeholder 5">
            <a:extLst>
              <a:ext uri="{FF2B5EF4-FFF2-40B4-BE49-F238E27FC236}">
                <a16:creationId xmlns:a16="http://schemas.microsoft.com/office/drawing/2014/main" id="{9CD5CF97-FD65-4E3E-A582-72A4CE08DA8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2/21/2024</a:t>
            </a:r>
          </a:p>
        </p:txBody>
      </p:sp>
      <p:sp>
        <p:nvSpPr>
          <p:cNvPr id="2" name="Slide Number Placeholder 1">
            <a:extLst>
              <a:ext uri="{FF2B5EF4-FFF2-40B4-BE49-F238E27FC236}">
                <a16:creationId xmlns:a16="http://schemas.microsoft.com/office/drawing/2014/main" id="{168C9AAE-639B-4970-AD72-217FC2EFFCB9}"/>
              </a:ext>
            </a:extLst>
          </p:cNvPr>
          <p:cNvSpPr>
            <a:spLocks noGrp="1"/>
          </p:cNvSpPr>
          <p:nvPr>
            <p:ph type="sldNum" sz="quarter" idx="4"/>
          </p:nvPr>
        </p:nvSpPr>
        <p:spPr/>
        <p:txBody>
          <a:bodyPr/>
          <a:lstStyle/>
          <a:p>
            <a:fld id="{65248FEF-978F-4B24-93F3-B987601DAD06}" type="slidenum">
              <a:rPr lang="en-US" smtClean="0"/>
              <a:pPr/>
              <a:t>4</a:t>
            </a:fld>
            <a:endParaRPr lang="en-US"/>
          </a:p>
        </p:txBody>
      </p:sp>
    </p:spTree>
    <p:extLst>
      <p:ext uri="{BB962C8B-B14F-4D97-AF65-F5344CB8AC3E}">
        <p14:creationId xmlns:p14="http://schemas.microsoft.com/office/powerpoint/2010/main" val="259550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err="1"/>
              <a:t>WaKIDS</a:t>
            </a:r>
            <a:endParaRPr lang="en-US"/>
          </a:p>
        </p:txBody>
      </p:sp>
      <p:sp>
        <p:nvSpPr>
          <p:cNvPr id="3" name="Footer Placeholder 2">
            <a:extLst>
              <a:ext uri="{FF2B5EF4-FFF2-40B4-BE49-F238E27FC236}">
                <a16:creationId xmlns:a16="http://schemas.microsoft.com/office/drawing/2014/main" id="{2E7ACF6B-6817-6BAA-18DD-2D63BB7CA7AA}"/>
              </a:ext>
            </a:extLst>
          </p:cNvPr>
          <p:cNvSpPr>
            <a:spLocks noGrp="1"/>
          </p:cNvSpPr>
          <p:nvPr>
            <p:ph type="ftr" sz="quarter" idx="3"/>
          </p:nvPr>
        </p:nvSpPr>
        <p:spPr/>
        <p:txBody>
          <a:bodyPr/>
          <a:lstStyle/>
          <a:p>
            <a:pPr algn="r"/>
            <a:r>
              <a:rPr lang="en-US"/>
              <a:t>State Assessments</a:t>
            </a:r>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2/21/2024</a:t>
            </a:r>
          </a:p>
        </p:txBody>
      </p:sp>
      <p:sp>
        <p:nvSpPr>
          <p:cNvPr id="4" name="Slide Number Placeholder 3">
            <a:extLst>
              <a:ext uri="{FF2B5EF4-FFF2-40B4-BE49-F238E27FC236}">
                <a16:creationId xmlns:a16="http://schemas.microsoft.com/office/drawing/2014/main" id="{AD67FC4A-8DB6-2EF9-560E-A5BDABAA143C}"/>
              </a:ext>
            </a:extLst>
          </p:cNvPr>
          <p:cNvSpPr>
            <a:spLocks noGrp="1"/>
          </p:cNvSpPr>
          <p:nvPr>
            <p:ph type="sldNum" sz="quarter" idx="4"/>
          </p:nvPr>
        </p:nvSpPr>
        <p:spPr/>
        <p:txBody>
          <a:bodyPr/>
          <a:lstStyle/>
          <a:p>
            <a:fld id="{65248FEF-978F-4B24-93F3-B987601DAD06}" type="slidenum">
              <a:rPr lang="en-US" smtClean="0"/>
              <a:pPr/>
              <a:t>5</a:t>
            </a:fld>
            <a:endParaRPr lang="en-US"/>
          </a:p>
        </p:txBody>
      </p:sp>
    </p:spTree>
    <p:extLst>
      <p:ext uri="{BB962C8B-B14F-4D97-AF65-F5344CB8AC3E}">
        <p14:creationId xmlns:p14="http://schemas.microsoft.com/office/powerpoint/2010/main" val="240450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EB41-4B3F-5A2F-9700-8804803912D6}"/>
              </a:ext>
            </a:extLst>
          </p:cNvPr>
          <p:cNvSpPr>
            <a:spLocks noGrp="1"/>
          </p:cNvSpPr>
          <p:nvPr>
            <p:ph type="title"/>
          </p:nvPr>
        </p:nvSpPr>
        <p:spPr/>
        <p:txBody>
          <a:bodyPr>
            <a:normAutofit/>
          </a:bodyPr>
          <a:lstStyle/>
          <a:p>
            <a:r>
              <a:rPr lang="en-US">
                <a:effectLst/>
              </a:rPr>
              <a:t>WaKIDS Data</a:t>
            </a:r>
            <a:endParaRPr lang="en-US"/>
          </a:p>
        </p:txBody>
      </p:sp>
      <p:sp>
        <p:nvSpPr>
          <p:cNvPr id="3" name="Content Placeholder 2">
            <a:extLst>
              <a:ext uri="{FF2B5EF4-FFF2-40B4-BE49-F238E27FC236}">
                <a16:creationId xmlns:a16="http://schemas.microsoft.com/office/drawing/2014/main" id="{7A0E1B03-9515-3113-6E5D-2B575E70AFE5}"/>
              </a:ext>
            </a:extLst>
          </p:cNvPr>
          <p:cNvSpPr>
            <a:spLocks noGrp="1"/>
          </p:cNvSpPr>
          <p:nvPr>
            <p:ph idx="1"/>
          </p:nvPr>
        </p:nvSpPr>
        <p:spPr/>
        <p:txBody>
          <a:bodyPr/>
          <a:lstStyle/>
          <a:p>
            <a:r>
              <a:rPr lang="en-US">
                <a:effectLst/>
              </a:rPr>
              <a:t>The district preview of WaKIDS data is now available to DACs in a tableau workbook accessed through EDS. Only those with access at the district will see the WaKIDS data.  </a:t>
            </a:r>
          </a:p>
          <a:p>
            <a:r>
              <a:rPr lang="en-US"/>
              <a:t>The WaKIDS data is now live on the Report Card. </a:t>
            </a:r>
            <a:endParaRPr lang="en-US">
              <a:effectLst/>
            </a:endParaRPr>
          </a:p>
        </p:txBody>
      </p:sp>
      <p:sp>
        <p:nvSpPr>
          <p:cNvPr id="6" name="Footer Placeholder 5">
            <a:extLst>
              <a:ext uri="{FF2B5EF4-FFF2-40B4-BE49-F238E27FC236}">
                <a16:creationId xmlns:a16="http://schemas.microsoft.com/office/drawing/2014/main" id="{62A646D3-66DA-DB18-205D-2C594C22831D}"/>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Washington State Assessments</a:t>
            </a:r>
          </a:p>
        </p:txBody>
      </p:sp>
      <p:sp>
        <p:nvSpPr>
          <p:cNvPr id="4" name="Date Placeholder 3">
            <a:extLst>
              <a:ext uri="{FF2B5EF4-FFF2-40B4-BE49-F238E27FC236}">
                <a16:creationId xmlns:a16="http://schemas.microsoft.com/office/drawing/2014/main" id="{ED67502B-8DCC-02D4-252A-8165C04B64D9}"/>
              </a:ext>
            </a:extLst>
          </p:cNvPr>
          <p:cNvSpPr>
            <a:spLocks noGrp="1"/>
          </p:cNvSpPr>
          <p:nvPr>
            <p:ph type="dt" sz="half" idx="11"/>
          </p:nvPr>
        </p:nvSpPr>
        <p:spPr/>
        <p:txBody>
          <a:bodyPr/>
          <a:lstStyle/>
          <a:p>
            <a:pPr algn="ctr"/>
            <a:r>
              <a:rPr lang="en-US"/>
              <a:t>1/17/2024</a:t>
            </a:r>
          </a:p>
        </p:txBody>
      </p:sp>
      <p:sp>
        <p:nvSpPr>
          <p:cNvPr id="5" name="Slide Number Placeholder 4">
            <a:extLst>
              <a:ext uri="{FF2B5EF4-FFF2-40B4-BE49-F238E27FC236}">
                <a16:creationId xmlns:a16="http://schemas.microsoft.com/office/drawing/2014/main" id="{A906D76A-0C84-A86C-F08F-9033B7C4E7E6}"/>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248FEF-978F-4B24-93F3-B987601DAD06}" type="slidenum">
              <a:rPr lang="en-US" smtClean="0"/>
              <a:pPr/>
              <a:t>6</a:t>
            </a:fld>
            <a:endParaRPr lang="en-US"/>
          </a:p>
        </p:txBody>
      </p:sp>
    </p:spTree>
    <p:extLst>
      <p:ext uri="{BB962C8B-B14F-4D97-AF65-F5344CB8AC3E}">
        <p14:creationId xmlns:p14="http://schemas.microsoft.com/office/powerpoint/2010/main" val="1901844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F6B70-0895-5775-07B6-FE8E2D0D35FC}"/>
              </a:ext>
            </a:extLst>
          </p:cNvPr>
          <p:cNvSpPr>
            <a:spLocks noGrp="1"/>
          </p:cNvSpPr>
          <p:nvPr>
            <p:ph type="title"/>
          </p:nvPr>
        </p:nvSpPr>
        <p:spPr/>
        <p:txBody>
          <a:bodyPr/>
          <a:lstStyle/>
          <a:p>
            <a:r>
              <a:rPr lang="en-US"/>
              <a:t>Current &amp; Upcoming Trainings</a:t>
            </a:r>
          </a:p>
        </p:txBody>
      </p:sp>
      <p:sp>
        <p:nvSpPr>
          <p:cNvPr id="6" name="Content Placeholder 5">
            <a:extLst>
              <a:ext uri="{FF2B5EF4-FFF2-40B4-BE49-F238E27FC236}">
                <a16:creationId xmlns:a16="http://schemas.microsoft.com/office/drawing/2014/main" id="{31AB54AE-2269-1546-FA08-4465658F0601}"/>
              </a:ext>
            </a:extLst>
          </p:cNvPr>
          <p:cNvSpPr>
            <a:spLocks noGrp="1"/>
          </p:cNvSpPr>
          <p:nvPr>
            <p:ph idx="1"/>
          </p:nvPr>
        </p:nvSpPr>
        <p:spPr/>
        <p:txBody>
          <a:bodyPr/>
          <a:lstStyle/>
          <a:p>
            <a:r>
              <a:rPr lang="en-US"/>
              <a:t>Mid-year Training (concludes on Feb 26</a:t>
            </a:r>
            <a:r>
              <a:rPr lang="en-US" baseline="30000"/>
              <a:t>th</a:t>
            </a:r>
            <a:r>
              <a:rPr lang="en-US"/>
              <a:t>) </a:t>
            </a:r>
          </a:p>
          <a:p>
            <a:pPr lvl="1"/>
            <a:endParaRPr lang="en-US"/>
          </a:p>
          <a:p>
            <a:r>
              <a:rPr lang="en-US"/>
              <a:t>Summer Training (registration opens in April) </a:t>
            </a:r>
          </a:p>
          <a:p>
            <a:pPr lvl="1"/>
            <a:r>
              <a:rPr lang="en-US"/>
              <a:t>July – October </a:t>
            </a:r>
          </a:p>
        </p:txBody>
      </p:sp>
      <p:sp>
        <p:nvSpPr>
          <p:cNvPr id="4" name="Footer Placeholder 3">
            <a:extLst>
              <a:ext uri="{FF2B5EF4-FFF2-40B4-BE49-F238E27FC236}">
                <a16:creationId xmlns:a16="http://schemas.microsoft.com/office/drawing/2014/main" id="{60CF1406-8943-9D6C-6935-5B96DC06E647}"/>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Washington State Assessments</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4DA3A45F-4D34-D31C-B494-6676CD727D3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241011F9-775C-176D-3595-875ECA944A50}"/>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8059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F6B70-0895-5775-07B6-FE8E2D0D35FC}"/>
              </a:ext>
            </a:extLst>
          </p:cNvPr>
          <p:cNvSpPr>
            <a:spLocks noGrp="1"/>
          </p:cNvSpPr>
          <p:nvPr>
            <p:ph type="title"/>
          </p:nvPr>
        </p:nvSpPr>
        <p:spPr/>
        <p:txBody>
          <a:bodyPr/>
          <a:lstStyle/>
          <a:p>
            <a:r>
              <a:rPr lang="en-US">
                <a:effectLst/>
                <a:latin typeface="Segoe UI"/>
                <a:cs typeface="Segoe UI"/>
              </a:rPr>
              <a:t>WaKIDS – In the News!  </a:t>
            </a:r>
            <a:endParaRPr lang="en-US">
              <a:latin typeface="Segoe UI"/>
              <a:cs typeface="Segoe UI"/>
            </a:endParaRPr>
          </a:p>
        </p:txBody>
      </p:sp>
      <p:sp>
        <p:nvSpPr>
          <p:cNvPr id="6" name="Content Placeholder 5">
            <a:extLst>
              <a:ext uri="{FF2B5EF4-FFF2-40B4-BE49-F238E27FC236}">
                <a16:creationId xmlns:a16="http://schemas.microsoft.com/office/drawing/2014/main" id="{31AB54AE-2269-1546-FA08-4465658F0601}"/>
              </a:ext>
            </a:extLst>
          </p:cNvPr>
          <p:cNvSpPr>
            <a:spLocks noGrp="1"/>
          </p:cNvSpPr>
          <p:nvPr>
            <p:ph idx="1"/>
          </p:nvPr>
        </p:nvSpPr>
        <p:spPr/>
        <p:txBody>
          <a:bodyPr/>
          <a:lstStyle/>
          <a:p>
            <a:pPr rtl="0"/>
            <a:r>
              <a:rPr lang="en-US">
                <a:effectLst/>
              </a:rPr>
              <a:t>Recently released WaKIDS data show that a record-high percentage of students are demonstrating they are ready for kindergarten in all six of the domains assessed.  </a:t>
            </a:r>
          </a:p>
          <a:p>
            <a:pPr rtl="0"/>
            <a:r>
              <a:rPr lang="en-US" b="1">
                <a:effectLst/>
              </a:rPr>
              <a:t>Read the article in the OSPI February </a:t>
            </a:r>
            <a:r>
              <a:rPr lang="en-US" b="1" err="1">
                <a:effectLst/>
              </a:rPr>
              <a:t>Newletter</a:t>
            </a:r>
            <a:r>
              <a:rPr lang="en-US" b="1"/>
              <a:t>: </a:t>
            </a:r>
            <a:r>
              <a:rPr lang="en-US" b="1">
                <a:effectLst/>
              </a:rPr>
              <a:t> </a:t>
            </a:r>
            <a:r>
              <a:rPr lang="en-US" b="1">
                <a:effectLst/>
                <a:hlinkClick r:id="rId3" tooltip="https://content.govdelivery.com/accounts/waospi/bulletins/38873ec"/>
              </a:rPr>
              <a:t>OSPI NEWS RELEASE: Washington’s Youngest Learners Show Record-High Kindergarten Readiness (govdelivery.com)</a:t>
            </a:r>
            <a:r>
              <a:rPr lang="en-US">
                <a:effectLst/>
              </a:rPr>
              <a:t> </a:t>
            </a:r>
          </a:p>
        </p:txBody>
      </p:sp>
      <p:sp>
        <p:nvSpPr>
          <p:cNvPr id="4" name="Footer Placeholder 3">
            <a:extLst>
              <a:ext uri="{FF2B5EF4-FFF2-40B4-BE49-F238E27FC236}">
                <a16:creationId xmlns:a16="http://schemas.microsoft.com/office/drawing/2014/main" id="{60CF1406-8943-9D6C-6935-5B96DC06E647}"/>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Washington State Assessments</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4DA3A45F-4D34-D31C-B494-6676CD727D3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241011F9-775C-176D-3595-875ECA944A50}"/>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pic>
        <p:nvPicPr>
          <p:cNvPr id="7" name="Picture 6" descr="A qr code on a white background&#10;&#10;Description automatically generated">
            <a:extLst>
              <a:ext uri="{FF2B5EF4-FFF2-40B4-BE49-F238E27FC236}">
                <a16:creationId xmlns:a16="http://schemas.microsoft.com/office/drawing/2014/main" id="{25E260BF-911E-84DE-7D5B-3D13F893E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52" y="4367054"/>
            <a:ext cx="1793240" cy="1813560"/>
          </a:xfrm>
          <a:prstGeom prst="rect">
            <a:avLst/>
          </a:prstGeom>
        </p:spPr>
      </p:pic>
    </p:spTree>
    <p:extLst>
      <p:ext uri="{BB962C8B-B14F-4D97-AF65-F5344CB8AC3E}">
        <p14:creationId xmlns:p14="http://schemas.microsoft.com/office/powerpoint/2010/main" val="2492710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49082-5C31-FD99-4F2C-36C16C38CBBC}"/>
              </a:ext>
            </a:extLst>
          </p:cNvPr>
          <p:cNvSpPr>
            <a:spLocks noGrp="1"/>
          </p:cNvSpPr>
          <p:nvPr>
            <p:ph type="title"/>
          </p:nvPr>
        </p:nvSpPr>
        <p:spPr/>
        <p:txBody>
          <a:bodyPr/>
          <a:lstStyle/>
          <a:p>
            <a:r>
              <a:rPr lang="en-US"/>
              <a:t>Contacts for WaKIDS</a:t>
            </a:r>
          </a:p>
        </p:txBody>
      </p:sp>
      <p:sp>
        <p:nvSpPr>
          <p:cNvPr id="6" name="Content Placeholder 5">
            <a:extLst>
              <a:ext uri="{FF2B5EF4-FFF2-40B4-BE49-F238E27FC236}">
                <a16:creationId xmlns:a16="http://schemas.microsoft.com/office/drawing/2014/main" id="{59685E73-53F2-32C0-4815-F1A54E2A7702}"/>
              </a:ext>
            </a:extLst>
          </p:cNvPr>
          <p:cNvSpPr>
            <a:spLocks noGrp="1"/>
          </p:cNvSpPr>
          <p:nvPr>
            <p:ph idx="1"/>
          </p:nvPr>
        </p:nvSpPr>
        <p:spPr/>
        <p:txBody>
          <a:bodyPr>
            <a:normAutofit/>
          </a:bodyPr>
          <a:lstStyle/>
          <a:p>
            <a:r>
              <a:rPr lang="en-US" b="1"/>
              <a:t>Your ESD WaKIDS Coordinator </a:t>
            </a:r>
            <a:r>
              <a:rPr lang="en-US"/>
              <a:t>is your first point of contact for technical assistance regarding WaKIDS including questions about the Quick Start Guide and WAMS transfers. </a:t>
            </a:r>
          </a:p>
          <a:p>
            <a:r>
              <a:rPr lang="en-US" b="1" i="0">
                <a:effectLst/>
                <a:hlinkClick r:id="rId3">
                  <a:extLst>
                    <a:ext uri="{A12FA001-AC4F-418D-AE19-62706E023703}">
                      <ahyp:hlinkClr xmlns:ahyp="http://schemas.microsoft.com/office/drawing/2018/hyperlinkcolor" val="tx"/>
                    </a:ext>
                  </a:extLst>
                </a:hlinkClick>
              </a:rPr>
              <a:t>WaKIDS@k12.wa.us</a:t>
            </a:r>
            <a:r>
              <a:rPr lang="en-US" b="1" i="0">
                <a:effectLst/>
              </a:rPr>
              <a:t> </a:t>
            </a:r>
            <a:r>
              <a:rPr lang="en-US"/>
              <a:t>for questions regarding course registration, completion, clock hours, reimbursements and WAMS transfers. </a:t>
            </a:r>
            <a:endParaRPr lang="en-US" i="0">
              <a:effectLst/>
            </a:endParaRPr>
          </a:p>
          <a:p>
            <a:pPr marL="0" indent="0">
              <a:buNone/>
            </a:pPr>
            <a:endParaRPr lang="en-US"/>
          </a:p>
          <a:p>
            <a:endParaRPr lang="en-US"/>
          </a:p>
        </p:txBody>
      </p:sp>
      <p:sp>
        <p:nvSpPr>
          <p:cNvPr id="4" name="Footer Placeholder 3">
            <a:extLst>
              <a:ext uri="{FF2B5EF4-FFF2-40B4-BE49-F238E27FC236}">
                <a16:creationId xmlns:a16="http://schemas.microsoft.com/office/drawing/2014/main" id="{A40BA5F1-DD67-D5B8-5C44-1F9520291DAC}"/>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Washington State Assessments</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 name="Date Placeholder 1">
            <a:extLst>
              <a:ext uri="{FF2B5EF4-FFF2-40B4-BE49-F238E27FC236}">
                <a16:creationId xmlns:a16="http://schemas.microsoft.com/office/drawing/2014/main" id="{9DA711E3-368B-17DC-68F5-443FB2F8BDF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1/17/2024</a:t>
            </a:r>
          </a:p>
        </p:txBody>
      </p:sp>
      <p:sp>
        <p:nvSpPr>
          <p:cNvPr id="3" name="Slide Number Placeholder 2">
            <a:extLst>
              <a:ext uri="{FF2B5EF4-FFF2-40B4-BE49-F238E27FC236}">
                <a16:creationId xmlns:a16="http://schemas.microsoft.com/office/drawing/2014/main" id="{06F03C49-69B5-6647-91D7-9B0B08580597}"/>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124748198"/>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Animated CA Presentation Layout - Blues">
  <a:themeElements>
    <a:clrScheme name="Cambium Color Palette">
      <a:dk1>
        <a:srgbClr val="53565A"/>
      </a:dk1>
      <a:lt1>
        <a:srgbClr val="FFFFFF"/>
      </a:lt1>
      <a:dk2>
        <a:srgbClr val="000000"/>
      </a:dk2>
      <a:lt2>
        <a:srgbClr val="DAE9F6"/>
      </a:lt2>
      <a:accent1>
        <a:srgbClr val="005E9E"/>
      </a:accent1>
      <a:accent2>
        <a:srgbClr val="2C9ED9"/>
      </a:accent2>
      <a:accent3>
        <a:srgbClr val="4C9237"/>
      </a:accent3>
      <a:accent4>
        <a:srgbClr val="C05100"/>
      </a:accent4>
      <a:accent5>
        <a:srgbClr val="EAAA00"/>
      </a:accent5>
      <a:accent6>
        <a:srgbClr val="00A3E0"/>
      </a:accent6>
      <a:hlink>
        <a:srgbClr val="0563C1"/>
      </a:hlink>
      <a:folHlink>
        <a:srgbClr val="954F72"/>
      </a:folHlink>
    </a:clrScheme>
    <a:fontScheme name="Cambium Fonts">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D3368BF5FE19478432F6989E581751" ma:contentTypeVersion="6" ma:contentTypeDescription="Create a new document." ma:contentTypeScope="" ma:versionID="749c3e3c9d038d866bad0a70cdaf9196">
  <xsd:schema xmlns:xsd="http://www.w3.org/2001/XMLSchema" xmlns:xs="http://www.w3.org/2001/XMLSchema" xmlns:p="http://schemas.microsoft.com/office/2006/metadata/properties" xmlns:ns2="eb340689-12b5-4d7c-b2a1-792cb3d5c95f" xmlns:ns3="bc560a65-3de0-4f41-bc39-afd733a42d7f" targetNamespace="http://schemas.microsoft.com/office/2006/metadata/properties" ma:root="true" ma:fieldsID="63782647fd8a1546c97e4e760a054563" ns2:_="" ns3:_="">
    <xsd:import namespace="eb340689-12b5-4d7c-b2a1-792cb3d5c95f"/>
    <xsd:import namespace="bc560a65-3de0-4f41-bc39-afd733a42d7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40689-12b5-4d7c-b2a1-792cb3d5c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560a65-3de0-4f41-bc39-afd733a42d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c560a65-3de0-4f41-bc39-afd733a42d7f">
      <UserInfo>
        <DisplayName>Carolyn Scott</DisplayName>
        <AccountId>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3EBC03-5124-4A12-93AD-8BFEF6BE8931}">
  <ds:schemaRefs>
    <ds:schemaRef ds:uri="bc560a65-3de0-4f41-bc39-afd733a42d7f"/>
    <ds:schemaRef ds:uri="eb340689-12b5-4d7c-b2a1-792cb3d5c9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B56168-B928-44E8-851B-21EEF54135B0}">
  <ds:schemaRefs>
    <ds:schemaRef ds:uri="bc560a65-3de0-4f41-bc39-afd733a42d7f"/>
    <ds:schemaRef ds:uri="eb340689-12b5-4d7c-b2a1-792cb3d5c9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4873D0F-D994-41BC-ACA9-E5C1253612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2124</Words>
  <Application>Microsoft Office PowerPoint</Application>
  <PresentationFormat>Widescreen</PresentationFormat>
  <Paragraphs>258</Paragraphs>
  <Slides>34</Slides>
  <Notes>25</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34</vt:i4>
      </vt:variant>
    </vt:vector>
  </HeadingPairs>
  <TitlesOfParts>
    <vt:vector size="47" baseType="lpstr">
      <vt:lpstr>Arial</vt:lpstr>
      <vt:lpstr>Calibri</vt:lpstr>
      <vt:lpstr>Cera Pro</vt:lpstr>
      <vt:lpstr>Courier New,monospace</vt:lpstr>
      <vt:lpstr>Quattrocento Sans</vt:lpstr>
      <vt:lpstr>Segoe UI</vt:lpstr>
      <vt:lpstr>Segoe UI Black</vt:lpstr>
      <vt:lpstr>Segoe UI Light</vt:lpstr>
      <vt:lpstr>Segoe UI Semibold</vt:lpstr>
      <vt:lpstr>Title Slides</vt:lpstr>
      <vt:lpstr>Content Slides</vt:lpstr>
      <vt:lpstr>1_Title Slides</vt:lpstr>
      <vt:lpstr>Animated CA Presentation Layout - Blues</vt:lpstr>
      <vt:lpstr>Assessment Update Webcast</vt:lpstr>
      <vt:lpstr>Land Acknowledgment</vt:lpstr>
      <vt:lpstr>Let us recognize historical and ongoing injustice and hate targeted toward race, culture, religion, gender and gender identity, sexual orientation, disability, and nationality. </vt:lpstr>
      <vt:lpstr>Today’s Topics</vt:lpstr>
      <vt:lpstr>WaKIDS</vt:lpstr>
      <vt:lpstr>WaKIDS Data</vt:lpstr>
      <vt:lpstr>Current &amp; Upcoming Trainings</vt:lpstr>
      <vt:lpstr>WaKIDS – In the News!  </vt:lpstr>
      <vt:lpstr>Contacts for WaKIDS</vt:lpstr>
      <vt:lpstr>Select Assessments</vt:lpstr>
      <vt:lpstr>ELP Assessment Update</vt:lpstr>
      <vt:lpstr>Important Dates</vt:lpstr>
      <vt:lpstr>Common Incidents</vt:lpstr>
      <vt:lpstr>Technology</vt:lpstr>
      <vt:lpstr>Reminder: Known Issues Page</vt:lpstr>
      <vt:lpstr>Assessment Development</vt:lpstr>
      <vt:lpstr>Location of TTS and ASL in Secure Browser</vt:lpstr>
      <vt:lpstr>Activate TTS and ASL</vt:lpstr>
      <vt:lpstr>Data</vt:lpstr>
      <vt:lpstr>Family Reports (ISRs) Spring 2024</vt:lpstr>
      <vt:lpstr>Assessment Operations</vt:lpstr>
      <vt:lpstr>Trainings Required Annually</vt:lpstr>
      <vt:lpstr>February Important Dates and Tasks</vt:lpstr>
      <vt:lpstr>March Important Dates and Tasks</vt:lpstr>
      <vt:lpstr>TIIDE 16.1 Updates</vt:lpstr>
      <vt:lpstr>16.1 TIDE Updates</vt:lpstr>
      <vt:lpstr>16.1 TIDE Updates</vt:lpstr>
      <vt:lpstr>16.1 TIDE Updates</vt:lpstr>
      <vt:lpstr>16.1 TIDE Updates</vt:lpstr>
      <vt:lpstr>16.1 TIDE Updates</vt:lpstr>
      <vt:lpstr>16.1 TIDE Updates</vt:lpstr>
      <vt:lpstr>WCAP Contacts</vt:lpstr>
      <vt:lpstr>Assessments &amp; Student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lastModifiedBy>Jenna Sheets</cp:lastModifiedBy>
  <cp:revision>2</cp:revision>
  <dcterms:created xsi:type="dcterms:W3CDTF">2021-06-08T16:54:25Z</dcterms:created>
  <dcterms:modified xsi:type="dcterms:W3CDTF">2024-02-28T23:31:54Z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0x0101003FD3368BF5FE19478432F6989E581751</vt:lpwstr>
  </property>
  <property fmtid="{D5CDD505-2E9C-101B-9397-08002B2CF9AE}" pid="3" name="MediaServiceImageTags">
    <vt:lpwstr/>
  </property>
</Properties>
</file>