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42"/>
  </p:notesMasterIdLst>
  <p:handoutMasterIdLst>
    <p:handoutMasterId r:id="rId43"/>
  </p:handoutMasterIdLst>
  <p:sldIdLst>
    <p:sldId id="260" r:id="rId6"/>
    <p:sldId id="326" r:id="rId7"/>
    <p:sldId id="324" r:id="rId8"/>
    <p:sldId id="261" r:id="rId9"/>
    <p:sldId id="262" r:id="rId10"/>
    <p:sldId id="318" r:id="rId11"/>
    <p:sldId id="325" r:id="rId12"/>
    <p:sldId id="265" r:id="rId13"/>
    <p:sldId id="282" r:id="rId14"/>
    <p:sldId id="320" r:id="rId15"/>
    <p:sldId id="266" r:id="rId16"/>
    <p:sldId id="267" r:id="rId17"/>
    <p:sldId id="268" r:id="rId18"/>
    <p:sldId id="269" r:id="rId19"/>
    <p:sldId id="322" r:id="rId20"/>
    <p:sldId id="313" r:id="rId21"/>
    <p:sldId id="312" r:id="rId22"/>
    <p:sldId id="315" r:id="rId23"/>
    <p:sldId id="316" r:id="rId24"/>
    <p:sldId id="321" r:id="rId25"/>
    <p:sldId id="323" r:id="rId26"/>
    <p:sldId id="327" r:id="rId27"/>
    <p:sldId id="270" r:id="rId28"/>
    <p:sldId id="271" r:id="rId29"/>
    <p:sldId id="272" r:id="rId30"/>
    <p:sldId id="273" r:id="rId31"/>
    <p:sldId id="274" r:id="rId32"/>
    <p:sldId id="283" r:id="rId33"/>
    <p:sldId id="275" r:id="rId34"/>
    <p:sldId id="276" r:id="rId35"/>
    <p:sldId id="277" r:id="rId36"/>
    <p:sldId id="290" r:id="rId37"/>
    <p:sldId id="286" r:id="rId38"/>
    <p:sldId id="280" r:id="rId39"/>
    <p:sldId id="310" r:id="rId40"/>
    <p:sldId id="31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Keller" initials="JK" lastIdx="5" clrIdx="0">
    <p:extLst>
      <p:ext uri="{19B8F6BF-5375-455C-9EA6-DF929625EA0E}">
        <p15:presenceInfo xmlns:p15="http://schemas.microsoft.com/office/powerpoint/2012/main" userId="S::Jenna.Keller@k12.wa.us::a5241c0e-004b-439c-93a4-0e809fb21ca4" providerId="AD"/>
      </p:ext>
    </p:extLst>
  </p:cmAuthor>
  <p:cmAuthor id="2" name="Susan Seegers" initials="SS" lastIdx="3" clrIdx="1">
    <p:extLst>
      <p:ext uri="{19B8F6BF-5375-455C-9EA6-DF929625EA0E}">
        <p15:presenceInfo xmlns:p15="http://schemas.microsoft.com/office/powerpoint/2012/main" userId="S::susan.seegers@k12.wa.us::f4c05fce-353d-4a1f-8c85-aa7b325ba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1B15"/>
    <a:srgbClr val="227C5C"/>
    <a:srgbClr val="258764"/>
    <a:srgbClr val="31735A"/>
    <a:srgbClr val="FF281D"/>
    <a:srgbClr val="40403D"/>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DF3A8-5733-51B9-3C3A-8B47C2C4E7B1}" v="5" dt="2024-01-18T15:47:05.564"/>
    <p1510:client id="{6C4C08B2-40B1-4E8D-AF86-23204C728758}" v="46" dt="2024-01-18T16:15:23.311"/>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065" autoAdjust="0"/>
  </p:normalViewPr>
  <p:slideViewPr>
    <p:cSldViewPr snapToGrid="0">
      <p:cViewPr varScale="1">
        <p:scale>
          <a:sx n="38" d="100"/>
          <a:sy n="38" d="100"/>
        </p:scale>
        <p:origin x="1299" y="2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40"/>
    </p:cViewPr>
  </p:sorterViewPr>
  <p:notesViewPr>
    <p:cSldViewPr snapToGrid="0">
      <p:cViewPr>
        <p:scale>
          <a:sx n="89" d="100"/>
          <a:sy n="89" d="100"/>
        </p:scale>
        <p:origin x="1868" y="-11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11.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 Id="rId14" Type="http://schemas.openxmlformats.org/officeDocument/2006/relationships/image" Target="../media/image75.svg"/></Relationships>
</file>

<file path=ppt/diagrams/_rels/data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diagrams/_rels/data15.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sv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91.png"/></Relationships>
</file>

<file path=ppt/diagrams/_rels/data16.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100.svg"/><Relationship Id="rId5" Type="http://schemas.openxmlformats.org/officeDocument/2006/relationships/image" Target="../media/image99.png"/><Relationship Id="rId10" Type="http://schemas.openxmlformats.org/officeDocument/2006/relationships/image" Target="../media/image104.svg"/><Relationship Id="rId4" Type="http://schemas.openxmlformats.org/officeDocument/2006/relationships/image" Target="../media/image98.svg"/><Relationship Id="rId9" Type="http://schemas.openxmlformats.org/officeDocument/2006/relationships/image" Target="../media/image103.png"/></Relationships>
</file>

<file path=ppt/diagrams/_rels/data17.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ata8.xml.rels><?xml version="1.0" encoding="UTF-8" standalone="yes"?>
<Relationships xmlns="http://schemas.openxmlformats.org/package/2006/relationships"><Relationship Id="rId1" Type="http://schemas.openxmlformats.org/officeDocument/2006/relationships/hyperlink" Target="https://wa.portal.cambiumast.com/summative-accommodated-materials.html" TargetMode="External"/></Relationships>
</file>

<file path=ppt/diagrams/_rels/data9.xml.rels><?xml version="1.0" encoding="UTF-8" standalone="yes"?>
<Relationships xmlns="http://schemas.openxmlformats.org/package/2006/relationships"><Relationship Id="rId2" Type="http://schemas.openxmlformats.org/officeDocument/2006/relationships/hyperlink" Target="https://wa.portal.cambiumast.com/resources/tams-and-scripts/braille-and-large-print-administration-instructions--science" TargetMode="External"/><Relationship Id="rId1" Type="http://schemas.openxmlformats.org/officeDocument/2006/relationships/hyperlink" Target="https://wa.portal.cambiumast.com/resources/tams-and-scripts/braille-and-large-print-administration-instructions-ela-and-math"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 Id="rId14" Type="http://schemas.openxmlformats.org/officeDocument/2006/relationships/image" Target="../media/image75.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sv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91.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100.svg"/><Relationship Id="rId5" Type="http://schemas.openxmlformats.org/officeDocument/2006/relationships/image" Target="../media/image99.png"/><Relationship Id="rId10" Type="http://schemas.openxmlformats.org/officeDocument/2006/relationships/image" Target="../media/image104.svg"/><Relationship Id="rId4" Type="http://schemas.openxmlformats.org/officeDocument/2006/relationships/image" Target="../media/image98.svg"/><Relationship Id="rId9" Type="http://schemas.openxmlformats.org/officeDocument/2006/relationships/image" Target="../media/image103.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rawing8.xml.rels><?xml version="1.0" encoding="UTF-8" standalone="yes"?>
<Relationships xmlns="http://schemas.openxmlformats.org/package/2006/relationships"><Relationship Id="rId1" Type="http://schemas.openxmlformats.org/officeDocument/2006/relationships/hyperlink" Target="https://wa.portal.cambiumast.com/summative-accommodated-materials.html" TargetMode="External"/></Relationships>
</file>

<file path=ppt/diagrams/_rels/drawing9.xml.rels><?xml version="1.0" encoding="UTF-8" standalone="yes"?>
<Relationships xmlns="http://schemas.openxmlformats.org/package/2006/relationships"><Relationship Id="rId2" Type="http://schemas.openxmlformats.org/officeDocument/2006/relationships/hyperlink" Target="https://wa.portal.cambiumast.com/resources/tams-and-scripts/braille-and-large-print-administration-instructions--science" TargetMode="External"/><Relationship Id="rId1" Type="http://schemas.openxmlformats.org/officeDocument/2006/relationships/hyperlink" Target="https://wa.portal.cambiumast.com/resources/tams-and-scripts/braille-and-large-print-administration-instructions-ela-and-math"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5F4FFF-E136-46F1-A45E-89B526233C1B}"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70B8E4CF-395F-40BD-9943-76B83292203E}">
      <dgm:prSet/>
      <dgm:spPr/>
      <dgm:t>
        <a:bodyPr/>
        <a:lstStyle/>
        <a:p>
          <a:pPr>
            <a:lnSpc>
              <a:spcPct val="100000"/>
            </a:lnSpc>
          </a:pPr>
          <a:r>
            <a:rPr lang="en-US" dirty="0"/>
            <a:t>When possible OSPI encourages online testing with the support of Print on Demand.</a:t>
          </a:r>
        </a:p>
      </dgm:t>
    </dgm:pt>
    <dgm:pt modelId="{4DE5EBF3-9BD1-4525-AFB0-83F0C8851A02}" type="parTrans" cxnId="{1CE70785-FB66-41B6-B3CE-221259D8A9A4}">
      <dgm:prSet/>
      <dgm:spPr/>
      <dgm:t>
        <a:bodyPr/>
        <a:lstStyle/>
        <a:p>
          <a:endParaRPr lang="en-US"/>
        </a:p>
      </dgm:t>
    </dgm:pt>
    <dgm:pt modelId="{6FE45379-3498-47A4-8416-DE626FE3A9EF}" type="sibTrans" cxnId="{1CE70785-FB66-41B6-B3CE-221259D8A9A4}">
      <dgm:prSet/>
      <dgm:spPr/>
      <dgm:t>
        <a:bodyPr/>
        <a:lstStyle/>
        <a:p>
          <a:endParaRPr lang="en-US"/>
        </a:p>
      </dgm:t>
    </dgm:pt>
    <dgm:pt modelId="{04F88A15-3866-4B20-B06B-1AA272C59278}">
      <dgm:prSet/>
      <dgm:spPr/>
      <dgm:t>
        <a:bodyPr/>
        <a:lstStyle/>
        <a:p>
          <a:pPr algn="l">
            <a:lnSpc>
              <a:spcPct val="100000"/>
            </a:lnSpc>
          </a:pPr>
          <a:r>
            <a:rPr lang="en-US" dirty="0"/>
            <a:t>Smarter Balanced online tests have an adjusted blueprint, the ELA assessment has approximately 20 fewer questions, and 1 or 2 fewer reading passages than the accommodated test form which remains unchanged. </a:t>
          </a:r>
        </a:p>
      </dgm:t>
    </dgm:pt>
    <dgm:pt modelId="{F82F4100-5C74-4370-85C5-4B5598D71E39}" type="parTrans" cxnId="{03744856-1275-4256-9600-284F8961AA7F}">
      <dgm:prSet/>
      <dgm:spPr/>
      <dgm:t>
        <a:bodyPr/>
        <a:lstStyle/>
        <a:p>
          <a:endParaRPr lang="en-US"/>
        </a:p>
      </dgm:t>
    </dgm:pt>
    <dgm:pt modelId="{DE386E02-DB36-4181-B341-987CB90DD6CE}" type="sibTrans" cxnId="{03744856-1275-4256-9600-284F8961AA7F}">
      <dgm:prSet/>
      <dgm:spPr/>
      <dgm:t>
        <a:bodyPr/>
        <a:lstStyle/>
        <a:p>
          <a:endParaRPr lang="en-US"/>
        </a:p>
      </dgm:t>
    </dgm:pt>
    <dgm:pt modelId="{A1E5B3BD-7660-466A-86E5-463838A0CEA5}">
      <dgm:prSet/>
      <dgm:spPr/>
      <dgm:t>
        <a:bodyPr/>
        <a:lstStyle/>
        <a:p>
          <a:pPr>
            <a:lnSpc>
              <a:spcPct val="100000"/>
            </a:lnSpc>
          </a:pPr>
          <a:r>
            <a:rPr lang="en-US" dirty="0"/>
            <a:t>The WCAS is a fixed-form test so there is no difference between the number of questions on the online and accommodated form tests.</a:t>
          </a:r>
        </a:p>
      </dgm:t>
    </dgm:pt>
    <dgm:pt modelId="{FA2B0AE3-DDCF-47BF-841A-C2D9D8DA4A80}" type="parTrans" cxnId="{292A1D93-ACE9-4ED0-A8F5-E39C1A74283F}">
      <dgm:prSet/>
      <dgm:spPr/>
      <dgm:t>
        <a:bodyPr/>
        <a:lstStyle/>
        <a:p>
          <a:endParaRPr lang="en-US"/>
        </a:p>
      </dgm:t>
    </dgm:pt>
    <dgm:pt modelId="{1F0157E1-0863-4A95-8B2E-F158591B546B}" type="sibTrans" cxnId="{292A1D93-ACE9-4ED0-A8F5-E39C1A74283F}">
      <dgm:prSet/>
      <dgm:spPr/>
      <dgm:t>
        <a:bodyPr/>
        <a:lstStyle/>
        <a:p>
          <a:endParaRPr lang="en-US"/>
        </a:p>
      </dgm:t>
    </dgm:pt>
    <dgm:pt modelId="{5B5295D9-A5D0-4982-B67A-813BC34E6F9A}" type="pres">
      <dgm:prSet presAssocID="{975F4FFF-E136-46F1-A45E-89B526233C1B}" presName="root" presStyleCnt="0">
        <dgm:presLayoutVars>
          <dgm:dir/>
          <dgm:resizeHandles val="exact"/>
        </dgm:presLayoutVars>
      </dgm:prSet>
      <dgm:spPr/>
    </dgm:pt>
    <dgm:pt modelId="{599A492F-363C-41DE-B304-46ACA72AB764}" type="pres">
      <dgm:prSet presAssocID="{70B8E4CF-395F-40BD-9943-76B83292203E}" presName="compNode" presStyleCnt="0"/>
      <dgm:spPr/>
    </dgm:pt>
    <dgm:pt modelId="{8BECA18C-A29D-41A7-B8F1-F79ABF621A88}" type="pres">
      <dgm:prSet presAssocID="{70B8E4CF-395F-40BD-9943-76B83292203E}" presName="bgRect" presStyleLbl="bgShp" presStyleIdx="0" presStyleCnt="3"/>
      <dgm:spPr/>
    </dgm:pt>
    <dgm:pt modelId="{6A00E286-971C-4F7A-8943-8C6D56AB6DE5}" type="pres">
      <dgm:prSet presAssocID="{70B8E4CF-395F-40BD-9943-76B832922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ptop"/>
        </a:ext>
      </dgm:extLst>
    </dgm:pt>
    <dgm:pt modelId="{AB25824A-F559-4962-97D7-7FBF5844FBAD}" type="pres">
      <dgm:prSet presAssocID="{70B8E4CF-395F-40BD-9943-76B83292203E}" presName="spaceRect" presStyleCnt="0"/>
      <dgm:spPr/>
    </dgm:pt>
    <dgm:pt modelId="{FB85FE56-B372-4EE9-8AF6-CD5B56940CF1}" type="pres">
      <dgm:prSet presAssocID="{70B8E4CF-395F-40BD-9943-76B83292203E}" presName="parTx" presStyleLbl="revTx" presStyleIdx="0" presStyleCnt="3">
        <dgm:presLayoutVars>
          <dgm:chMax val="0"/>
          <dgm:chPref val="0"/>
        </dgm:presLayoutVars>
      </dgm:prSet>
      <dgm:spPr/>
    </dgm:pt>
    <dgm:pt modelId="{0E971C5C-80EF-4AAA-8C64-EBA747AACE9A}" type="pres">
      <dgm:prSet presAssocID="{6FE45379-3498-47A4-8416-DE626FE3A9EF}" presName="sibTrans" presStyleCnt="0"/>
      <dgm:spPr/>
    </dgm:pt>
    <dgm:pt modelId="{FFE53CCC-6384-4967-9F77-A9BD9F8B52C8}" type="pres">
      <dgm:prSet presAssocID="{04F88A15-3866-4B20-B06B-1AA272C59278}" presName="compNode" presStyleCnt="0"/>
      <dgm:spPr/>
    </dgm:pt>
    <dgm:pt modelId="{77A90D28-B8B1-48E6-A882-679C574FCB2E}" type="pres">
      <dgm:prSet presAssocID="{04F88A15-3866-4B20-B06B-1AA272C59278}" presName="bgRect" presStyleLbl="bgShp" presStyleIdx="1" presStyleCnt="3"/>
      <dgm:spPr/>
    </dgm:pt>
    <dgm:pt modelId="{A22A76A6-DDBE-4089-B5CA-62702A4D2270}" type="pres">
      <dgm:prSet presAssocID="{04F88A15-3866-4B20-B06B-1AA272C592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D81072F9-7F5F-431F-9ABB-C82E0450ED91}" type="pres">
      <dgm:prSet presAssocID="{04F88A15-3866-4B20-B06B-1AA272C59278}" presName="spaceRect" presStyleCnt="0"/>
      <dgm:spPr/>
    </dgm:pt>
    <dgm:pt modelId="{4BEE2740-DB5A-44A1-8EC5-07E929883A5A}" type="pres">
      <dgm:prSet presAssocID="{04F88A15-3866-4B20-B06B-1AA272C59278}" presName="parTx" presStyleLbl="revTx" presStyleIdx="1" presStyleCnt="3">
        <dgm:presLayoutVars>
          <dgm:chMax val="0"/>
          <dgm:chPref val="0"/>
        </dgm:presLayoutVars>
      </dgm:prSet>
      <dgm:spPr/>
    </dgm:pt>
    <dgm:pt modelId="{F0150FF5-D751-4E7F-9D4D-890CD79BBC38}" type="pres">
      <dgm:prSet presAssocID="{DE386E02-DB36-4181-B341-987CB90DD6CE}" presName="sibTrans" presStyleCnt="0"/>
      <dgm:spPr/>
    </dgm:pt>
    <dgm:pt modelId="{5B837312-2F26-45A4-9E62-B0A9B67700FE}" type="pres">
      <dgm:prSet presAssocID="{A1E5B3BD-7660-466A-86E5-463838A0CEA5}" presName="compNode" presStyleCnt="0"/>
      <dgm:spPr/>
    </dgm:pt>
    <dgm:pt modelId="{2F657C08-078D-43AF-A7C9-22CBD022A623}" type="pres">
      <dgm:prSet presAssocID="{A1E5B3BD-7660-466A-86E5-463838A0CEA5}" presName="bgRect" presStyleLbl="bgShp" presStyleIdx="2" presStyleCnt="3"/>
      <dgm:spPr/>
    </dgm:pt>
    <dgm:pt modelId="{66C673EE-0826-404F-B106-D7D80D357AAA}" type="pres">
      <dgm:prSet presAssocID="{A1E5B3BD-7660-466A-86E5-463838A0CE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3F1C6E8F-DD71-464B-ACFF-0F4D71F0444A}" type="pres">
      <dgm:prSet presAssocID="{A1E5B3BD-7660-466A-86E5-463838A0CEA5}" presName="spaceRect" presStyleCnt="0"/>
      <dgm:spPr/>
    </dgm:pt>
    <dgm:pt modelId="{A24ED794-5A6C-4D9D-B7B5-4044B4508BBF}" type="pres">
      <dgm:prSet presAssocID="{A1E5B3BD-7660-466A-86E5-463838A0CEA5}" presName="parTx" presStyleLbl="revTx" presStyleIdx="2" presStyleCnt="3">
        <dgm:presLayoutVars>
          <dgm:chMax val="0"/>
          <dgm:chPref val="0"/>
        </dgm:presLayoutVars>
      </dgm:prSet>
      <dgm:spPr/>
    </dgm:pt>
  </dgm:ptLst>
  <dgm:cxnLst>
    <dgm:cxn modelId="{03744856-1275-4256-9600-284F8961AA7F}" srcId="{975F4FFF-E136-46F1-A45E-89B526233C1B}" destId="{04F88A15-3866-4B20-B06B-1AA272C59278}" srcOrd="1" destOrd="0" parTransId="{F82F4100-5C74-4370-85C5-4B5598D71E39}" sibTransId="{DE386E02-DB36-4181-B341-987CB90DD6CE}"/>
    <dgm:cxn modelId="{578A9C7F-F05C-4BDF-8186-73F194EBE6F7}" type="presOf" srcId="{A1E5B3BD-7660-466A-86E5-463838A0CEA5}" destId="{A24ED794-5A6C-4D9D-B7B5-4044B4508BBF}" srcOrd="0" destOrd="0" presId="urn:microsoft.com/office/officeart/2018/2/layout/IconVerticalSolidList"/>
    <dgm:cxn modelId="{1CE70785-FB66-41B6-B3CE-221259D8A9A4}" srcId="{975F4FFF-E136-46F1-A45E-89B526233C1B}" destId="{70B8E4CF-395F-40BD-9943-76B83292203E}" srcOrd="0" destOrd="0" parTransId="{4DE5EBF3-9BD1-4525-AFB0-83F0C8851A02}" sibTransId="{6FE45379-3498-47A4-8416-DE626FE3A9EF}"/>
    <dgm:cxn modelId="{CA723091-BCC9-41CF-9ECF-EDC60A255624}" type="presOf" srcId="{975F4FFF-E136-46F1-A45E-89B526233C1B}" destId="{5B5295D9-A5D0-4982-B67A-813BC34E6F9A}" srcOrd="0" destOrd="0" presId="urn:microsoft.com/office/officeart/2018/2/layout/IconVerticalSolidList"/>
    <dgm:cxn modelId="{292A1D93-ACE9-4ED0-A8F5-E39C1A74283F}" srcId="{975F4FFF-E136-46F1-A45E-89B526233C1B}" destId="{A1E5B3BD-7660-466A-86E5-463838A0CEA5}" srcOrd="2" destOrd="0" parTransId="{FA2B0AE3-DDCF-47BF-841A-C2D9D8DA4A80}" sibTransId="{1F0157E1-0863-4A95-8B2E-F158591B546B}"/>
    <dgm:cxn modelId="{2D10BFBF-E42B-46FD-B4B2-72BB41B2D010}" type="presOf" srcId="{70B8E4CF-395F-40BD-9943-76B83292203E}" destId="{FB85FE56-B372-4EE9-8AF6-CD5B56940CF1}" srcOrd="0" destOrd="0" presId="urn:microsoft.com/office/officeart/2018/2/layout/IconVerticalSolidList"/>
    <dgm:cxn modelId="{194CA6F7-B432-403F-9AD3-7AD71BF3011E}" type="presOf" srcId="{04F88A15-3866-4B20-B06B-1AA272C59278}" destId="{4BEE2740-DB5A-44A1-8EC5-07E929883A5A}" srcOrd="0" destOrd="0" presId="urn:microsoft.com/office/officeart/2018/2/layout/IconVerticalSolidList"/>
    <dgm:cxn modelId="{FAB52F13-9557-44B0-95C1-13641041CCEB}" type="presParOf" srcId="{5B5295D9-A5D0-4982-B67A-813BC34E6F9A}" destId="{599A492F-363C-41DE-B304-46ACA72AB764}" srcOrd="0" destOrd="0" presId="urn:microsoft.com/office/officeart/2018/2/layout/IconVerticalSolidList"/>
    <dgm:cxn modelId="{DE3F416E-39A5-4BE1-B03C-15CAE36C331E}" type="presParOf" srcId="{599A492F-363C-41DE-B304-46ACA72AB764}" destId="{8BECA18C-A29D-41A7-B8F1-F79ABF621A88}" srcOrd="0" destOrd="0" presId="urn:microsoft.com/office/officeart/2018/2/layout/IconVerticalSolidList"/>
    <dgm:cxn modelId="{A8010172-189D-4C76-9679-B93A2D6239E4}" type="presParOf" srcId="{599A492F-363C-41DE-B304-46ACA72AB764}" destId="{6A00E286-971C-4F7A-8943-8C6D56AB6DE5}" srcOrd="1" destOrd="0" presId="urn:microsoft.com/office/officeart/2018/2/layout/IconVerticalSolidList"/>
    <dgm:cxn modelId="{C100046A-CFE1-410D-9E93-3B8317AE4F01}" type="presParOf" srcId="{599A492F-363C-41DE-B304-46ACA72AB764}" destId="{AB25824A-F559-4962-97D7-7FBF5844FBAD}" srcOrd="2" destOrd="0" presId="urn:microsoft.com/office/officeart/2018/2/layout/IconVerticalSolidList"/>
    <dgm:cxn modelId="{F9B130B8-3AD1-4679-A6D1-F8CA7E346577}" type="presParOf" srcId="{599A492F-363C-41DE-B304-46ACA72AB764}" destId="{FB85FE56-B372-4EE9-8AF6-CD5B56940CF1}" srcOrd="3" destOrd="0" presId="urn:microsoft.com/office/officeart/2018/2/layout/IconVerticalSolidList"/>
    <dgm:cxn modelId="{7AC45356-9477-4CC9-9C6F-5A96E9F328C0}" type="presParOf" srcId="{5B5295D9-A5D0-4982-B67A-813BC34E6F9A}" destId="{0E971C5C-80EF-4AAA-8C64-EBA747AACE9A}" srcOrd="1" destOrd="0" presId="urn:microsoft.com/office/officeart/2018/2/layout/IconVerticalSolidList"/>
    <dgm:cxn modelId="{C9060523-52AE-44FE-A676-1E6CD02E5AF1}" type="presParOf" srcId="{5B5295D9-A5D0-4982-B67A-813BC34E6F9A}" destId="{FFE53CCC-6384-4967-9F77-A9BD9F8B52C8}" srcOrd="2" destOrd="0" presId="urn:microsoft.com/office/officeart/2018/2/layout/IconVerticalSolidList"/>
    <dgm:cxn modelId="{4FF00A4A-C578-416B-B3E9-B0F23B781561}" type="presParOf" srcId="{FFE53CCC-6384-4967-9F77-A9BD9F8B52C8}" destId="{77A90D28-B8B1-48E6-A882-679C574FCB2E}" srcOrd="0" destOrd="0" presId="urn:microsoft.com/office/officeart/2018/2/layout/IconVerticalSolidList"/>
    <dgm:cxn modelId="{6DD476F5-AC93-42CC-A33C-E3BEE59266D6}" type="presParOf" srcId="{FFE53CCC-6384-4967-9F77-A9BD9F8B52C8}" destId="{A22A76A6-DDBE-4089-B5CA-62702A4D2270}" srcOrd="1" destOrd="0" presId="urn:microsoft.com/office/officeart/2018/2/layout/IconVerticalSolidList"/>
    <dgm:cxn modelId="{3C4FCFA1-BAA3-4739-B680-F876687D312B}" type="presParOf" srcId="{FFE53CCC-6384-4967-9F77-A9BD9F8B52C8}" destId="{D81072F9-7F5F-431F-9ABB-C82E0450ED91}" srcOrd="2" destOrd="0" presId="urn:microsoft.com/office/officeart/2018/2/layout/IconVerticalSolidList"/>
    <dgm:cxn modelId="{3AF3EF04-2052-4B2F-9D68-8D8C7A429DDD}" type="presParOf" srcId="{FFE53CCC-6384-4967-9F77-A9BD9F8B52C8}" destId="{4BEE2740-DB5A-44A1-8EC5-07E929883A5A}" srcOrd="3" destOrd="0" presId="urn:microsoft.com/office/officeart/2018/2/layout/IconVerticalSolidList"/>
    <dgm:cxn modelId="{98D1BCBE-4679-49AB-97C6-BC824FC7133A}" type="presParOf" srcId="{5B5295D9-A5D0-4982-B67A-813BC34E6F9A}" destId="{F0150FF5-D751-4E7F-9D4D-890CD79BBC38}" srcOrd="3" destOrd="0" presId="urn:microsoft.com/office/officeart/2018/2/layout/IconVerticalSolidList"/>
    <dgm:cxn modelId="{4A0F0CFF-7F6B-46CC-9446-7D1372DAFCB7}" type="presParOf" srcId="{5B5295D9-A5D0-4982-B67A-813BC34E6F9A}" destId="{5B837312-2F26-45A4-9E62-B0A9B67700FE}" srcOrd="4" destOrd="0" presId="urn:microsoft.com/office/officeart/2018/2/layout/IconVerticalSolidList"/>
    <dgm:cxn modelId="{767DBF70-BC62-4965-9969-BF7FC9291A18}" type="presParOf" srcId="{5B837312-2F26-45A4-9E62-B0A9B67700FE}" destId="{2F657C08-078D-43AF-A7C9-22CBD022A623}" srcOrd="0" destOrd="0" presId="urn:microsoft.com/office/officeart/2018/2/layout/IconVerticalSolidList"/>
    <dgm:cxn modelId="{E89337AC-7EAB-486B-97B3-E493025438E3}" type="presParOf" srcId="{5B837312-2F26-45A4-9E62-B0A9B67700FE}" destId="{66C673EE-0826-404F-B106-D7D80D357AAA}" srcOrd="1" destOrd="0" presId="urn:microsoft.com/office/officeart/2018/2/layout/IconVerticalSolidList"/>
    <dgm:cxn modelId="{6C8E20DB-6F41-4DFD-AF8B-9F0FEC8CC3D3}" type="presParOf" srcId="{5B837312-2F26-45A4-9E62-B0A9B67700FE}" destId="{3F1C6E8F-DD71-464B-ACFF-0F4D71F0444A}" srcOrd="2" destOrd="0" presId="urn:microsoft.com/office/officeart/2018/2/layout/IconVerticalSolidList"/>
    <dgm:cxn modelId="{F043F5F8-B62C-4F3B-A102-5B7F51D4D286}" type="presParOf" srcId="{5B837312-2F26-45A4-9E62-B0A9B67700FE}" destId="{A24ED794-5A6C-4D9D-B7B5-4044B4508B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8F5F05-0564-40DA-9644-CC56D9EA7391}" type="doc">
      <dgm:prSet loTypeId="urn:microsoft.com/office/officeart/2008/layout/LinedList" loCatId="list" qsTypeId="urn:microsoft.com/office/officeart/2005/8/quickstyle/simple5" qsCatId="simple" csTypeId="urn:microsoft.com/office/officeart/2005/8/colors/accent1_1" csCatId="accent1" phldr="1"/>
      <dgm:spPr/>
      <dgm:t>
        <a:bodyPr/>
        <a:lstStyle/>
        <a:p>
          <a:endParaRPr lang="en-US"/>
        </a:p>
      </dgm:t>
    </dgm:pt>
    <dgm:pt modelId="{2134AE78-B22F-4FEF-9A6D-91738081251D}">
      <dgm:prSet custT="1"/>
      <dgm:spPr/>
      <dgm:t>
        <a:bodyPr/>
        <a:lstStyle/>
        <a:p>
          <a:r>
            <a:rPr lang="en-US" sz="2000" dirty="0"/>
            <a:t>All test and answer booklets must have a student identification label on the front cover. </a:t>
          </a:r>
        </a:p>
      </dgm:t>
    </dgm:pt>
    <dgm:pt modelId="{16EF2B09-8F23-4F72-8F8B-2F8D86D9789B}" type="parTrans" cxnId="{0FFE8ECB-6925-4FAD-AFA1-96E6B0206BDE}">
      <dgm:prSet/>
      <dgm:spPr/>
      <dgm:t>
        <a:bodyPr/>
        <a:lstStyle/>
        <a:p>
          <a:endParaRPr lang="en-US" sz="2000"/>
        </a:p>
      </dgm:t>
    </dgm:pt>
    <dgm:pt modelId="{1DA16007-002E-41E6-8950-EFCE86D5DE46}" type="sibTrans" cxnId="{0FFE8ECB-6925-4FAD-AFA1-96E6B0206BDE}">
      <dgm:prSet/>
      <dgm:spPr/>
      <dgm:t>
        <a:bodyPr/>
        <a:lstStyle/>
        <a:p>
          <a:endParaRPr lang="en-US" sz="2000"/>
        </a:p>
      </dgm:t>
    </dgm:pt>
    <dgm:pt modelId="{0B55C79F-4BF2-405C-92A0-B58ED2CF941A}">
      <dgm:prSet custT="1"/>
      <dgm:spPr/>
      <dgm:t>
        <a:bodyPr/>
        <a:lstStyle/>
        <a:p>
          <a:r>
            <a:rPr lang="en-US" sz="2000"/>
            <a:t>Large print and Braille tests must be transcribed into a standard test booklet for scoring.</a:t>
          </a:r>
        </a:p>
      </dgm:t>
    </dgm:pt>
    <dgm:pt modelId="{59E26A68-4D4E-4FBC-B147-A9CAD7E0B3BD}" type="parTrans" cxnId="{85382959-D578-46F6-A9FB-4FDB7F51459A}">
      <dgm:prSet/>
      <dgm:spPr/>
      <dgm:t>
        <a:bodyPr/>
        <a:lstStyle/>
        <a:p>
          <a:endParaRPr lang="en-US" sz="2000"/>
        </a:p>
      </dgm:t>
    </dgm:pt>
    <dgm:pt modelId="{66B31E25-4A4B-476B-A0C3-AA407DF138E6}" type="sibTrans" cxnId="{85382959-D578-46F6-A9FB-4FDB7F51459A}">
      <dgm:prSet/>
      <dgm:spPr/>
      <dgm:t>
        <a:bodyPr/>
        <a:lstStyle/>
        <a:p>
          <a:endParaRPr lang="en-US" sz="2000"/>
        </a:p>
      </dgm:t>
    </dgm:pt>
    <dgm:pt modelId="{E8B04BF3-2AD1-45D9-A0AD-867350BDC96C}">
      <dgm:prSet custT="1"/>
      <dgm:spPr/>
      <dgm:t>
        <a:bodyPr/>
        <a:lstStyle/>
        <a:p>
          <a:r>
            <a:rPr lang="en-US" sz="2000"/>
            <a:t>All test booklets are secure and must be returned to MI for processing.</a:t>
          </a:r>
        </a:p>
      </dgm:t>
    </dgm:pt>
    <dgm:pt modelId="{F99E45F1-4CAD-4ECF-BB21-4274598C075E}" type="parTrans" cxnId="{A27521CA-8F5B-4C46-B367-7AF4E97E7DD6}">
      <dgm:prSet/>
      <dgm:spPr/>
      <dgm:t>
        <a:bodyPr/>
        <a:lstStyle/>
        <a:p>
          <a:endParaRPr lang="en-US" sz="2000"/>
        </a:p>
      </dgm:t>
    </dgm:pt>
    <dgm:pt modelId="{C748FAF2-4A89-4702-815C-41372FF7D098}" type="sibTrans" cxnId="{A27521CA-8F5B-4C46-B367-7AF4E97E7DD6}">
      <dgm:prSet/>
      <dgm:spPr/>
      <dgm:t>
        <a:bodyPr/>
        <a:lstStyle/>
        <a:p>
          <a:endParaRPr lang="en-US" sz="2000"/>
        </a:p>
      </dgm:t>
    </dgm:pt>
    <dgm:pt modelId="{E22B9E70-7CC6-4BE0-BDB5-BE07A38DE53A}">
      <dgm:prSet custT="1"/>
      <dgm:spPr/>
      <dgm:t>
        <a:bodyPr/>
        <a:lstStyle/>
        <a:p>
          <a:r>
            <a:rPr lang="en-US" sz="2000"/>
            <a:t>All test materials and student responses are secure and confidential.</a:t>
          </a:r>
        </a:p>
      </dgm:t>
    </dgm:pt>
    <dgm:pt modelId="{C3BFA60A-F25D-42D8-A137-551DC649ECD5}" type="parTrans" cxnId="{7EE09724-A116-403E-BE14-6C97B0B0C2EC}">
      <dgm:prSet/>
      <dgm:spPr/>
      <dgm:t>
        <a:bodyPr/>
        <a:lstStyle/>
        <a:p>
          <a:endParaRPr lang="en-US" sz="2000"/>
        </a:p>
      </dgm:t>
    </dgm:pt>
    <dgm:pt modelId="{BCA8B66D-A3D6-4FAA-BAB1-A138829A0DD2}" type="sibTrans" cxnId="{7EE09724-A116-403E-BE14-6C97B0B0C2EC}">
      <dgm:prSet/>
      <dgm:spPr/>
      <dgm:t>
        <a:bodyPr/>
        <a:lstStyle/>
        <a:p>
          <a:endParaRPr lang="en-US" sz="2000"/>
        </a:p>
      </dgm:t>
    </dgm:pt>
    <dgm:pt modelId="{C28A5F5B-D91A-41D2-90F0-89DCAA099E3F}">
      <dgm:prSet custT="1"/>
      <dgm:spPr/>
      <dgm:t>
        <a:bodyPr/>
        <a:lstStyle/>
        <a:p>
          <a:r>
            <a:rPr lang="en-US" sz="2000" dirty="0"/>
            <a:t>Transcription of responses must be identical to what the student provides.</a:t>
          </a:r>
        </a:p>
      </dgm:t>
    </dgm:pt>
    <dgm:pt modelId="{19FC7B3C-944A-4C63-AB7F-238059953A64}" type="parTrans" cxnId="{8AA765E0-DBD4-45A3-B357-1CA9C015D501}">
      <dgm:prSet/>
      <dgm:spPr/>
      <dgm:t>
        <a:bodyPr/>
        <a:lstStyle/>
        <a:p>
          <a:endParaRPr lang="en-US" sz="2000"/>
        </a:p>
      </dgm:t>
    </dgm:pt>
    <dgm:pt modelId="{E73A1FE6-3340-4035-AD10-A65B28BE30D8}" type="sibTrans" cxnId="{8AA765E0-DBD4-45A3-B357-1CA9C015D501}">
      <dgm:prSet/>
      <dgm:spPr/>
      <dgm:t>
        <a:bodyPr/>
        <a:lstStyle/>
        <a:p>
          <a:endParaRPr lang="en-US" sz="2000"/>
        </a:p>
      </dgm:t>
    </dgm:pt>
    <dgm:pt modelId="{845869E2-0C19-42F0-B542-AFDCBB7409C8}">
      <dgm:prSet custT="1"/>
      <dgm:spPr/>
      <dgm:t>
        <a:bodyPr/>
        <a:lstStyle/>
        <a:p>
          <a:r>
            <a:rPr lang="en-US" sz="2000" dirty="0"/>
            <a:t>When transcription is complete, all materials should be immediately returned to the SC.</a:t>
          </a:r>
        </a:p>
      </dgm:t>
    </dgm:pt>
    <dgm:pt modelId="{369786EA-A5EF-4739-989F-D3C4A1D4221A}" type="parTrans" cxnId="{A94C5027-BFED-4021-9015-A8EF9FCBFC2E}">
      <dgm:prSet/>
      <dgm:spPr/>
      <dgm:t>
        <a:bodyPr/>
        <a:lstStyle/>
        <a:p>
          <a:endParaRPr lang="en-US" sz="2000"/>
        </a:p>
      </dgm:t>
    </dgm:pt>
    <dgm:pt modelId="{4036E714-881C-43C6-B398-F5218B8FDDF3}" type="sibTrans" cxnId="{A94C5027-BFED-4021-9015-A8EF9FCBFC2E}">
      <dgm:prSet/>
      <dgm:spPr/>
      <dgm:t>
        <a:bodyPr/>
        <a:lstStyle/>
        <a:p>
          <a:endParaRPr lang="en-US" sz="2000"/>
        </a:p>
      </dgm:t>
    </dgm:pt>
    <dgm:pt modelId="{82AAC073-73A0-488F-89DC-AA203F14E49D}">
      <dgm:prSet custT="1"/>
      <dgm:spPr/>
      <dgm:t>
        <a:bodyPr/>
        <a:lstStyle/>
        <a:p>
          <a:r>
            <a:rPr lang="en-US" sz="2000" dirty="0"/>
            <a:t>The scribe/transcriber must provide written affirmation that responses were transcribed with fidelity.</a:t>
          </a:r>
        </a:p>
      </dgm:t>
    </dgm:pt>
    <dgm:pt modelId="{A4A028DA-0B42-4345-B21C-404C6233C7C8}" type="parTrans" cxnId="{352A25B1-77A4-4878-A089-F233DD3DC88C}">
      <dgm:prSet/>
      <dgm:spPr/>
      <dgm:t>
        <a:bodyPr/>
        <a:lstStyle/>
        <a:p>
          <a:endParaRPr lang="en-US" sz="2000"/>
        </a:p>
      </dgm:t>
    </dgm:pt>
    <dgm:pt modelId="{88923E5B-8A20-4A43-95AB-6CC65066BCD1}" type="sibTrans" cxnId="{352A25B1-77A4-4878-A089-F233DD3DC88C}">
      <dgm:prSet/>
      <dgm:spPr/>
      <dgm:t>
        <a:bodyPr/>
        <a:lstStyle/>
        <a:p>
          <a:endParaRPr lang="en-US" sz="2000"/>
        </a:p>
      </dgm:t>
    </dgm:pt>
    <dgm:pt modelId="{4BA86975-8124-48FB-A528-1B21A357EF75}" type="pres">
      <dgm:prSet presAssocID="{1A8F5F05-0564-40DA-9644-CC56D9EA7391}" presName="vert0" presStyleCnt="0">
        <dgm:presLayoutVars>
          <dgm:dir/>
          <dgm:animOne val="branch"/>
          <dgm:animLvl val="lvl"/>
        </dgm:presLayoutVars>
      </dgm:prSet>
      <dgm:spPr/>
    </dgm:pt>
    <dgm:pt modelId="{402A7CFA-9C63-4377-A2C1-C6430E5F80D2}" type="pres">
      <dgm:prSet presAssocID="{2134AE78-B22F-4FEF-9A6D-91738081251D}" presName="thickLine" presStyleLbl="alignNode1" presStyleIdx="0" presStyleCnt="7"/>
      <dgm:spPr/>
    </dgm:pt>
    <dgm:pt modelId="{343A299C-EEF0-4B82-A98E-BC084CB69267}" type="pres">
      <dgm:prSet presAssocID="{2134AE78-B22F-4FEF-9A6D-91738081251D}" presName="horz1" presStyleCnt="0"/>
      <dgm:spPr/>
    </dgm:pt>
    <dgm:pt modelId="{3E745777-DF38-4D56-B14B-1C502B96E353}" type="pres">
      <dgm:prSet presAssocID="{2134AE78-B22F-4FEF-9A6D-91738081251D}" presName="tx1" presStyleLbl="revTx" presStyleIdx="0" presStyleCnt="7"/>
      <dgm:spPr/>
    </dgm:pt>
    <dgm:pt modelId="{86EF2A18-9FA3-4C30-9133-650A725C6BD4}" type="pres">
      <dgm:prSet presAssocID="{2134AE78-B22F-4FEF-9A6D-91738081251D}" presName="vert1" presStyleCnt="0"/>
      <dgm:spPr/>
    </dgm:pt>
    <dgm:pt modelId="{31F7FE24-140C-45B9-BF0A-6F537A3F46BA}" type="pres">
      <dgm:prSet presAssocID="{0B55C79F-4BF2-405C-92A0-B58ED2CF941A}" presName="thickLine" presStyleLbl="alignNode1" presStyleIdx="1" presStyleCnt="7"/>
      <dgm:spPr/>
    </dgm:pt>
    <dgm:pt modelId="{1FC786AE-EF9A-4780-B3B7-FDFA9860CC1F}" type="pres">
      <dgm:prSet presAssocID="{0B55C79F-4BF2-405C-92A0-B58ED2CF941A}" presName="horz1" presStyleCnt="0"/>
      <dgm:spPr/>
    </dgm:pt>
    <dgm:pt modelId="{B78B099C-E799-4F32-AABD-0C1713CA0137}" type="pres">
      <dgm:prSet presAssocID="{0B55C79F-4BF2-405C-92A0-B58ED2CF941A}" presName="tx1" presStyleLbl="revTx" presStyleIdx="1" presStyleCnt="7"/>
      <dgm:spPr/>
    </dgm:pt>
    <dgm:pt modelId="{C08A2F12-5B75-41DA-A240-C3C49DC336A3}" type="pres">
      <dgm:prSet presAssocID="{0B55C79F-4BF2-405C-92A0-B58ED2CF941A}" presName="vert1" presStyleCnt="0"/>
      <dgm:spPr/>
    </dgm:pt>
    <dgm:pt modelId="{2E35423C-98D4-4149-B95E-E8F1A56108C0}" type="pres">
      <dgm:prSet presAssocID="{E8B04BF3-2AD1-45D9-A0AD-867350BDC96C}" presName="thickLine" presStyleLbl="alignNode1" presStyleIdx="2" presStyleCnt="7"/>
      <dgm:spPr/>
    </dgm:pt>
    <dgm:pt modelId="{4EB01D58-07C8-4054-BAD3-DCF36DD5FB36}" type="pres">
      <dgm:prSet presAssocID="{E8B04BF3-2AD1-45D9-A0AD-867350BDC96C}" presName="horz1" presStyleCnt="0"/>
      <dgm:spPr/>
    </dgm:pt>
    <dgm:pt modelId="{1B3C8BE1-EC0A-4F2E-A176-48B2C548B321}" type="pres">
      <dgm:prSet presAssocID="{E8B04BF3-2AD1-45D9-A0AD-867350BDC96C}" presName="tx1" presStyleLbl="revTx" presStyleIdx="2" presStyleCnt="7"/>
      <dgm:spPr/>
    </dgm:pt>
    <dgm:pt modelId="{97A87685-9A89-4B6C-8CDA-2AAD861E4ED1}" type="pres">
      <dgm:prSet presAssocID="{E8B04BF3-2AD1-45D9-A0AD-867350BDC96C}" presName="vert1" presStyleCnt="0"/>
      <dgm:spPr/>
    </dgm:pt>
    <dgm:pt modelId="{67539B84-A419-416B-A3B9-3F221CEF953E}" type="pres">
      <dgm:prSet presAssocID="{E22B9E70-7CC6-4BE0-BDB5-BE07A38DE53A}" presName="thickLine" presStyleLbl="alignNode1" presStyleIdx="3" presStyleCnt="7"/>
      <dgm:spPr/>
    </dgm:pt>
    <dgm:pt modelId="{3FB19503-A3B3-4447-BB13-09CCEE7C6AA6}" type="pres">
      <dgm:prSet presAssocID="{E22B9E70-7CC6-4BE0-BDB5-BE07A38DE53A}" presName="horz1" presStyleCnt="0"/>
      <dgm:spPr/>
    </dgm:pt>
    <dgm:pt modelId="{3BC5C02B-41F5-4C4E-94D5-55077EF98C0B}" type="pres">
      <dgm:prSet presAssocID="{E22B9E70-7CC6-4BE0-BDB5-BE07A38DE53A}" presName="tx1" presStyleLbl="revTx" presStyleIdx="3" presStyleCnt="7"/>
      <dgm:spPr/>
    </dgm:pt>
    <dgm:pt modelId="{7DCC7A58-3008-49DF-AAF7-B502F00464BD}" type="pres">
      <dgm:prSet presAssocID="{E22B9E70-7CC6-4BE0-BDB5-BE07A38DE53A}" presName="vert1" presStyleCnt="0"/>
      <dgm:spPr/>
    </dgm:pt>
    <dgm:pt modelId="{61F8F955-3650-4F4B-8D49-0551B15BC7D7}" type="pres">
      <dgm:prSet presAssocID="{C28A5F5B-D91A-41D2-90F0-89DCAA099E3F}" presName="thickLine" presStyleLbl="alignNode1" presStyleIdx="4" presStyleCnt="7"/>
      <dgm:spPr/>
    </dgm:pt>
    <dgm:pt modelId="{ACA2AFA6-F77E-4C29-9DED-24F3B0C288AE}" type="pres">
      <dgm:prSet presAssocID="{C28A5F5B-D91A-41D2-90F0-89DCAA099E3F}" presName="horz1" presStyleCnt="0"/>
      <dgm:spPr/>
    </dgm:pt>
    <dgm:pt modelId="{68439DF6-EC87-49FE-A50D-0265DE29854D}" type="pres">
      <dgm:prSet presAssocID="{C28A5F5B-D91A-41D2-90F0-89DCAA099E3F}" presName="tx1" presStyleLbl="revTx" presStyleIdx="4" presStyleCnt="7"/>
      <dgm:spPr/>
    </dgm:pt>
    <dgm:pt modelId="{B80062C4-0B56-4EB7-A401-14A64DB8B2F1}" type="pres">
      <dgm:prSet presAssocID="{C28A5F5B-D91A-41D2-90F0-89DCAA099E3F}" presName="vert1" presStyleCnt="0"/>
      <dgm:spPr/>
    </dgm:pt>
    <dgm:pt modelId="{C3DA2444-7BB0-41C1-882F-C0B8073FBEF6}" type="pres">
      <dgm:prSet presAssocID="{845869E2-0C19-42F0-B542-AFDCBB7409C8}" presName="thickLine" presStyleLbl="alignNode1" presStyleIdx="5" presStyleCnt="7"/>
      <dgm:spPr/>
    </dgm:pt>
    <dgm:pt modelId="{E7A51243-28C9-4E36-B0D1-23A800D589E4}" type="pres">
      <dgm:prSet presAssocID="{845869E2-0C19-42F0-B542-AFDCBB7409C8}" presName="horz1" presStyleCnt="0"/>
      <dgm:spPr/>
    </dgm:pt>
    <dgm:pt modelId="{7FA4C7F3-5A92-492E-830C-9CCD36B8EB97}" type="pres">
      <dgm:prSet presAssocID="{845869E2-0C19-42F0-B542-AFDCBB7409C8}" presName="tx1" presStyleLbl="revTx" presStyleIdx="5" presStyleCnt="7"/>
      <dgm:spPr/>
    </dgm:pt>
    <dgm:pt modelId="{CB446061-1B5B-43A1-A774-1FCABEE104EC}" type="pres">
      <dgm:prSet presAssocID="{845869E2-0C19-42F0-B542-AFDCBB7409C8}" presName="vert1" presStyleCnt="0"/>
      <dgm:spPr/>
    </dgm:pt>
    <dgm:pt modelId="{808762BB-FDC9-4D73-881D-880867D9570A}" type="pres">
      <dgm:prSet presAssocID="{82AAC073-73A0-488F-89DC-AA203F14E49D}" presName="thickLine" presStyleLbl="alignNode1" presStyleIdx="6" presStyleCnt="7"/>
      <dgm:spPr/>
    </dgm:pt>
    <dgm:pt modelId="{1E8683B3-EC4B-48CF-9557-16D47A77FAC6}" type="pres">
      <dgm:prSet presAssocID="{82AAC073-73A0-488F-89DC-AA203F14E49D}" presName="horz1" presStyleCnt="0"/>
      <dgm:spPr/>
    </dgm:pt>
    <dgm:pt modelId="{8281285F-BDC5-47F0-AF91-BD716F544E0E}" type="pres">
      <dgm:prSet presAssocID="{82AAC073-73A0-488F-89DC-AA203F14E49D}" presName="tx1" presStyleLbl="revTx" presStyleIdx="6" presStyleCnt="7"/>
      <dgm:spPr/>
    </dgm:pt>
    <dgm:pt modelId="{8A15F930-9C73-48B8-9D89-080A94D2FF5C}" type="pres">
      <dgm:prSet presAssocID="{82AAC073-73A0-488F-89DC-AA203F14E49D}" presName="vert1" presStyleCnt="0"/>
      <dgm:spPr/>
    </dgm:pt>
  </dgm:ptLst>
  <dgm:cxnLst>
    <dgm:cxn modelId="{B1F2F81B-A497-4B95-BF8B-F68DF9EF028C}" type="presOf" srcId="{1A8F5F05-0564-40DA-9644-CC56D9EA7391}" destId="{4BA86975-8124-48FB-A528-1B21A357EF75}" srcOrd="0" destOrd="0" presId="urn:microsoft.com/office/officeart/2008/layout/LinedList"/>
    <dgm:cxn modelId="{7EE09724-A116-403E-BE14-6C97B0B0C2EC}" srcId="{1A8F5F05-0564-40DA-9644-CC56D9EA7391}" destId="{E22B9E70-7CC6-4BE0-BDB5-BE07A38DE53A}" srcOrd="3" destOrd="0" parTransId="{C3BFA60A-F25D-42D8-A137-551DC649ECD5}" sibTransId="{BCA8B66D-A3D6-4FAA-BAB1-A138829A0DD2}"/>
    <dgm:cxn modelId="{A94C5027-BFED-4021-9015-A8EF9FCBFC2E}" srcId="{1A8F5F05-0564-40DA-9644-CC56D9EA7391}" destId="{845869E2-0C19-42F0-B542-AFDCBB7409C8}" srcOrd="5" destOrd="0" parTransId="{369786EA-A5EF-4739-989F-D3C4A1D4221A}" sibTransId="{4036E714-881C-43C6-B398-F5218B8FDDF3}"/>
    <dgm:cxn modelId="{85382959-D578-46F6-A9FB-4FDB7F51459A}" srcId="{1A8F5F05-0564-40DA-9644-CC56D9EA7391}" destId="{0B55C79F-4BF2-405C-92A0-B58ED2CF941A}" srcOrd="1" destOrd="0" parTransId="{59E26A68-4D4E-4FBC-B147-A9CAD7E0B3BD}" sibTransId="{66B31E25-4A4B-476B-A0C3-AA407DF138E6}"/>
    <dgm:cxn modelId="{29F5C159-5F8F-47B9-A877-BA8549C0A62A}" type="presOf" srcId="{2134AE78-B22F-4FEF-9A6D-91738081251D}" destId="{3E745777-DF38-4D56-B14B-1C502B96E353}" srcOrd="0" destOrd="0" presId="urn:microsoft.com/office/officeart/2008/layout/LinedList"/>
    <dgm:cxn modelId="{5CC20085-DF07-44A0-8A8E-7A69DD40176D}" type="presOf" srcId="{E22B9E70-7CC6-4BE0-BDB5-BE07A38DE53A}" destId="{3BC5C02B-41F5-4C4E-94D5-55077EF98C0B}" srcOrd="0" destOrd="0" presId="urn:microsoft.com/office/officeart/2008/layout/LinedList"/>
    <dgm:cxn modelId="{508C1E8E-0FD8-49A4-ADDA-9A020B0FE3C4}" type="presOf" srcId="{C28A5F5B-D91A-41D2-90F0-89DCAA099E3F}" destId="{68439DF6-EC87-49FE-A50D-0265DE29854D}" srcOrd="0" destOrd="0" presId="urn:microsoft.com/office/officeart/2008/layout/LinedList"/>
    <dgm:cxn modelId="{934E0693-8A9B-41A5-A6FC-240A35832BB6}" type="presOf" srcId="{82AAC073-73A0-488F-89DC-AA203F14E49D}" destId="{8281285F-BDC5-47F0-AF91-BD716F544E0E}" srcOrd="0" destOrd="0" presId="urn:microsoft.com/office/officeart/2008/layout/LinedList"/>
    <dgm:cxn modelId="{352A25B1-77A4-4878-A089-F233DD3DC88C}" srcId="{1A8F5F05-0564-40DA-9644-CC56D9EA7391}" destId="{82AAC073-73A0-488F-89DC-AA203F14E49D}" srcOrd="6" destOrd="0" parTransId="{A4A028DA-0B42-4345-B21C-404C6233C7C8}" sibTransId="{88923E5B-8A20-4A43-95AB-6CC65066BCD1}"/>
    <dgm:cxn modelId="{9AF5F6B6-A38B-4892-99C7-EABD52303CFE}" type="presOf" srcId="{E8B04BF3-2AD1-45D9-A0AD-867350BDC96C}" destId="{1B3C8BE1-EC0A-4F2E-A176-48B2C548B321}" srcOrd="0" destOrd="0" presId="urn:microsoft.com/office/officeart/2008/layout/LinedList"/>
    <dgm:cxn modelId="{A396DDC3-00E6-49AF-8DC1-0EF990176716}" type="presOf" srcId="{0B55C79F-4BF2-405C-92A0-B58ED2CF941A}" destId="{B78B099C-E799-4F32-AABD-0C1713CA0137}" srcOrd="0" destOrd="0" presId="urn:microsoft.com/office/officeart/2008/layout/LinedList"/>
    <dgm:cxn modelId="{A27521CA-8F5B-4C46-B367-7AF4E97E7DD6}" srcId="{1A8F5F05-0564-40DA-9644-CC56D9EA7391}" destId="{E8B04BF3-2AD1-45D9-A0AD-867350BDC96C}" srcOrd="2" destOrd="0" parTransId="{F99E45F1-4CAD-4ECF-BB21-4274598C075E}" sibTransId="{C748FAF2-4A89-4702-815C-41372FF7D098}"/>
    <dgm:cxn modelId="{0FFE8ECB-6925-4FAD-AFA1-96E6B0206BDE}" srcId="{1A8F5F05-0564-40DA-9644-CC56D9EA7391}" destId="{2134AE78-B22F-4FEF-9A6D-91738081251D}" srcOrd="0" destOrd="0" parTransId="{16EF2B09-8F23-4F72-8F8B-2F8D86D9789B}" sibTransId="{1DA16007-002E-41E6-8950-EFCE86D5DE46}"/>
    <dgm:cxn modelId="{8AA765E0-DBD4-45A3-B357-1CA9C015D501}" srcId="{1A8F5F05-0564-40DA-9644-CC56D9EA7391}" destId="{C28A5F5B-D91A-41D2-90F0-89DCAA099E3F}" srcOrd="4" destOrd="0" parTransId="{19FC7B3C-944A-4C63-AB7F-238059953A64}" sibTransId="{E73A1FE6-3340-4035-AD10-A65B28BE30D8}"/>
    <dgm:cxn modelId="{BF8D45FA-C3C6-4593-956E-FFA63B9D9059}" type="presOf" srcId="{845869E2-0C19-42F0-B542-AFDCBB7409C8}" destId="{7FA4C7F3-5A92-492E-830C-9CCD36B8EB97}" srcOrd="0" destOrd="0" presId="urn:microsoft.com/office/officeart/2008/layout/LinedList"/>
    <dgm:cxn modelId="{93B9EC9D-1758-494B-AA28-7C04F460BF84}" type="presParOf" srcId="{4BA86975-8124-48FB-A528-1B21A357EF75}" destId="{402A7CFA-9C63-4377-A2C1-C6430E5F80D2}" srcOrd="0" destOrd="0" presId="urn:microsoft.com/office/officeart/2008/layout/LinedList"/>
    <dgm:cxn modelId="{7CDEDC80-AE86-444C-A0A7-9A9A6399EE04}" type="presParOf" srcId="{4BA86975-8124-48FB-A528-1B21A357EF75}" destId="{343A299C-EEF0-4B82-A98E-BC084CB69267}" srcOrd="1" destOrd="0" presId="urn:microsoft.com/office/officeart/2008/layout/LinedList"/>
    <dgm:cxn modelId="{34422AA1-698B-462D-B3C2-E857F7CF887E}" type="presParOf" srcId="{343A299C-EEF0-4B82-A98E-BC084CB69267}" destId="{3E745777-DF38-4D56-B14B-1C502B96E353}" srcOrd="0" destOrd="0" presId="urn:microsoft.com/office/officeart/2008/layout/LinedList"/>
    <dgm:cxn modelId="{D1061E79-E8BD-4F4A-BE1E-DD7AADC1CCD0}" type="presParOf" srcId="{343A299C-EEF0-4B82-A98E-BC084CB69267}" destId="{86EF2A18-9FA3-4C30-9133-650A725C6BD4}" srcOrd="1" destOrd="0" presId="urn:microsoft.com/office/officeart/2008/layout/LinedList"/>
    <dgm:cxn modelId="{14C0C6E5-C8C8-4998-86F1-441FA1B287E5}" type="presParOf" srcId="{4BA86975-8124-48FB-A528-1B21A357EF75}" destId="{31F7FE24-140C-45B9-BF0A-6F537A3F46BA}" srcOrd="2" destOrd="0" presId="urn:microsoft.com/office/officeart/2008/layout/LinedList"/>
    <dgm:cxn modelId="{4DA19376-ACCC-4BFB-9B25-6C0BE10F8EEF}" type="presParOf" srcId="{4BA86975-8124-48FB-A528-1B21A357EF75}" destId="{1FC786AE-EF9A-4780-B3B7-FDFA9860CC1F}" srcOrd="3" destOrd="0" presId="urn:microsoft.com/office/officeart/2008/layout/LinedList"/>
    <dgm:cxn modelId="{CEA34C39-549F-499A-8E4B-72DDF5CD1218}" type="presParOf" srcId="{1FC786AE-EF9A-4780-B3B7-FDFA9860CC1F}" destId="{B78B099C-E799-4F32-AABD-0C1713CA0137}" srcOrd="0" destOrd="0" presId="urn:microsoft.com/office/officeart/2008/layout/LinedList"/>
    <dgm:cxn modelId="{39E32413-DBC6-42DD-963B-4372137B256B}" type="presParOf" srcId="{1FC786AE-EF9A-4780-B3B7-FDFA9860CC1F}" destId="{C08A2F12-5B75-41DA-A240-C3C49DC336A3}" srcOrd="1" destOrd="0" presId="urn:microsoft.com/office/officeart/2008/layout/LinedList"/>
    <dgm:cxn modelId="{C448142E-5B50-40AE-961E-02DABEA7D770}" type="presParOf" srcId="{4BA86975-8124-48FB-A528-1B21A357EF75}" destId="{2E35423C-98D4-4149-B95E-E8F1A56108C0}" srcOrd="4" destOrd="0" presId="urn:microsoft.com/office/officeart/2008/layout/LinedList"/>
    <dgm:cxn modelId="{E27C8B37-4455-4E19-A1FC-FDD653B21DA2}" type="presParOf" srcId="{4BA86975-8124-48FB-A528-1B21A357EF75}" destId="{4EB01D58-07C8-4054-BAD3-DCF36DD5FB36}" srcOrd="5" destOrd="0" presId="urn:microsoft.com/office/officeart/2008/layout/LinedList"/>
    <dgm:cxn modelId="{2B670E18-E4E7-43B7-B915-66FEA9F247AE}" type="presParOf" srcId="{4EB01D58-07C8-4054-BAD3-DCF36DD5FB36}" destId="{1B3C8BE1-EC0A-4F2E-A176-48B2C548B321}" srcOrd="0" destOrd="0" presId="urn:microsoft.com/office/officeart/2008/layout/LinedList"/>
    <dgm:cxn modelId="{45DF07F9-242E-46FA-9BD8-A32B8166EC77}" type="presParOf" srcId="{4EB01D58-07C8-4054-BAD3-DCF36DD5FB36}" destId="{97A87685-9A89-4B6C-8CDA-2AAD861E4ED1}" srcOrd="1" destOrd="0" presId="urn:microsoft.com/office/officeart/2008/layout/LinedList"/>
    <dgm:cxn modelId="{D1DCFD94-E21F-463D-A8B7-355F1BA78ACA}" type="presParOf" srcId="{4BA86975-8124-48FB-A528-1B21A357EF75}" destId="{67539B84-A419-416B-A3B9-3F221CEF953E}" srcOrd="6" destOrd="0" presId="urn:microsoft.com/office/officeart/2008/layout/LinedList"/>
    <dgm:cxn modelId="{1D43C2C3-960E-4F27-9412-C82BED8FA843}" type="presParOf" srcId="{4BA86975-8124-48FB-A528-1B21A357EF75}" destId="{3FB19503-A3B3-4447-BB13-09CCEE7C6AA6}" srcOrd="7" destOrd="0" presId="urn:microsoft.com/office/officeart/2008/layout/LinedList"/>
    <dgm:cxn modelId="{4F9E1E36-D1FD-46D9-B027-868A5125BE73}" type="presParOf" srcId="{3FB19503-A3B3-4447-BB13-09CCEE7C6AA6}" destId="{3BC5C02B-41F5-4C4E-94D5-55077EF98C0B}" srcOrd="0" destOrd="0" presId="urn:microsoft.com/office/officeart/2008/layout/LinedList"/>
    <dgm:cxn modelId="{0A9497C2-C55E-4D6A-A75E-1004D203441C}" type="presParOf" srcId="{3FB19503-A3B3-4447-BB13-09CCEE7C6AA6}" destId="{7DCC7A58-3008-49DF-AAF7-B502F00464BD}" srcOrd="1" destOrd="0" presId="urn:microsoft.com/office/officeart/2008/layout/LinedList"/>
    <dgm:cxn modelId="{C2476F76-49AE-4A7E-972B-806AB06570C5}" type="presParOf" srcId="{4BA86975-8124-48FB-A528-1B21A357EF75}" destId="{61F8F955-3650-4F4B-8D49-0551B15BC7D7}" srcOrd="8" destOrd="0" presId="urn:microsoft.com/office/officeart/2008/layout/LinedList"/>
    <dgm:cxn modelId="{89D903C1-AFC8-41A9-AE0E-D7731EB9C3EA}" type="presParOf" srcId="{4BA86975-8124-48FB-A528-1B21A357EF75}" destId="{ACA2AFA6-F77E-4C29-9DED-24F3B0C288AE}" srcOrd="9" destOrd="0" presId="urn:microsoft.com/office/officeart/2008/layout/LinedList"/>
    <dgm:cxn modelId="{652A7AEA-9634-45D0-859E-39DB3D1FDCA3}" type="presParOf" srcId="{ACA2AFA6-F77E-4C29-9DED-24F3B0C288AE}" destId="{68439DF6-EC87-49FE-A50D-0265DE29854D}" srcOrd="0" destOrd="0" presId="urn:microsoft.com/office/officeart/2008/layout/LinedList"/>
    <dgm:cxn modelId="{64DC67F1-137D-4431-B9DF-6F100455332F}" type="presParOf" srcId="{ACA2AFA6-F77E-4C29-9DED-24F3B0C288AE}" destId="{B80062C4-0B56-4EB7-A401-14A64DB8B2F1}" srcOrd="1" destOrd="0" presId="urn:microsoft.com/office/officeart/2008/layout/LinedList"/>
    <dgm:cxn modelId="{FF873F50-EF9C-4163-A7D8-A1CF893149E6}" type="presParOf" srcId="{4BA86975-8124-48FB-A528-1B21A357EF75}" destId="{C3DA2444-7BB0-41C1-882F-C0B8073FBEF6}" srcOrd="10" destOrd="0" presId="urn:microsoft.com/office/officeart/2008/layout/LinedList"/>
    <dgm:cxn modelId="{E7C44DBF-6CE2-4774-B35B-97A1129FA0EB}" type="presParOf" srcId="{4BA86975-8124-48FB-A528-1B21A357EF75}" destId="{E7A51243-28C9-4E36-B0D1-23A800D589E4}" srcOrd="11" destOrd="0" presId="urn:microsoft.com/office/officeart/2008/layout/LinedList"/>
    <dgm:cxn modelId="{E7292CEB-D90C-4CEB-814A-1344CC1F7FF9}" type="presParOf" srcId="{E7A51243-28C9-4E36-B0D1-23A800D589E4}" destId="{7FA4C7F3-5A92-492E-830C-9CCD36B8EB97}" srcOrd="0" destOrd="0" presId="urn:microsoft.com/office/officeart/2008/layout/LinedList"/>
    <dgm:cxn modelId="{D7D563CC-0056-4A4F-BFB9-B8AF91FDC2B2}" type="presParOf" srcId="{E7A51243-28C9-4E36-B0D1-23A800D589E4}" destId="{CB446061-1B5B-43A1-A774-1FCABEE104EC}" srcOrd="1" destOrd="0" presId="urn:microsoft.com/office/officeart/2008/layout/LinedList"/>
    <dgm:cxn modelId="{DE1BA4FA-6BA6-4DBD-B9CF-53153D2ABE04}" type="presParOf" srcId="{4BA86975-8124-48FB-A528-1B21A357EF75}" destId="{808762BB-FDC9-4D73-881D-880867D9570A}" srcOrd="12" destOrd="0" presId="urn:microsoft.com/office/officeart/2008/layout/LinedList"/>
    <dgm:cxn modelId="{C59CAD4D-13C0-4732-859B-80778CE6C656}" type="presParOf" srcId="{4BA86975-8124-48FB-A528-1B21A357EF75}" destId="{1E8683B3-EC4B-48CF-9557-16D47A77FAC6}" srcOrd="13" destOrd="0" presId="urn:microsoft.com/office/officeart/2008/layout/LinedList"/>
    <dgm:cxn modelId="{BC10FA99-3B21-4950-ABF9-B63EBBA47EAA}" type="presParOf" srcId="{1E8683B3-EC4B-48CF-9557-16D47A77FAC6}" destId="{8281285F-BDC5-47F0-AF91-BD716F544E0E}" srcOrd="0" destOrd="0" presId="urn:microsoft.com/office/officeart/2008/layout/LinedList"/>
    <dgm:cxn modelId="{AD1DAE64-52FB-4430-A9FD-6125AB0F59E7}" type="presParOf" srcId="{1E8683B3-EC4B-48CF-9557-16D47A77FAC6}" destId="{8A15F930-9C73-48B8-9D89-080A94D2FF5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B02DC2-1612-4B4B-9B23-557A1B1A76AA}" type="doc">
      <dgm:prSet loTypeId="urn:microsoft.com/office/officeart/2018/5/layout/IconCircleLabelList" loCatId="icon" qsTypeId="urn:microsoft.com/office/officeart/2005/8/quickstyle/simple2" qsCatId="simple" csTypeId="urn:microsoft.com/office/officeart/2005/8/colors/colorful4" csCatId="colorful" phldr="1"/>
      <dgm:spPr/>
      <dgm:t>
        <a:bodyPr/>
        <a:lstStyle/>
        <a:p>
          <a:endParaRPr lang="en-US"/>
        </a:p>
      </dgm:t>
    </dgm:pt>
    <dgm:pt modelId="{88F7EBD2-1AFC-4551-8153-C86D2A886C5C}">
      <dgm:prSet custT="1"/>
      <dgm:spPr/>
      <dgm:t>
        <a:bodyPr/>
        <a:lstStyle/>
        <a:p>
          <a:pPr>
            <a:lnSpc>
              <a:spcPct val="100000"/>
            </a:lnSpc>
            <a:defRPr cap="all"/>
          </a:pPr>
          <a:r>
            <a:rPr lang="en-US" sz="1800" cap="none" baseline="0" dirty="0"/>
            <a:t>Secure TA Scripts are not returned to vendor with testing materials.</a:t>
          </a:r>
        </a:p>
      </dgm:t>
    </dgm:pt>
    <dgm:pt modelId="{6DB60E30-AE5B-4808-AAA9-EF4B6196AB2E}" type="parTrans" cxnId="{BDF8047B-5F68-4358-AA59-87C01DEAD3FC}">
      <dgm:prSet/>
      <dgm:spPr/>
      <dgm:t>
        <a:bodyPr/>
        <a:lstStyle/>
        <a:p>
          <a:endParaRPr lang="en-US" sz="1800"/>
        </a:p>
      </dgm:t>
    </dgm:pt>
    <dgm:pt modelId="{AAF70F83-B3B1-4003-B6D5-AC43B6710624}" type="sibTrans" cxnId="{BDF8047B-5F68-4358-AA59-87C01DEAD3FC}">
      <dgm:prSet/>
      <dgm:spPr/>
      <dgm:t>
        <a:bodyPr/>
        <a:lstStyle/>
        <a:p>
          <a:endParaRPr lang="en-US" sz="1800"/>
        </a:p>
      </dgm:t>
    </dgm:pt>
    <dgm:pt modelId="{F877B7EA-B111-406D-81D9-AF51DC2DF106}">
      <dgm:prSet custT="1"/>
      <dgm:spPr>
        <a:noFill/>
        <a:ln>
          <a:noFill/>
        </a:ln>
        <a:effectLst/>
      </dgm:spPr>
      <dgm:t>
        <a:bodyPr spcFirstLastPara="0" vert="horz" wrap="square" lIns="0" tIns="0" rIns="0" bIns="0" numCol="1" spcCol="1270" anchor="t" anchorCtr="0"/>
        <a:lstStyle/>
        <a:p>
          <a:pPr marL="0" lvl="0" indent="0" algn="ctr" defTabSz="800100">
            <a:lnSpc>
              <a:spcPct val="100000"/>
            </a:lnSpc>
            <a:spcBef>
              <a:spcPct val="0"/>
            </a:spcBef>
            <a:spcAft>
              <a:spcPct val="35000"/>
            </a:spcAft>
            <a:buNone/>
            <a:defRPr cap="all"/>
          </a:pPr>
          <a:r>
            <a:rPr lang="en-US" sz="1800" kern="1200" cap="none" baseline="0" dirty="0">
              <a:solidFill>
                <a:srgbClr val="40403D">
                  <a:hueOff val="0"/>
                  <a:satOff val="0"/>
                  <a:lumOff val="0"/>
                  <a:alphaOff val="0"/>
                </a:srgbClr>
              </a:solidFill>
              <a:latin typeface="Segoe UI"/>
              <a:ea typeface="+mn-ea"/>
              <a:cs typeface="+mn-cs"/>
            </a:rPr>
            <a:t>Test booklets are shredded.</a:t>
          </a:r>
        </a:p>
      </dgm:t>
    </dgm:pt>
    <dgm:pt modelId="{3F4209B0-577A-4E91-8F85-8AF95510F100}" type="parTrans" cxnId="{E565BB3E-5B3D-41A3-A108-5621A7D1E1E6}">
      <dgm:prSet/>
      <dgm:spPr/>
      <dgm:t>
        <a:bodyPr/>
        <a:lstStyle/>
        <a:p>
          <a:endParaRPr lang="en-US" sz="1800"/>
        </a:p>
      </dgm:t>
    </dgm:pt>
    <dgm:pt modelId="{48796F84-036F-4180-A9C2-D0B0D6B28974}" type="sibTrans" cxnId="{E565BB3E-5B3D-41A3-A108-5621A7D1E1E6}">
      <dgm:prSet/>
      <dgm:spPr/>
      <dgm:t>
        <a:bodyPr/>
        <a:lstStyle/>
        <a:p>
          <a:endParaRPr lang="en-US" sz="1800"/>
        </a:p>
      </dgm:t>
    </dgm:pt>
    <dgm:pt modelId="{91DF969B-4BD0-4FC5-9877-3D93A7513BCF}">
      <dgm:prSet custT="1"/>
      <dgm:spPr>
        <a:noFill/>
        <a:ln>
          <a:noFill/>
        </a:ln>
        <a:effectLst/>
      </dgm:spPr>
      <dgm:t>
        <a:bodyPr spcFirstLastPara="0" vert="horz" wrap="square" lIns="0" tIns="0" rIns="0" bIns="0" numCol="1" spcCol="1270" anchor="t" anchorCtr="0"/>
        <a:lstStyle/>
        <a:p>
          <a:pPr marL="0" lvl="0" indent="0" algn="ctr" defTabSz="800100">
            <a:lnSpc>
              <a:spcPct val="100000"/>
            </a:lnSpc>
            <a:spcBef>
              <a:spcPct val="0"/>
            </a:spcBef>
            <a:spcAft>
              <a:spcPct val="35000"/>
            </a:spcAft>
            <a:buNone/>
            <a:defRPr cap="all"/>
          </a:pPr>
          <a:r>
            <a:rPr lang="en-US" sz="1800" kern="1200" cap="none" baseline="0" dirty="0">
              <a:solidFill>
                <a:srgbClr val="40403D">
                  <a:hueOff val="0"/>
                  <a:satOff val="0"/>
                  <a:lumOff val="0"/>
                  <a:alphaOff val="0"/>
                </a:srgbClr>
              </a:solidFill>
              <a:latin typeface="Segoe UI"/>
              <a:ea typeface="+mn-ea"/>
              <a:cs typeface="+mn-cs"/>
            </a:rPr>
            <a:t>Braille and LP student responses are not transcribed into standard test booklet.</a:t>
          </a:r>
        </a:p>
      </dgm:t>
    </dgm:pt>
    <dgm:pt modelId="{B5A1B7C3-8AD4-43F6-98E4-529A284DEDC0}" type="parTrans" cxnId="{5579B63D-D895-4F9D-88DD-968F890F100B}">
      <dgm:prSet/>
      <dgm:spPr/>
      <dgm:t>
        <a:bodyPr/>
        <a:lstStyle/>
        <a:p>
          <a:endParaRPr lang="en-US" sz="1800"/>
        </a:p>
      </dgm:t>
    </dgm:pt>
    <dgm:pt modelId="{ABC188B2-31B3-4B28-8FE5-80C626E22001}" type="sibTrans" cxnId="{5579B63D-D895-4F9D-88DD-968F890F100B}">
      <dgm:prSet/>
      <dgm:spPr/>
      <dgm:t>
        <a:bodyPr/>
        <a:lstStyle/>
        <a:p>
          <a:endParaRPr lang="en-US" sz="1800"/>
        </a:p>
      </dgm:t>
    </dgm:pt>
    <dgm:pt modelId="{D009FB90-DE08-4413-BD1F-C36D5C6B84C4}">
      <dgm:prSet custT="1"/>
      <dgm:spPr>
        <a:noFill/>
        <a:ln>
          <a:noFill/>
        </a:ln>
        <a:effectLst/>
      </dgm:spPr>
      <dgm:t>
        <a:bodyPr spcFirstLastPara="0" vert="horz" wrap="square" lIns="0" tIns="0" rIns="0" bIns="0" numCol="1" spcCol="1270" anchor="t" anchorCtr="0"/>
        <a:lstStyle/>
        <a:p>
          <a:pPr marL="0" lvl="0" indent="0" algn="ctr" defTabSz="800100">
            <a:lnSpc>
              <a:spcPct val="100000"/>
            </a:lnSpc>
            <a:spcBef>
              <a:spcPct val="0"/>
            </a:spcBef>
            <a:spcAft>
              <a:spcPct val="35000"/>
            </a:spcAft>
            <a:buNone/>
            <a:defRPr cap="all"/>
          </a:pPr>
          <a:r>
            <a:rPr lang="en-US" sz="1800" kern="1200" cap="none" baseline="0" dirty="0">
              <a:solidFill>
                <a:srgbClr val="40403D">
                  <a:hueOff val="0"/>
                  <a:satOff val="0"/>
                  <a:lumOff val="0"/>
                  <a:alphaOff val="0"/>
                </a:srgbClr>
              </a:solidFill>
              <a:latin typeface="Segoe UI"/>
              <a:ea typeface="+mn-ea"/>
              <a:cs typeface="+mn-cs"/>
            </a:rPr>
            <a:t>Materials are not stored securely.</a:t>
          </a:r>
        </a:p>
      </dgm:t>
    </dgm:pt>
    <dgm:pt modelId="{8B60ED78-E0F5-40E2-8A76-AB8AD4805F8B}" type="parTrans" cxnId="{EA8A77A8-6D38-4FC7-8009-76D598DF047F}">
      <dgm:prSet/>
      <dgm:spPr/>
      <dgm:t>
        <a:bodyPr/>
        <a:lstStyle/>
        <a:p>
          <a:endParaRPr lang="en-US" sz="1800"/>
        </a:p>
      </dgm:t>
    </dgm:pt>
    <dgm:pt modelId="{461E9591-FC50-48B8-98B7-928A7D546611}" type="sibTrans" cxnId="{EA8A77A8-6D38-4FC7-8009-76D598DF047F}">
      <dgm:prSet/>
      <dgm:spPr/>
      <dgm:t>
        <a:bodyPr/>
        <a:lstStyle/>
        <a:p>
          <a:endParaRPr lang="en-US" sz="1800"/>
        </a:p>
      </dgm:t>
    </dgm:pt>
    <dgm:pt modelId="{521D51DA-5737-4DE0-A3EE-198720A968D8}">
      <dgm:prSet custT="1"/>
      <dgm:spPr>
        <a:noFill/>
        <a:ln>
          <a:noFill/>
        </a:ln>
        <a:effectLst/>
      </dgm:spPr>
      <dgm:t>
        <a:bodyPr spcFirstLastPara="0" vert="horz" wrap="square" lIns="0" tIns="0" rIns="0" bIns="0" numCol="1" spcCol="1270" anchor="t" anchorCtr="0"/>
        <a:lstStyle/>
        <a:p>
          <a:pPr marL="0" lvl="0" indent="0" algn="ctr" defTabSz="800100">
            <a:lnSpc>
              <a:spcPct val="100000"/>
            </a:lnSpc>
            <a:spcBef>
              <a:spcPct val="0"/>
            </a:spcBef>
            <a:spcAft>
              <a:spcPct val="35000"/>
            </a:spcAft>
            <a:buNone/>
            <a:defRPr cap="all"/>
          </a:pPr>
          <a:r>
            <a:rPr lang="en-US" sz="1800" kern="1200" cap="none" baseline="0" dirty="0">
              <a:solidFill>
                <a:srgbClr val="40403D">
                  <a:hueOff val="0"/>
                  <a:satOff val="0"/>
                  <a:lumOff val="0"/>
                  <a:alphaOff val="0"/>
                </a:srgbClr>
              </a:solidFill>
              <a:latin typeface="Segoe UI"/>
              <a:ea typeface="+mn-ea"/>
              <a:cs typeface="+mn-cs"/>
            </a:rPr>
            <a:t>Missing materials are not reported.</a:t>
          </a:r>
        </a:p>
      </dgm:t>
    </dgm:pt>
    <dgm:pt modelId="{9B8F87D1-7218-42DA-A284-2DEA4CA7EFC0}" type="parTrans" cxnId="{385273A5-C1DC-4515-BE0F-721E2B1C6BAA}">
      <dgm:prSet/>
      <dgm:spPr/>
      <dgm:t>
        <a:bodyPr/>
        <a:lstStyle/>
        <a:p>
          <a:endParaRPr lang="en-US" sz="1800"/>
        </a:p>
      </dgm:t>
    </dgm:pt>
    <dgm:pt modelId="{5B98A0C9-B4E7-4FC8-8945-8756F40CBE26}" type="sibTrans" cxnId="{385273A5-C1DC-4515-BE0F-721E2B1C6BAA}">
      <dgm:prSet/>
      <dgm:spPr/>
      <dgm:t>
        <a:bodyPr/>
        <a:lstStyle/>
        <a:p>
          <a:endParaRPr lang="en-US" sz="1800"/>
        </a:p>
      </dgm:t>
    </dgm:pt>
    <dgm:pt modelId="{097F0D00-DBF2-4C48-BA5C-B2DD3D0F1483}">
      <dgm:prSet custT="1"/>
      <dgm:spPr>
        <a:noFill/>
        <a:ln>
          <a:noFill/>
        </a:ln>
        <a:effectLst/>
      </dgm:spPr>
      <dgm:t>
        <a:bodyPr spcFirstLastPara="0" vert="horz" wrap="square" lIns="0" tIns="0" rIns="0" bIns="0" numCol="1" spcCol="1270" anchor="t" anchorCtr="0"/>
        <a:lstStyle/>
        <a:p>
          <a:pPr marL="0" lvl="0" indent="0" algn="ctr" defTabSz="800100">
            <a:lnSpc>
              <a:spcPct val="100000"/>
            </a:lnSpc>
            <a:spcBef>
              <a:spcPct val="0"/>
            </a:spcBef>
            <a:spcAft>
              <a:spcPct val="35000"/>
            </a:spcAft>
            <a:buNone/>
            <a:defRPr cap="all"/>
          </a:pPr>
          <a:r>
            <a:rPr lang="en-US" sz="1800" kern="1200" cap="none" baseline="0" dirty="0">
              <a:solidFill>
                <a:srgbClr val="40403D">
                  <a:hueOff val="0"/>
                  <a:satOff val="0"/>
                  <a:lumOff val="0"/>
                  <a:alphaOff val="0"/>
                </a:srgbClr>
              </a:solidFill>
              <a:latin typeface="Segoe UI"/>
              <a:ea typeface="+mn-ea"/>
              <a:cs typeface="+mn-cs"/>
            </a:rPr>
            <a:t>Biohazard test booklets are not reported.</a:t>
          </a:r>
        </a:p>
      </dgm:t>
    </dgm:pt>
    <dgm:pt modelId="{445140E2-1698-4AE6-9EDF-A03FCE579FCD}" type="parTrans" cxnId="{EE515C8A-BB92-474A-95FA-AE0DA68D02D6}">
      <dgm:prSet/>
      <dgm:spPr/>
      <dgm:t>
        <a:bodyPr/>
        <a:lstStyle/>
        <a:p>
          <a:endParaRPr lang="en-US" sz="1800"/>
        </a:p>
      </dgm:t>
    </dgm:pt>
    <dgm:pt modelId="{6447AD88-BB67-4DC4-AA85-BC5549A07102}" type="sibTrans" cxnId="{EE515C8A-BB92-474A-95FA-AE0DA68D02D6}">
      <dgm:prSet/>
      <dgm:spPr/>
      <dgm:t>
        <a:bodyPr/>
        <a:lstStyle/>
        <a:p>
          <a:endParaRPr lang="en-US" sz="1800"/>
        </a:p>
      </dgm:t>
    </dgm:pt>
    <dgm:pt modelId="{105C9E30-AC63-42EC-93B0-C90AC24B429D}">
      <dgm:prSet custT="1"/>
      <dgm:spPr>
        <a:noFill/>
        <a:ln>
          <a:noFill/>
        </a:ln>
        <a:effectLst/>
      </dgm:spPr>
      <dgm:t>
        <a:bodyPr spcFirstLastPara="0" vert="horz" wrap="square" lIns="0" tIns="0" rIns="0" bIns="0" numCol="1" spcCol="1270" anchor="t" anchorCtr="0"/>
        <a:lstStyle/>
        <a:p>
          <a:pPr marL="0" lvl="0" indent="0" algn="ctr" defTabSz="800100">
            <a:lnSpc>
              <a:spcPct val="100000"/>
            </a:lnSpc>
            <a:spcBef>
              <a:spcPct val="0"/>
            </a:spcBef>
            <a:spcAft>
              <a:spcPct val="35000"/>
            </a:spcAft>
            <a:buNone/>
            <a:defRPr cap="all"/>
          </a:pPr>
          <a:r>
            <a:rPr lang="en-US" sz="1800" kern="1200" cap="none" baseline="0" dirty="0">
              <a:solidFill>
                <a:srgbClr val="40403D">
                  <a:hueOff val="0"/>
                  <a:satOff val="0"/>
                  <a:lumOff val="0"/>
                  <a:alphaOff val="0"/>
                </a:srgbClr>
              </a:solidFill>
              <a:latin typeface="Segoe UI"/>
              <a:ea typeface="+mn-ea"/>
              <a:cs typeface="+mn-cs"/>
            </a:rPr>
            <a:t>Materials are forgotten and not returned to MI.</a:t>
          </a:r>
        </a:p>
      </dgm:t>
    </dgm:pt>
    <dgm:pt modelId="{B51AD2D6-490C-48F8-BC6B-9FE0161F21D2}" type="parTrans" cxnId="{E2CD1057-CF79-416E-8C20-BB0EB4E0826D}">
      <dgm:prSet/>
      <dgm:spPr/>
      <dgm:t>
        <a:bodyPr/>
        <a:lstStyle/>
        <a:p>
          <a:endParaRPr lang="en-US" sz="1800"/>
        </a:p>
      </dgm:t>
    </dgm:pt>
    <dgm:pt modelId="{CF1EF971-CE2E-4D75-B1E0-8DA3797F5802}" type="sibTrans" cxnId="{E2CD1057-CF79-416E-8C20-BB0EB4E0826D}">
      <dgm:prSet/>
      <dgm:spPr/>
      <dgm:t>
        <a:bodyPr/>
        <a:lstStyle/>
        <a:p>
          <a:endParaRPr lang="en-US" sz="1800"/>
        </a:p>
      </dgm:t>
    </dgm:pt>
    <dgm:pt modelId="{504222A3-B49A-473E-A675-08EB5E7F1225}" type="pres">
      <dgm:prSet presAssocID="{06B02DC2-1612-4B4B-9B23-557A1B1A76AA}" presName="root" presStyleCnt="0">
        <dgm:presLayoutVars>
          <dgm:dir/>
          <dgm:resizeHandles val="exact"/>
        </dgm:presLayoutVars>
      </dgm:prSet>
      <dgm:spPr/>
    </dgm:pt>
    <dgm:pt modelId="{BC1DDB56-6C62-44DC-BAF9-FC44396C7619}" type="pres">
      <dgm:prSet presAssocID="{88F7EBD2-1AFC-4551-8153-C86D2A886C5C}" presName="compNode" presStyleCnt="0"/>
      <dgm:spPr/>
    </dgm:pt>
    <dgm:pt modelId="{BD006DEE-7CEA-49D3-A2F7-4D8D7CE6B08E}" type="pres">
      <dgm:prSet presAssocID="{88F7EBD2-1AFC-4551-8153-C86D2A886C5C}" presName="iconBgRect" presStyleLbl="bgShp" presStyleIdx="0" presStyleCnt="7"/>
      <dgm:spPr/>
    </dgm:pt>
    <dgm:pt modelId="{2ACF2901-1D3F-4DC6-9D01-1AAB8B4B3D6C}" type="pres">
      <dgm:prSet presAssocID="{88F7EBD2-1AFC-4551-8153-C86D2A886C5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rritant"/>
        </a:ext>
      </dgm:extLst>
    </dgm:pt>
    <dgm:pt modelId="{AC2CF34B-DEB4-475B-9FC6-C305A5AFD22C}" type="pres">
      <dgm:prSet presAssocID="{88F7EBD2-1AFC-4551-8153-C86D2A886C5C}" presName="spaceRect" presStyleCnt="0"/>
      <dgm:spPr/>
    </dgm:pt>
    <dgm:pt modelId="{FEF1C01D-6AC5-48FB-990D-EA1896EF4A9F}" type="pres">
      <dgm:prSet presAssocID="{88F7EBD2-1AFC-4551-8153-C86D2A886C5C}" presName="textRect" presStyleLbl="revTx" presStyleIdx="0" presStyleCnt="7">
        <dgm:presLayoutVars>
          <dgm:chMax val="1"/>
          <dgm:chPref val="1"/>
        </dgm:presLayoutVars>
      </dgm:prSet>
      <dgm:spPr/>
    </dgm:pt>
    <dgm:pt modelId="{70731C28-E7AD-4DCF-A31E-E4AE757F51B7}" type="pres">
      <dgm:prSet presAssocID="{AAF70F83-B3B1-4003-B6D5-AC43B6710624}" presName="sibTrans" presStyleCnt="0"/>
      <dgm:spPr/>
    </dgm:pt>
    <dgm:pt modelId="{8C5B2BF9-627A-43BD-9F08-58F94B253C06}" type="pres">
      <dgm:prSet presAssocID="{F877B7EA-B111-406D-81D9-AF51DC2DF106}" presName="compNode" presStyleCnt="0"/>
      <dgm:spPr/>
    </dgm:pt>
    <dgm:pt modelId="{FB00E705-24EA-450D-BF49-EA16420D632B}" type="pres">
      <dgm:prSet presAssocID="{F877B7EA-B111-406D-81D9-AF51DC2DF106}" presName="iconBgRect" presStyleLbl="bgShp" presStyleIdx="1" presStyleCnt="7"/>
      <dgm:spPr/>
    </dgm:pt>
    <dgm:pt modelId="{36BD1946-77F3-401E-9526-06879D727825}" type="pres">
      <dgm:prSet presAssocID="{F877B7EA-B111-406D-81D9-AF51DC2DF10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sed Book"/>
        </a:ext>
      </dgm:extLst>
    </dgm:pt>
    <dgm:pt modelId="{23D92E2A-784E-4355-B1C7-4181D2F1EE6F}" type="pres">
      <dgm:prSet presAssocID="{F877B7EA-B111-406D-81D9-AF51DC2DF106}" presName="spaceRect" presStyleCnt="0"/>
      <dgm:spPr/>
    </dgm:pt>
    <dgm:pt modelId="{9BCA8D43-A3C9-4192-9160-D325E1423072}" type="pres">
      <dgm:prSet presAssocID="{F877B7EA-B111-406D-81D9-AF51DC2DF106}" presName="textRect" presStyleLbl="revTx" presStyleIdx="1" presStyleCnt="7">
        <dgm:presLayoutVars>
          <dgm:chMax val="1"/>
          <dgm:chPref val="1"/>
        </dgm:presLayoutVars>
      </dgm:prSet>
      <dgm:spPr>
        <a:xfrm>
          <a:off x="1535544" y="1994281"/>
          <a:ext cx="1306054" cy="1767765"/>
        </a:xfrm>
        <a:prstGeom prst="rect">
          <a:avLst/>
        </a:prstGeom>
      </dgm:spPr>
    </dgm:pt>
    <dgm:pt modelId="{7E3EBD28-9853-4F40-AC7D-9341DF4091BE}" type="pres">
      <dgm:prSet presAssocID="{48796F84-036F-4180-A9C2-D0B0D6B28974}" presName="sibTrans" presStyleCnt="0"/>
      <dgm:spPr/>
    </dgm:pt>
    <dgm:pt modelId="{27D5D62A-8104-43FE-8F24-4A7F86D6C3D3}" type="pres">
      <dgm:prSet presAssocID="{91DF969B-4BD0-4FC5-9877-3D93A7513BCF}" presName="compNode" presStyleCnt="0"/>
      <dgm:spPr/>
    </dgm:pt>
    <dgm:pt modelId="{3BB1E566-AAED-4984-837C-6B70746A5722}" type="pres">
      <dgm:prSet presAssocID="{91DF969B-4BD0-4FC5-9877-3D93A7513BCF}" presName="iconBgRect" presStyleLbl="bgShp" presStyleIdx="2" presStyleCnt="7"/>
      <dgm:spPr/>
    </dgm:pt>
    <dgm:pt modelId="{A800A7C5-BECE-4152-AA0C-EA7EC19CEB57}" type="pres">
      <dgm:prSet presAssocID="{91DF969B-4BD0-4FC5-9877-3D93A7513BC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lle"/>
        </a:ext>
      </dgm:extLst>
    </dgm:pt>
    <dgm:pt modelId="{A19840CE-5C8A-4166-BDD7-DAC0D67DF64A}" type="pres">
      <dgm:prSet presAssocID="{91DF969B-4BD0-4FC5-9877-3D93A7513BCF}" presName="spaceRect" presStyleCnt="0"/>
      <dgm:spPr/>
    </dgm:pt>
    <dgm:pt modelId="{2B582EE6-80B5-497F-AB74-84C84FC70CFD}" type="pres">
      <dgm:prSet presAssocID="{91DF969B-4BD0-4FC5-9877-3D93A7513BCF}" presName="textRect" presStyleLbl="revTx" presStyleIdx="2" presStyleCnt="7">
        <dgm:presLayoutVars>
          <dgm:chMax val="1"/>
          <dgm:chPref val="1"/>
        </dgm:presLayoutVars>
      </dgm:prSet>
      <dgm:spPr>
        <a:xfrm>
          <a:off x="3070158" y="1994281"/>
          <a:ext cx="1306054" cy="1767765"/>
        </a:xfrm>
        <a:prstGeom prst="rect">
          <a:avLst/>
        </a:prstGeom>
      </dgm:spPr>
    </dgm:pt>
    <dgm:pt modelId="{2E858140-9366-4F1D-A2D8-309932627057}" type="pres">
      <dgm:prSet presAssocID="{ABC188B2-31B3-4B28-8FE5-80C626E22001}" presName="sibTrans" presStyleCnt="0"/>
      <dgm:spPr/>
    </dgm:pt>
    <dgm:pt modelId="{4402BD6F-3144-4CDC-9791-D16480D1FE24}" type="pres">
      <dgm:prSet presAssocID="{D009FB90-DE08-4413-BD1F-C36D5C6B84C4}" presName="compNode" presStyleCnt="0"/>
      <dgm:spPr/>
    </dgm:pt>
    <dgm:pt modelId="{DBC26A3B-A20C-49F4-BBEB-5A3570E240D1}" type="pres">
      <dgm:prSet presAssocID="{D009FB90-DE08-4413-BD1F-C36D5C6B84C4}" presName="iconBgRect" presStyleLbl="bgShp" presStyleIdx="3" presStyleCnt="7"/>
      <dgm:spPr/>
    </dgm:pt>
    <dgm:pt modelId="{D2E401EB-6050-445B-A006-F72EFB865EAD}" type="pres">
      <dgm:prSet presAssocID="{D009FB90-DE08-4413-BD1F-C36D5C6B84C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Folder"/>
        </a:ext>
      </dgm:extLst>
    </dgm:pt>
    <dgm:pt modelId="{AC9073DA-4F96-4CC0-8B86-FF2452F06428}" type="pres">
      <dgm:prSet presAssocID="{D009FB90-DE08-4413-BD1F-C36D5C6B84C4}" presName="spaceRect" presStyleCnt="0"/>
      <dgm:spPr/>
    </dgm:pt>
    <dgm:pt modelId="{380EA40D-BC33-45EE-9E26-C1D767B7151C}" type="pres">
      <dgm:prSet presAssocID="{D009FB90-DE08-4413-BD1F-C36D5C6B84C4}" presName="textRect" presStyleLbl="revTx" presStyleIdx="3" presStyleCnt="7">
        <dgm:presLayoutVars>
          <dgm:chMax val="1"/>
          <dgm:chPref val="1"/>
        </dgm:presLayoutVars>
      </dgm:prSet>
      <dgm:spPr>
        <a:xfrm>
          <a:off x="4604772" y="2204729"/>
          <a:ext cx="1306054" cy="1346868"/>
        </a:xfrm>
        <a:prstGeom prst="rect">
          <a:avLst/>
        </a:prstGeom>
      </dgm:spPr>
    </dgm:pt>
    <dgm:pt modelId="{6D76CDDE-E06A-4888-B838-8AD9DA376FB0}" type="pres">
      <dgm:prSet presAssocID="{461E9591-FC50-48B8-98B7-928A7D546611}" presName="sibTrans" presStyleCnt="0"/>
      <dgm:spPr/>
    </dgm:pt>
    <dgm:pt modelId="{64D016E3-F262-45C3-9883-D0B6248E6A5A}" type="pres">
      <dgm:prSet presAssocID="{097F0D00-DBF2-4C48-BA5C-B2DD3D0F1483}" presName="compNode" presStyleCnt="0"/>
      <dgm:spPr/>
    </dgm:pt>
    <dgm:pt modelId="{5DB08893-A59B-4C53-894E-BF6A62570DA1}" type="pres">
      <dgm:prSet presAssocID="{097F0D00-DBF2-4C48-BA5C-B2DD3D0F1483}" presName="iconBgRect" presStyleLbl="bgShp" presStyleIdx="4" presStyleCnt="7"/>
      <dgm:spPr/>
    </dgm:pt>
    <dgm:pt modelId="{1BA1FEFD-03DD-4DFB-9904-A84EC9018389}" type="pres">
      <dgm:prSet presAssocID="{097F0D00-DBF2-4C48-BA5C-B2DD3D0F148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adioactive"/>
        </a:ext>
      </dgm:extLst>
    </dgm:pt>
    <dgm:pt modelId="{C532000C-15AE-42B4-99B2-A3C3C58AE1D6}" type="pres">
      <dgm:prSet presAssocID="{097F0D00-DBF2-4C48-BA5C-B2DD3D0F1483}" presName="spaceRect" presStyleCnt="0"/>
      <dgm:spPr/>
    </dgm:pt>
    <dgm:pt modelId="{74A6C1EF-4ADB-414A-94D8-D7236DEA3D49}" type="pres">
      <dgm:prSet presAssocID="{097F0D00-DBF2-4C48-BA5C-B2DD3D0F1483}" presName="textRect" presStyleLbl="revTx" presStyleIdx="4" presStyleCnt="7">
        <dgm:presLayoutVars>
          <dgm:chMax val="1"/>
          <dgm:chPref val="1"/>
        </dgm:presLayoutVars>
      </dgm:prSet>
      <dgm:spPr>
        <a:xfrm>
          <a:off x="6139386" y="2204729"/>
          <a:ext cx="1306054" cy="1346868"/>
        </a:xfrm>
        <a:prstGeom prst="rect">
          <a:avLst/>
        </a:prstGeom>
      </dgm:spPr>
    </dgm:pt>
    <dgm:pt modelId="{F1AC6177-3A5F-4206-B1D0-86ED66E1DAFD}" type="pres">
      <dgm:prSet presAssocID="{6447AD88-BB67-4DC4-AA85-BC5549A07102}" presName="sibTrans" presStyleCnt="0"/>
      <dgm:spPr/>
    </dgm:pt>
    <dgm:pt modelId="{6568674F-0001-4C8D-B90E-BF91588C6546}" type="pres">
      <dgm:prSet presAssocID="{521D51DA-5737-4DE0-A3EE-198720A968D8}" presName="compNode" presStyleCnt="0"/>
      <dgm:spPr/>
    </dgm:pt>
    <dgm:pt modelId="{B55E4889-94FF-41F0-9814-7208722EEEAA}" type="pres">
      <dgm:prSet presAssocID="{521D51DA-5737-4DE0-A3EE-198720A968D8}" presName="iconBgRect" presStyleLbl="bgShp" presStyleIdx="5" presStyleCnt="7"/>
      <dgm:spPr/>
    </dgm:pt>
    <dgm:pt modelId="{7FB1122A-B122-49E5-9CCF-184A2114B394}" type="pres">
      <dgm:prSet presAssocID="{521D51DA-5737-4DE0-A3EE-198720A968D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Eraser"/>
        </a:ext>
      </dgm:extLst>
    </dgm:pt>
    <dgm:pt modelId="{57917851-E984-48A7-9DE9-DE0CCC4A8B7D}" type="pres">
      <dgm:prSet presAssocID="{521D51DA-5737-4DE0-A3EE-198720A968D8}" presName="spaceRect" presStyleCnt="0"/>
      <dgm:spPr/>
    </dgm:pt>
    <dgm:pt modelId="{01112072-A81A-4ABD-B261-13F0EF3C03CA}" type="pres">
      <dgm:prSet presAssocID="{521D51DA-5737-4DE0-A3EE-198720A968D8}" presName="textRect" presStyleLbl="revTx" presStyleIdx="5" presStyleCnt="7">
        <dgm:presLayoutVars>
          <dgm:chMax val="1"/>
          <dgm:chPref val="1"/>
        </dgm:presLayoutVars>
      </dgm:prSet>
      <dgm:spPr>
        <a:xfrm>
          <a:off x="7674001" y="2204729"/>
          <a:ext cx="1306054" cy="1346868"/>
        </a:xfrm>
        <a:prstGeom prst="rect">
          <a:avLst/>
        </a:prstGeom>
      </dgm:spPr>
    </dgm:pt>
    <dgm:pt modelId="{278D161D-5390-4EFC-8CE8-138A686A09D1}" type="pres">
      <dgm:prSet presAssocID="{5B98A0C9-B4E7-4FC8-8945-8756F40CBE26}" presName="sibTrans" presStyleCnt="0"/>
      <dgm:spPr/>
    </dgm:pt>
    <dgm:pt modelId="{F11603D2-65A3-4A04-B1C2-25C1F96D0A7F}" type="pres">
      <dgm:prSet presAssocID="{105C9E30-AC63-42EC-93B0-C90AC24B429D}" presName="compNode" presStyleCnt="0"/>
      <dgm:spPr/>
    </dgm:pt>
    <dgm:pt modelId="{C28E4431-D008-4FC3-9683-FDCCB69226D7}" type="pres">
      <dgm:prSet presAssocID="{105C9E30-AC63-42EC-93B0-C90AC24B429D}" presName="iconBgRect" presStyleLbl="bgShp" presStyleIdx="6" presStyleCnt="7"/>
      <dgm:spPr/>
    </dgm:pt>
    <dgm:pt modelId="{46DBC0F9-43BD-46CB-816E-1FABF974E236}" type="pres">
      <dgm:prSet presAssocID="{105C9E30-AC63-42EC-93B0-C90AC24B429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Confused Person"/>
        </a:ext>
      </dgm:extLst>
    </dgm:pt>
    <dgm:pt modelId="{F62F14D5-C9BE-4E24-869F-D27997CBC66B}" type="pres">
      <dgm:prSet presAssocID="{105C9E30-AC63-42EC-93B0-C90AC24B429D}" presName="spaceRect" presStyleCnt="0"/>
      <dgm:spPr/>
    </dgm:pt>
    <dgm:pt modelId="{1D091FF4-9A70-45EC-8194-A20738F83A75}" type="pres">
      <dgm:prSet presAssocID="{105C9E30-AC63-42EC-93B0-C90AC24B429D}" presName="textRect" presStyleLbl="revTx" presStyleIdx="6" presStyleCnt="7">
        <dgm:presLayoutVars>
          <dgm:chMax val="1"/>
          <dgm:chPref val="1"/>
        </dgm:presLayoutVars>
      </dgm:prSet>
      <dgm:spPr>
        <a:xfrm>
          <a:off x="9208615" y="2204729"/>
          <a:ext cx="1306054" cy="1346868"/>
        </a:xfrm>
        <a:prstGeom prst="rect">
          <a:avLst/>
        </a:prstGeom>
      </dgm:spPr>
    </dgm:pt>
  </dgm:ptLst>
  <dgm:cxnLst>
    <dgm:cxn modelId="{BFE36918-596C-4395-BB8A-DCD87D825C6E}" type="presOf" srcId="{097F0D00-DBF2-4C48-BA5C-B2DD3D0F1483}" destId="{74A6C1EF-4ADB-414A-94D8-D7236DEA3D49}" srcOrd="0" destOrd="0" presId="urn:microsoft.com/office/officeart/2018/5/layout/IconCircleLabelList"/>
    <dgm:cxn modelId="{E8E9B63B-2DDA-45E2-9644-F81F83DC7346}" type="presOf" srcId="{105C9E30-AC63-42EC-93B0-C90AC24B429D}" destId="{1D091FF4-9A70-45EC-8194-A20738F83A75}" srcOrd="0" destOrd="0" presId="urn:microsoft.com/office/officeart/2018/5/layout/IconCircleLabelList"/>
    <dgm:cxn modelId="{5579B63D-D895-4F9D-88DD-968F890F100B}" srcId="{06B02DC2-1612-4B4B-9B23-557A1B1A76AA}" destId="{91DF969B-4BD0-4FC5-9877-3D93A7513BCF}" srcOrd="2" destOrd="0" parTransId="{B5A1B7C3-8AD4-43F6-98E4-529A284DEDC0}" sibTransId="{ABC188B2-31B3-4B28-8FE5-80C626E22001}"/>
    <dgm:cxn modelId="{E565BB3E-5B3D-41A3-A108-5621A7D1E1E6}" srcId="{06B02DC2-1612-4B4B-9B23-557A1B1A76AA}" destId="{F877B7EA-B111-406D-81D9-AF51DC2DF106}" srcOrd="1" destOrd="0" parTransId="{3F4209B0-577A-4E91-8F85-8AF95510F100}" sibTransId="{48796F84-036F-4180-A9C2-D0B0D6B28974}"/>
    <dgm:cxn modelId="{E6E3DA68-74D6-4DFA-BC34-5D2C0B996A34}" type="presOf" srcId="{88F7EBD2-1AFC-4551-8153-C86D2A886C5C}" destId="{FEF1C01D-6AC5-48FB-990D-EA1896EF4A9F}" srcOrd="0" destOrd="0" presId="urn:microsoft.com/office/officeart/2018/5/layout/IconCircleLabelList"/>
    <dgm:cxn modelId="{15AFC050-DBBC-437D-98AF-C5E4FB1A2AF2}" type="presOf" srcId="{06B02DC2-1612-4B4B-9B23-557A1B1A76AA}" destId="{504222A3-B49A-473E-A675-08EB5E7F1225}" srcOrd="0" destOrd="0" presId="urn:microsoft.com/office/officeart/2018/5/layout/IconCircleLabelList"/>
    <dgm:cxn modelId="{E2CD1057-CF79-416E-8C20-BB0EB4E0826D}" srcId="{06B02DC2-1612-4B4B-9B23-557A1B1A76AA}" destId="{105C9E30-AC63-42EC-93B0-C90AC24B429D}" srcOrd="6" destOrd="0" parTransId="{B51AD2D6-490C-48F8-BC6B-9FE0161F21D2}" sibTransId="{CF1EF971-CE2E-4D75-B1E0-8DA3797F5802}"/>
    <dgm:cxn modelId="{BDF8047B-5F68-4358-AA59-87C01DEAD3FC}" srcId="{06B02DC2-1612-4B4B-9B23-557A1B1A76AA}" destId="{88F7EBD2-1AFC-4551-8153-C86D2A886C5C}" srcOrd="0" destOrd="0" parTransId="{6DB60E30-AE5B-4808-AAA9-EF4B6196AB2E}" sibTransId="{AAF70F83-B3B1-4003-B6D5-AC43B6710624}"/>
    <dgm:cxn modelId="{EE515C8A-BB92-474A-95FA-AE0DA68D02D6}" srcId="{06B02DC2-1612-4B4B-9B23-557A1B1A76AA}" destId="{097F0D00-DBF2-4C48-BA5C-B2DD3D0F1483}" srcOrd="4" destOrd="0" parTransId="{445140E2-1698-4AE6-9EDF-A03FCE579FCD}" sibTransId="{6447AD88-BB67-4DC4-AA85-BC5549A07102}"/>
    <dgm:cxn modelId="{D228E497-6800-4640-AED4-BCFC1A3FC5C6}" type="presOf" srcId="{F877B7EA-B111-406D-81D9-AF51DC2DF106}" destId="{9BCA8D43-A3C9-4192-9160-D325E1423072}" srcOrd="0" destOrd="0" presId="urn:microsoft.com/office/officeart/2018/5/layout/IconCircleLabelList"/>
    <dgm:cxn modelId="{385273A5-C1DC-4515-BE0F-721E2B1C6BAA}" srcId="{06B02DC2-1612-4B4B-9B23-557A1B1A76AA}" destId="{521D51DA-5737-4DE0-A3EE-198720A968D8}" srcOrd="5" destOrd="0" parTransId="{9B8F87D1-7218-42DA-A284-2DEA4CA7EFC0}" sibTransId="{5B98A0C9-B4E7-4FC8-8945-8756F40CBE26}"/>
    <dgm:cxn modelId="{EA8A77A8-6D38-4FC7-8009-76D598DF047F}" srcId="{06B02DC2-1612-4B4B-9B23-557A1B1A76AA}" destId="{D009FB90-DE08-4413-BD1F-C36D5C6B84C4}" srcOrd="3" destOrd="0" parTransId="{8B60ED78-E0F5-40E2-8A76-AB8AD4805F8B}" sibTransId="{461E9591-FC50-48B8-98B7-928A7D546611}"/>
    <dgm:cxn modelId="{450272C0-4398-4BC1-9F0E-F6A3DA84C27A}" type="presOf" srcId="{D009FB90-DE08-4413-BD1F-C36D5C6B84C4}" destId="{380EA40D-BC33-45EE-9E26-C1D767B7151C}" srcOrd="0" destOrd="0" presId="urn:microsoft.com/office/officeart/2018/5/layout/IconCircleLabelList"/>
    <dgm:cxn modelId="{668218C5-7E57-41F4-96E5-84EA4310F713}" type="presOf" srcId="{521D51DA-5737-4DE0-A3EE-198720A968D8}" destId="{01112072-A81A-4ABD-B261-13F0EF3C03CA}" srcOrd="0" destOrd="0" presId="urn:microsoft.com/office/officeart/2018/5/layout/IconCircleLabelList"/>
    <dgm:cxn modelId="{C6E973F6-DE0C-410F-A6D9-531FD614A32A}" type="presOf" srcId="{91DF969B-4BD0-4FC5-9877-3D93A7513BCF}" destId="{2B582EE6-80B5-497F-AB74-84C84FC70CFD}" srcOrd="0" destOrd="0" presId="urn:microsoft.com/office/officeart/2018/5/layout/IconCircleLabelList"/>
    <dgm:cxn modelId="{2615105A-1227-49E4-9141-7AB009880982}" type="presParOf" srcId="{504222A3-B49A-473E-A675-08EB5E7F1225}" destId="{BC1DDB56-6C62-44DC-BAF9-FC44396C7619}" srcOrd="0" destOrd="0" presId="urn:microsoft.com/office/officeart/2018/5/layout/IconCircleLabelList"/>
    <dgm:cxn modelId="{246A0F27-118C-4C31-8126-0ABF69DD6182}" type="presParOf" srcId="{BC1DDB56-6C62-44DC-BAF9-FC44396C7619}" destId="{BD006DEE-7CEA-49D3-A2F7-4D8D7CE6B08E}" srcOrd="0" destOrd="0" presId="urn:microsoft.com/office/officeart/2018/5/layout/IconCircleLabelList"/>
    <dgm:cxn modelId="{F6E7B490-7C9D-44D9-963F-51B55AE02A1D}" type="presParOf" srcId="{BC1DDB56-6C62-44DC-BAF9-FC44396C7619}" destId="{2ACF2901-1D3F-4DC6-9D01-1AAB8B4B3D6C}" srcOrd="1" destOrd="0" presId="urn:microsoft.com/office/officeart/2018/5/layout/IconCircleLabelList"/>
    <dgm:cxn modelId="{47A3F950-7F78-41D3-85A0-4591EFBD1478}" type="presParOf" srcId="{BC1DDB56-6C62-44DC-BAF9-FC44396C7619}" destId="{AC2CF34B-DEB4-475B-9FC6-C305A5AFD22C}" srcOrd="2" destOrd="0" presId="urn:microsoft.com/office/officeart/2018/5/layout/IconCircleLabelList"/>
    <dgm:cxn modelId="{91D4C29D-7DA6-44F2-8F0E-2CA5F3213CBF}" type="presParOf" srcId="{BC1DDB56-6C62-44DC-BAF9-FC44396C7619}" destId="{FEF1C01D-6AC5-48FB-990D-EA1896EF4A9F}" srcOrd="3" destOrd="0" presId="urn:microsoft.com/office/officeart/2018/5/layout/IconCircleLabelList"/>
    <dgm:cxn modelId="{FE775389-4A11-4C22-871A-39FC54560CE1}" type="presParOf" srcId="{504222A3-B49A-473E-A675-08EB5E7F1225}" destId="{70731C28-E7AD-4DCF-A31E-E4AE757F51B7}" srcOrd="1" destOrd="0" presId="urn:microsoft.com/office/officeart/2018/5/layout/IconCircleLabelList"/>
    <dgm:cxn modelId="{D93DDC43-820D-4493-9564-B8E55490180C}" type="presParOf" srcId="{504222A3-B49A-473E-A675-08EB5E7F1225}" destId="{8C5B2BF9-627A-43BD-9F08-58F94B253C06}" srcOrd="2" destOrd="0" presId="urn:microsoft.com/office/officeart/2018/5/layout/IconCircleLabelList"/>
    <dgm:cxn modelId="{9CFB44D8-3E32-4941-B69D-A75DA23AFB66}" type="presParOf" srcId="{8C5B2BF9-627A-43BD-9F08-58F94B253C06}" destId="{FB00E705-24EA-450D-BF49-EA16420D632B}" srcOrd="0" destOrd="0" presId="urn:microsoft.com/office/officeart/2018/5/layout/IconCircleLabelList"/>
    <dgm:cxn modelId="{7FF7AB38-D53E-41BE-92FE-6CE0C2A2C66D}" type="presParOf" srcId="{8C5B2BF9-627A-43BD-9F08-58F94B253C06}" destId="{36BD1946-77F3-401E-9526-06879D727825}" srcOrd="1" destOrd="0" presId="urn:microsoft.com/office/officeart/2018/5/layout/IconCircleLabelList"/>
    <dgm:cxn modelId="{221D6E82-FD1C-4306-8458-0937BE4D8205}" type="presParOf" srcId="{8C5B2BF9-627A-43BD-9F08-58F94B253C06}" destId="{23D92E2A-784E-4355-B1C7-4181D2F1EE6F}" srcOrd="2" destOrd="0" presId="urn:microsoft.com/office/officeart/2018/5/layout/IconCircleLabelList"/>
    <dgm:cxn modelId="{903735E2-A7F2-40F8-A3BE-A4BFF7DCC7DC}" type="presParOf" srcId="{8C5B2BF9-627A-43BD-9F08-58F94B253C06}" destId="{9BCA8D43-A3C9-4192-9160-D325E1423072}" srcOrd="3" destOrd="0" presId="urn:microsoft.com/office/officeart/2018/5/layout/IconCircleLabelList"/>
    <dgm:cxn modelId="{1C8BCFE3-6AFF-43A1-AD8A-DF78D40D571D}" type="presParOf" srcId="{504222A3-B49A-473E-A675-08EB5E7F1225}" destId="{7E3EBD28-9853-4F40-AC7D-9341DF4091BE}" srcOrd="3" destOrd="0" presId="urn:microsoft.com/office/officeart/2018/5/layout/IconCircleLabelList"/>
    <dgm:cxn modelId="{16E5FA8D-5575-433C-9DDA-BF436D20637B}" type="presParOf" srcId="{504222A3-B49A-473E-A675-08EB5E7F1225}" destId="{27D5D62A-8104-43FE-8F24-4A7F86D6C3D3}" srcOrd="4" destOrd="0" presId="urn:microsoft.com/office/officeart/2018/5/layout/IconCircleLabelList"/>
    <dgm:cxn modelId="{DDE38C68-F733-4C0B-9AFB-2EAA5662C69E}" type="presParOf" srcId="{27D5D62A-8104-43FE-8F24-4A7F86D6C3D3}" destId="{3BB1E566-AAED-4984-837C-6B70746A5722}" srcOrd="0" destOrd="0" presId="urn:microsoft.com/office/officeart/2018/5/layout/IconCircleLabelList"/>
    <dgm:cxn modelId="{97EBDC81-C200-4331-B939-3889B98185D6}" type="presParOf" srcId="{27D5D62A-8104-43FE-8F24-4A7F86D6C3D3}" destId="{A800A7C5-BECE-4152-AA0C-EA7EC19CEB57}" srcOrd="1" destOrd="0" presId="urn:microsoft.com/office/officeart/2018/5/layout/IconCircleLabelList"/>
    <dgm:cxn modelId="{1FD72EE2-3AB5-41FD-9A8E-FB73D5DFF8E7}" type="presParOf" srcId="{27D5D62A-8104-43FE-8F24-4A7F86D6C3D3}" destId="{A19840CE-5C8A-4166-BDD7-DAC0D67DF64A}" srcOrd="2" destOrd="0" presId="urn:microsoft.com/office/officeart/2018/5/layout/IconCircleLabelList"/>
    <dgm:cxn modelId="{AB3BBC33-3B4F-4C2C-9FEF-62A8222DFD65}" type="presParOf" srcId="{27D5D62A-8104-43FE-8F24-4A7F86D6C3D3}" destId="{2B582EE6-80B5-497F-AB74-84C84FC70CFD}" srcOrd="3" destOrd="0" presId="urn:microsoft.com/office/officeart/2018/5/layout/IconCircleLabelList"/>
    <dgm:cxn modelId="{83F28549-301F-473E-9D56-5CD4A66567F0}" type="presParOf" srcId="{504222A3-B49A-473E-A675-08EB5E7F1225}" destId="{2E858140-9366-4F1D-A2D8-309932627057}" srcOrd="5" destOrd="0" presId="urn:microsoft.com/office/officeart/2018/5/layout/IconCircleLabelList"/>
    <dgm:cxn modelId="{0EDA2F27-20DB-43C8-BEC1-43C216E794FA}" type="presParOf" srcId="{504222A3-B49A-473E-A675-08EB5E7F1225}" destId="{4402BD6F-3144-4CDC-9791-D16480D1FE24}" srcOrd="6" destOrd="0" presId="urn:microsoft.com/office/officeart/2018/5/layout/IconCircleLabelList"/>
    <dgm:cxn modelId="{42A14786-D3DF-425E-95D9-96C450A9082A}" type="presParOf" srcId="{4402BD6F-3144-4CDC-9791-D16480D1FE24}" destId="{DBC26A3B-A20C-49F4-BBEB-5A3570E240D1}" srcOrd="0" destOrd="0" presId="urn:microsoft.com/office/officeart/2018/5/layout/IconCircleLabelList"/>
    <dgm:cxn modelId="{A84EC984-CFD0-444A-BEC6-2ED3AA9866C3}" type="presParOf" srcId="{4402BD6F-3144-4CDC-9791-D16480D1FE24}" destId="{D2E401EB-6050-445B-A006-F72EFB865EAD}" srcOrd="1" destOrd="0" presId="urn:microsoft.com/office/officeart/2018/5/layout/IconCircleLabelList"/>
    <dgm:cxn modelId="{7F530B56-99EC-412B-A371-5FE896698963}" type="presParOf" srcId="{4402BD6F-3144-4CDC-9791-D16480D1FE24}" destId="{AC9073DA-4F96-4CC0-8B86-FF2452F06428}" srcOrd="2" destOrd="0" presId="urn:microsoft.com/office/officeart/2018/5/layout/IconCircleLabelList"/>
    <dgm:cxn modelId="{E5C9C434-A210-4F67-BC2E-2F2D1DC2E471}" type="presParOf" srcId="{4402BD6F-3144-4CDC-9791-D16480D1FE24}" destId="{380EA40D-BC33-45EE-9E26-C1D767B7151C}" srcOrd="3" destOrd="0" presId="urn:microsoft.com/office/officeart/2018/5/layout/IconCircleLabelList"/>
    <dgm:cxn modelId="{29B1E902-C7D4-4920-BBE4-57E8CC1C668A}" type="presParOf" srcId="{504222A3-B49A-473E-A675-08EB5E7F1225}" destId="{6D76CDDE-E06A-4888-B838-8AD9DA376FB0}" srcOrd="7" destOrd="0" presId="urn:microsoft.com/office/officeart/2018/5/layout/IconCircleLabelList"/>
    <dgm:cxn modelId="{848CB834-0FD2-4C8F-889B-8E293032B8E6}" type="presParOf" srcId="{504222A3-B49A-473E-A675-08EB5E7F1225}" destId="{64D016E3-F262-45C3-9883-D0B6248E6A5A}" srcOrd="8" destOrd="0" presId="urn:microsoft.com/office/officeart/2018/5/layout/IconCircleLabelList"/>
    <dgm:cxn modelId="{D5C3F511-2193-4523-BB96-6C59E6BCC56F}" type="presParOf" srcId="{64D016E3-F262-45C3-9883-D0B6248E6A5A}" destId="{5DB08893-A59B-4C53-894E-BF6A62570DA1}" srcOrd="0" destOrd="0" presId="urn:microsoft.com/office/officeart/2018/5/layout/IconCircleLabelList"/>
    <dgm:cxn modelId="{1E4B58E6-50DA-4BB1-8B49-2C925BB7B6F6}" type="presParOf" srcId="{64D016E3-F262-45C3-9883-D0B6248E6A5A}" destId="{1BA1FEFD-03DD-4DFB-9904-A84EC9018389}" srcOrd="1" destOrd="0" presId="urn:microsoft.com/office/officeart/2018/5/layout/IconCircleLabelList"/>
    <dgm:cxn modelId="{37339ADE-6832-4B5C-AAC1-B6D8399254A1}" type="presParOf" srcId="{64D016E3-F262-45C3-9883-D0B6248E6A5A}" destId="{C532000C-15AE-42B4-99B2-A3C3C58AE1D6}" srcOrd="2" destOrd="0" presId="urn:microsoft.com/office/officeart/2018/5/layout/IconCircleLabelList"/>
    <dgm:cxn modelId="{05EE0BCE-95F4-4AF2-990E-B1B1B080D52D}" type="presParOf" srcId="{64D016E3-F262-45C3-9883-D0B6248E6A5A}" destId="{74A6C1EF-4ADB-414A-94D8-D7236DEA3D49}" srcOrd="3" destOrd="0" presId="urn:microsoft.com/office/officeart/2018/5/layout/IconCircleLabelList"/>
    <dgm:cxn modelId="{758F4481-FBE8-456B-B8BE-33B83739688D}" type="presParOf" srcId="{504222A3-B49A-473E-A675-08EB5E7F1225}" destId="{F1AC6177-3A5F-4206-B1D0-86ED66E1DAFD}" srcOrd="9" destOrd="0" presId="urn:microsoft.com/office/officeart/2018/5/layout/IconCircleLabelList"/>
    <dgm:cxn modelId="{BB7328A3-1632-42AD-BB57-F78EEDBB3A04}" type="presParOf" srcId="{504222A3-B49A-473E-A675-08EB5E7F1225}" destId="{6568674F-0001-4C8D-B90E-BF91588C6546}" srcOrd="10" destOrd="0" presId="urn:microsoft.com/office/officeart/2018/5/layout/IconCircleLabelList"/>
    <dgm:cxn modelId="{D8F04E47-285B-4560-AA87-F848445F8C40}" type="presParOf" srcId="{6568674F-0001-4C8D-B90E-BF91588C6546}" destId="{B55E4889-94FF-41F0-9814-7208722EEEAA}" srcOrd="0" destOrd="0" presId="urn:microsoft.com/office/officeart/2018/5/layout/IconCircleLabelList"/>
    <dgm:cxn modelId="{BA145658-5860-4886-B31D-696278391578}" type="presParOf" srcId="{6568674F-0001-4C8D-B90E-BF91588C6546}" destId="{7FB1122A-B122-49E5-9CCF-184A2114B394}" srcOrd="1" destOrd="0" presId="urn:microsoft.com/office/officeart/2018/5/layout/IconCircleLabelList"/>
    <dgm:cxn modelId="{49B8CE69-D578-44D0-A302-CE1D11287E70}" type="presParOf" srcId="{6568674F-0001-4C8D-B90E-BF91588C6546}" destId="{57917851-E984-48A7-9DE9-DE0CCC4A8B7D}" srcOrd="2" destOrd="0" presId="urn:microsoft.com/office/officeart/2018/5/layout/IconCircleLabelList"/>
    <dgm:cxn modelId="{0AA4D360-7029-4598-8F8C-3C6746C6B3A3}" type="presParOf" srcId="{6568674F-0001-4C8D-B90E-BF91588C6546}" destId="{01112072-A81A-4ABD-B261-13F0EF3C03CA}" srcOrd="3" destOrd="0" presId="urn:microsoft.com/office/officeart/2018/5/layout/IconCircleLabelList"/>
    <dgm:cxn modelId="{55AA9A55-F61B-4548-8279-D2498B55BD2B}" type="presParOf" srcId="{504222A3-B49A-473E-A675-08EB5E7F1225}" destId="{278D161D-5390-4EFC-8CE8-138A686A09D1}" srcOrd="11" destOrd="0" presId="urn:microsoft.com/office/officeart/2018/5/layout/IconCircleLabelList"/>
    <dgm:cxn modelId="{359041CB-86B5-4A89-BDF4-D6B0522D3E61}" type="presParOf" srcId="{504222A3-B49A-473E-A675-08EB5E7F1225}" destId="{F11603D2-65A3-4A04-B1C2-25C1F96D0A7F}" srcOrd="12" destOrd="0" presId="urn:microsoft.com/office/officeart/2018/5/layout/IconCircleLabelList"/>
    <dgm:cxn modelId="{FA48F09C-2F74-4B54-9782-6C13D96C9A06}" type="presParOf" srcId="{F11603D2-65A3-4A04-B1C2-25C1F96D0A7F}" destId="{C28E4431-D008-4FC3-9683-FDCCB69226D7}" srcOrd="0" destOrd="0" presId="urn:microsoft.com/office/officeart/2018/5/layout/IconCircleLabelList"/>
    <dgm:cxn modelId="{018A436B-1B0D-4784-85D5-30F6D5DED052}" type="presParOf" srcId="{F11603D2-65A3-4A04-B1C2-25C1F96D0A7F}" destId="{46DBC0F9-43BD-46CB-816E-1FABF974E236}" srcOrd="1" destOrd="0" presId="urn:microsoft.com/office/officeart/2018/5/layout/IconCircleLabelList"/>
    <dgm:cxn modelId="{B056F213-CFED-45E1-8299-11F54AA64922}" type="presParOf" srcId="{F11603D2-65A3-4A04-B1C2-25C1F96D0A7F}" destId="{F62F14D5-C9BE-4E24-869F-D27997CBC66B}" srcOrd="2" destOrd="0" presId="urn:microsoft.com/office/officeart/2018/5/layout/IconCircleLabelList"/>
    <dgm:cxn modelId="{B1D62920-DEAC-4ED8-9545-FACDEFDD11D4}" type="presParOf" srcId="{F11603D2-65A3-4A04-B1C2-25C1F96D0A7F}" destId="{1D091FF4-9A70-45EC-8194-A20738F83A7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6A34C9-46A5-4C7C-BFA1-5325547097C8}"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6A2EA3D1-3DF7-460B-B253-24D6B7227355}">
      <dgm:prSet custT="1"/>
      <dgm:spPr/>
      <dgm:t>
        <a:bodyPr/>
        <a:lstStyle/>
        <a:p>
          <a:r>
            <a:rPr lang="en-US" sz="1800" dirty="0"/>
            <a:t>Significant delays in shipping have caused materials returned toward the end of the window to show up on security reports.</a:t>
          </a:r>
        </a:p>
      </dgm:t>
    </dgm:pt>
    <dgm:pt modelId="{F94F5315-85AC-47F1-A6A4-712D15176C3E}" type="parTrans" cxnId="{F06406B6-1D7C-4349-8582-C4C44367DB68}">
      <dgm:prSet/>
      <dgm:spPr/>
      <dgm:t>
        <a:bodyPr/>
        <a:lstStyle/>
        <a:p>
          <a:endParaRPr lang="en-US"/>
        </a:p>
      </dgm:t>
    </dgm:pt>
    <dgm:pt modelId="{4C3B6CD2-B074-47EA-954E-2AB8036A14EE}" type="sibTrans" cxnId="{F06406B6-1D7C-4349-8582-C4C44367DB68}">
      <dgm:prSet/>
      <dgm:spPr/>
      <dgm:t>
        <a:bodyPr/>
        <a:lstStyle/>
        <a:p>
          <a:endParaRPr lang="en-US"/>
        </a:p>
      </dgm:t>
    </dgm:pt>
    <dgm:pt modelId="{E4F65134-8C34-4C91-A874-B3F9AD4C721F}">
      <dgm:prSet/>
      <dgm:spPr/>
      <dgm:t>
        <a:bodyPr/>
        <a:lstStyle/>
        <a:p>
          <a:r>
            <a:rPr lang="en-US" dirty="0"/>
            <a:t>The return materials date by listed in previous slides is the last day districts should return materials.</a:t>
          </a:r>
        </a:p>
      </dgm:t>
    </dgm:pt>
    <dgm:pt modelId="{14B4CBA0-B63D-450B-80E9-FC844774059F}" type="parTrans" cxnId="{6F14E7BB-3961-4004-B79A-FF3AE08813A2}">
      <dgm:prSet/>
      <dgm:spPr/>
      <dgm:t>
        <a:bodyPr/>
        <a:lstStyle/>
        <a:p>
          <a:endParaRPr lang="en-US"/>
        </a:p>
      </dgm:t>
    </dgm:pt>
    <dgm:pt modelId="{B1041C1B-58AF-4274-9E9C-354D6F80F63F}" type="sibTrans" cxnId="{6F14E7BB-3961-4004-B79A-FF3AE08813A2}">
      <dgm:prSet/>
      <dgm:spPr/>
      <dgm:t>
        <a:bodyPr/>
        <a:lstStyle/>
        <a:p>
          <a:endParaRPr lang="en-US"/>
        </a:p>
      </dgm:t>
    </dgm:pt>
    <dgm:pt modelId="{A31E9B35-542E-4812-B700-02C13A3CEC13}">
      <dgm:prSet custT="1"/>
      <dgm:spPr/>
      <dgm:t>
        <a:bodyPr/>
        <a:lstStyle/>
        <a:p>
          <a:r>
            <a:rPr lang="en-US" sz="1800" dirty="0"/>
            <a:t>Preferred practice is for districts to return materials as soon as testing is complete and are no longer needed.</a:t>
          </a:r>
        </a:p>
      </dgm:t>
    </dgm:pt>
    <dgm:pt modelId="{36797F41-37A4-4917-A4C6-A7500AC089C8}" type="parTrans" cxnId="{A502ED0E-A248-4272-B87B-FC72116F006F}">
      <dgm:prSet/>
      <dgm:spPr/>
      <dgm:t>
        <a:bodyPr/>
        <a:lstStyle/>
        <a:p>
          <a:endParaRPr lang="en-US"/>
        </a:p>
      </dgm:t>
    </dgm:pt>
    <dgm:pt modelId="{E9A7A94D-D816-4E40-8C8C-829C524345A5}" type="sibTrans" cxnId="{A502ED0E-A248-4272-B87B-FC72116F006F}">
      <dgm:prSet/>
      <dgm:spPr/>
      <dgm:t>
        <a:bodyPr/>
        <a:lstStyle/>
        <a:p>
          <a:endParaRPr lang="en-US"/>
        </a:p>
      </dgm:t>
    </dgm:pt>
    <dgm:pt modelId="{E68AAB92-0A37-4F62-8286-3ED85C0B7D58}" type="pres">
      <dgm:prSet presAssocID="{406A34C9-46A5-4C7C-BFA1-5325547097C8}" presName="root" presStyleCnt="0">
        <dgm:presLayoutVars>
          <dgm:dir/>
          <dgm:resizeHandles val="exact"/>
        </dgm:presLayoutVars>
      </dgm:prSet>
      <dgm:spPr/>
    </dgm:pt>
    <dgm:pt modelId="{6CA31F6B-FB54-4427-AD33-CF566482FC8A}" type="pres">
      <dgm:prSet presAssocID="{6A2EA3D1-3DF7-460B-B253-24D6B7227355}" presName="compNode" presStyleCnt="0"/>
      <dgm:spPr/>
    </dgm:pt>
    <dgm:pt modelId="{6F54E070-1E01-4C5D-9645-C320F7878788}" type="pres">
      <dgm:prSet presAssocID="{6A2EA3D1-3DF7-460B-B253-24D6B7227355}" presName="iconRect" presStyleLbl="node1" presStyleIdx="0" presStyleCnt="3" custScaleY="91422"/>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a:ln>
          <a:noFill/>
        </a:ln>
      </dgm:spPr>
      <dgm:extLst>
        <a:ext uri="{E40237B7-FDA0-4F09-8148-C483321AD2D9}">
          <dgm14:cNvPr xmlns:dgm14="http://schemas.microsoft.com/office/drawing/2010/diagram" id="0" name="" descr="Freight with solid fill"/>
        </a:ext>
      </dgm:extLst>
    </dgm:pt>
    <dgm:pt modelId="{E8A36499-7607-46B7-B3A0-5BF21471A998}" type="pres">
      <dgm:prSet presAssocID="{6A2EA3D1-3DF7-460B-B253-24D6B7227355}" presName="spaceRect" presStyleCnt="0"/>
      <dgm:spPr/>
    </dgm:pt>
    <dgm:pt modelId="{865B8B79-0606-4B18-8179-41F4A2EB7001}" type="pres">
      <dgm:prSet presAssocID="{6A2EA3D1-3DF7-460B-B253-24D6B7227355}" presName="textRect" presStyleLbl="revTx" presStyleIdx="0" presStyleCnt="3">
        <dgm:presLayoutVars>
          <dgm:chMax val="1"/>
          <dgm:chPref val="1"/>
        </dgm:presLayoutVars>
      </dgm:prSet>
      <dgm:spPr/>
    </dgm:pt>
    <dgm:pt modelId="{4835979C-7F78-4051-BEAF-89142D463971}" type="pres">
      <dgm:prSet presAssocID="{4C3B6CD2-B074-47EA-954E-2AB8036A14EE}" presName="sibTrans" presStyleCnt="0"/>
      <dgm:spPr/>
    </dgm:pt>
    <dgm:pt modelId="{64F0455C-7CA3-43F1-938C-29EE2DDAC525}" type="pres">
      <dgm:prSet presAssocID="{E4F65134-8C34-4C91-A874-B3F9AD4C721F}" presName="compNode" presStyleCnt="0"/>
      <dgm:spPr/>
    </dgm:pt>
    <dgm:pt modelId="{478C0295-796F-433D-9F48-A68B8FF03214}" type="pres">
      <dgm:prSet presAssocID="{E4F65134-8C34-4C91-A874-B3F9AD4C721F}" presName="iconRect" presStyleLbl="node1" presStyleIdx="1" presStyleCnt="3" custScaleX="70325" custScaleY="7032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ily calendar with solid fill"/>
        </a:ext>
      </dgm:extLst>
    </dgm:pt>
    <dgm:pt modelId="{FBC14DBE-1C34-475B-B41D-656F734C31F9}" type="pres">
      <dgm:prSet presAssocID="{E4F65134-8C34-4C91-A874-B3F9AD4C721F}" presName="spaceRect" presStyleCnt="0"/>
      <dgm:spPr/>
    </dgm:pt>
    <dgm:pt modelId="{1118891F-8CC3-4650-84A9-2EFDC23A1BF9}" type="pres">
      <dgm:prSet presAssocID="{E4F65134-8C34-4C91-A874-B3F9AD4C721F}" presName="textRect" presStyleLbl="revTx" presStyleIdx="1" presStyleCnt="3">
        <dgm:presLayoutVars>
          <dgm:chMax val="1"/>
          <dgm:chPref val="1"/>
        </dgm:presLayoutVars>
      </dgm:prSet>
      <dgm:spPr/>
    </dgm:pt>
    <dgm:pt modelId="{240DFA8D-493B-4C7C-9242-DF0D99218F55}" type="pres">
      <dgm:prSet presAssocID="{B1041C1B-58AF-4274-9E9C-354D6F80F63F}" presName="sibTrans" presStyleCnt="0"/>
      <dgm:spPr/>
    </dgm:pt>
    <dgm:pt modelId="{E870D10D-1877-4E38-BEEB-AE7FDA7ADBEF}" type="pres">
      <dgm:prSet presAssocID="{A31E9B35-542E-4812-B700-02C13A3CEC13}" presName="compNode" presStyleCnt="0"/>
      <dgm:spPr/>
    </dgm:pt>
    <dgm:pt modelId="{9B47993F-4731-469A-9FF5-6857DB36CA5B}" type="pres">
      <dgm:prSet presAssocID="{A31E9B35-542E-4812-B700-02C13A3CEC13}" presName="iconRect" presStyleLbl="node1" presStyleIdx="2" presStyleCnt="3" custScaleX="84390" custScaleY="7735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spiration with solid fill"/>
        </a:ext>
      </dgm:extLst>
    </dgm:pt>
    <dgm:pt modelId="{2C33160F-43BC-462E-ABAC-C46AB7BDA460}" type="pres">
      <dgm:prSet presAssocID="{A31E9B35-542E-4812-B700-02C13A3CEC13}" presName="spaceRect" presStyleCnt="0"/>
      <dgm:spPr/>
    </dgm:pt>
    <dgm:pt modelId="{0FE06E59-1113-4F66-8B3B-F1802557AAD1}" type="pres">
      <dgm:prSet presAssocID="{A31E9B35-542E-4812-B700-02C13A3CEC13}" presName="textRect" presStyleLbl="revTx" presStyleIdx="2" presStyleCnt="3">
        <dgm:presLayoutVars>
          <dgm:chMax val="1"/>
          <dgm:chPref val="1"/>
        </dgm:presLayoutVars>
      </dgm:prSet>
      <dgm:spPr/>
    </dgm:pt>
  </dgm:ptLst>
  <dgm:cxnLst>
    <dgm:cxn modelId="{3080A200-6C6F-4CB6-9EE9-37024D86A6CB}" type="presOf" srcId="{A31E9B35-542E-4812-B700-02C13A3CEC13}" destId="{0FE06E59-1113-4F66-8B3B-F1802557AAD1}" srcOrd="0" destOrd="0" presId="urn:microsoft.com/office/officeart/2018/2/layout/IconLabelList"/>
    <dgm:cxn modelId="{A502ED0E-A248-4272-B87B-FC72116F006F}" srcId="{406A34C9-46A5-4C7C-BFA1-5325547097C8}" destId="{A31E9B35-542E-4812-B700-02C13A3CEC13}" srcOrd="2" destOrd="0" parTransId="{36797F41-37A4-4917-A4C6-A7500AC089C8}" sibTransId="{E9A7A94D-D816-4E40-8C8C-829C524345A5}"/>
    <dgm:cxn modelId="{D08F790F-3234-484F-9698-47A98D504086}" type="presOf" srcId="{406A34C9-46A5-4C7C-BFA1-5325547097C8}" destId="{E68AAB92-0A37-4F62-8286-3ED85C0B7D58}" srcOrd="0" destOrd="0" presId="urn:microsoft.com/office/officeart/2018/2/layout/IconLabelList"/>
    <dgm:cxn modelId="{52187754-B47A-4D0C-A707-35CFC720F961}" type="presOf" srcId="{E4F65134-8C34-4C91-A874-B3F9AD4C721F}" destId="{1118891F-8CC3-4650-84A9-2EFDC23A1BF9}" srcOrd="0" destOrd="0" presId="urn:microsoft.com/office/officeart/2018/2/layout/IconLabelList"/>
    <dgm:cxn modelId="{5B5C937A-19BE-4820-90A0-EB62B53A24E2}" type="presOf" srcId="{6A2EA3D1-3DF7-460B-B253-24D6B7227355}" destId="{865B8B79-0606-4B18-8179-41F4A2EB7001}" srcOrd="0" destOrd="0" presId="urn:microsoft.com/office/officeart/2018/2/layout/IconLabelList"/>
    <dgm:cxn modelId="{F06406B6-1D7C-4349-8582-C4C44367DB68}" srcId="{406A34C9-46A5-4C7C-BFA1-5325547097C8}" destId="{6A2EA3D1-3DF7-460B-B253-24D6B7227355}" srcOrd="0" destOrd="0" parTransId="{F94F5315-85AC-47F1-A6A4-712D15176C3E}" sibTransId="{4C3B6CD2-B074-47EA-954E-2AB8036A14EE}"/>
    <dgm:cxn modelId="{6F14E7BB-3961-4004-B79A-FF3AE08813A2}" srcId="{406A34C9-46A5-4C7C-BFA1-5325547097C8}" destId="{E4F65134-8C34-4C91-A874-B3F9AD4C721F}" srcOrd="1" destOrd="0" parTransId="{14B4CBA0-B63D-450B-80E9-FC844774059F}" sibTransId="{B1041C1B-58AF-4274-9E9C-354D6F80F63F}"/>
    <dgm:cxn modelId="{9D63C60B-B1D3-4923-A543-C3CD10973A24}" type="presParOf" srcId="{E68AAB92-0A37-4F62-8286-3ED85C0B7D58}" destId="{6CA31F6B-FB54-4427-AD33-CF566482FC8A}" srcOrd="0" destOrd="0" presId="urn:microsoft.com/office/officeart/2018/2/layout/IconLabelList"/>
    <dgm:cxn modelId="{7F8C5CF6-4C43-4902-8696-EFB208A36963}" type="presParOf" srcId="{6CA31F6B-FB54-4427-AD33-CF566482FC8A}" destId="{6F54E070-1E01-4C5D-9645-C320F7878788}" srcOrd="0" destOrd="0" presId="urn:microsoft.com/office/officeart/2018/2/layout/IconLabelList"/>
    <dgm:cxn modelId="{0481858D-6759-4F0A-8DAA-0B2537FE5CB8}" type="presParOf" srcId="{6CA31F6B-FB54-4427-AD33-CF566482FC8A}" destId="{E8A36499-7607-46B7-B3A0-5BF21471A998}" srcOrd="1" destOrd="0" presId="urn:microsoft.com/office/officeart/2018/2/layout/IconLabelList"/>
    <dgm:cxn modelId="{A7E1EF3A-9D00-4A32-AE34-F0ED7E2BA09E}" type="presParOf" srcId="{6CA31F6B-FB54-4427-AD33-CF566482FC8A}" destId="{865B8B79-0606-4B18-8179-41F4A2EB7001}" srcOrd="2" destOrd="0" presId="urn:microsoft.com/office/officeart/2018/2/layout/IconLabelList"/>
    <dgm:cxn modelId="{44F0D954-3AF6-4805-B229-6E9C8A1B8D4A}" type="presParOf" srcId="{E68AAB92-0A37-4F62-8286-3ED85C0B7D58}" destId="{4835979C-7F78-4051-BEAF-89142D463971}" srcOrd="1" destOrd="0" presId="urn:microsoft.com/office/officeart/2018/2/layout/IconLabelList"/>
    <dgm:cxn modelId="{6950E4FA-8B05-4D8D-8AEE-A926BC651813}" type="presParOf" srcId="{E68AAB92-0A37-4F62-8286-3ED85C0B7D58}" destId="{64F0455C-7CA3-43F1-938C-29EE2DDAC525}" srcOrd="2" destOrd="0" presId="urn:microsoft.com/office/officeart/2018/2/layout/IconLabelList"/>
    <dgm:cxn modelId="{FAF6D527-29BF-423A-BBD6-5EC1D5688DB5}" type="presParOf" srcId="{64F0455C-7CA3-43F1-938C-29EE2DDAC525}" destId="{478C0295-796F-433D-9F48-A68B8FF03214}" srcOrd="0" destOrd="0" presId="urn:microsoft.com/office/officeart/2018/2/layout/IconLabelList"/>
    <dgm:cxn modelId="{9980A002-8A12-4BD2-928A-E08BD6DA6CE8}" type="presParOf" srcId="{64F0455C-7CA3-43F1-938C-29EE2DDAC525}" destId="{FBC14DBE-1C34-475B-B41D-656F734C31F9}" srcOrd="1" destOrd="0" presId="urn:microsoft.com/office/officeart/2018/2/layout/IconLabelList"/>
    <dgm:cxn modelId="{57EEDB2A-F212-4CA4-9D61-85D6B199E136}" type="presParOf" srcId="{64F0455C-7CA3-43F1-938C-29EE2DDAC525}" destId="{1118891F-8CC3-4650-84A9-2EFDC23A1BF9}" srcOrd="2" destOrd="0" presId="urn:microsoft.com/office/officeart/2018/2/layout/IconLabelList"/>
    <dgm:cxn modelId="{29528E4B-63CD-467C-9D52-223066CF9FC1}" type="presParOf" srcId="{E68AAB92-0A37-4F62-8286-3ED85C0B7D58}" destId="{240DFA8D-493B-4C7C-9242-DF0D99218F55}" srcOrd="3" destOrd="0" presId="urn:microsoft.com/office/officeart/2018/2/layout/IconLabelList"/>
    <dgm:cxn modelId="{A266AEC5-9C5E-496D-8172-95600DDFBE29}" type="presParOf" srcId="{E68AAB92-0A37-4F62-8286-3ED85C0B7D58}" destId="{E870D10D-1877-4E38-BEEB-AE7FDA7ADBEF}" srcOrd="4" destOrd="0" presId="urn:microsoft.com/office/officeart/2018/2/layout/IconLabelList"/>
    <dgm:cxn modelId="{49BF5605-2DF5-4EAA-B3E1-C8FD9F2D3936}" type="presParOf" srcId="{E870D10D-1877-4E38-BEEB-AE7FDA7ADBEF}" destId="{9B47993F-4731-469A-9FF5-6857DB36CA5B}" srcOrd="0" destOrd="0" presId="urn:microsoft.com/office/officeart/2018/2/layout/IconLabelList"/>
    <dgm:cxn modelId="{AC56414E-5DA8-4694-A5A6-248151656379}" type="presParOf" srcId="{E870D10D-1877-4E38-BEEB-AE7FDA7ADBEF}" destId="{2C33160F-43BC-462E-ABAC-C46AB7BDA460}" srcOrd="1" destOrd="0" presId="urn:microsoft.com/office/officeart/2018/2/layout/IconLabelList"/>
    <dgm:cxn modelId="{77283B2A-5138-4CDB-804E-3FBCA00B7C5B}" type="presParOf" srcId="{E870D10D-1877-4E38-BEEB-AE7FDA7ADBEF}" destId="{0FE06E59-1113-4F66-8B3B-F1802557AAD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463CECF-B396-4BAB-B4AD-24F0A8C5FD5E}"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1291B38E-FEED-4475-B5D2-5988AE8508E3}">
      <dgm:prSet phldrT="[Text]"/>
      <dgm:spPr/>
      <dgm:t>
        <a:bodyPr/>
        <a:lstStyle/>
        <a:p>
          <a:r>
            <a:rPr lang="en-US" dirty="0"/>
            <a:t>TAs</a:t>
          </a:r>
        </a:p>
      </dgm:t>
    </dgm:pt>
    <dgm:pt modelId="{2DA648E7-AFD3-4849-9C0F-3C3878B75F71}" type="parTrans" cxnId="{86F5F46A-1B62-442E-B5CB-5DC41945C5AE}">
      <dgm:prSet/>
      <dgm:spPr/>
      <dgm:t>
        <a:bodyPr/>
        <a:lstStyle/>
        <a:p>
          <a:endParaRPr lang="en-US"/>
        </a:p>
      </dgm:t>
    </dgm:pt>
    <dgm:pt modelId="{AEE29092-185A-4694-B462-5C3A8C83E25E}" type="sibTrans" cxnId="{86F5F46A-1B62-442E-B5CB-5DC41945C5AE}">
      <dgm:prSet/>
      <dgm:spPr/>
      <dgm:t>
        <a:bodyPr/>
        <a:lstStyle/>
        <a:p>
          <a:endParaRPr lang="en-US"/>
        </a:p>
      </dgm:t>
    </dgm:pt>
    <dgm:pt modelId="{1A966E84-B760-490F-A93F-A24EB9358CC0}">
      <dgm:prSet phldrT="[Text]"/>
      <dgm:spPr/>
      <dgm:t>
        <a:bodyPr/>
        <a:lstStyle/>
        <a:p>
          <a:r>
            <a:rPr lang="en-US" dirty="0"/>
            <a:t>Prior to excusing students, account for all materials and clear all calculator memories 
Transcribe student responses from large print or Braille into standard booklet 
Promptly return all test materials to the SC</a:t>
          </a:r>
        </a:p>
      </dgm:t>
    </dgm:pt>
    <dgm:pt modelId="{0E13142A-CF39-44B8-9699-EF5B86E58548}" type="parTrans" cxnId="{7A168308-62A2-4FE0-A57C-5D9A16DFAD05}">
      <dgm:prSet/>
      <dgm:spPr/>
      <dgm:t>
        <a:bodyPr/>
        <a:lstStyle/>
        <a:p>
          <a:endParaRPr lang="en-US"/>
        </a:p>
      </dgm:t>
    </dgm:pt>
    <dgm:pt modelId="{E326CB62-E5F5-43C9-92CD-EE5D49078199}" type="sibTrans" cxnId="{7A168308-62A2-4FE0-A57C-5D9A16DFAD05}">
      <dgm:prSet/>
      <dgm:spPr/>
      <dgm:t>
        <a:bodyPr/>
        <a:lstStyle/>
        <a:p>
          <a:endParaRPr lang="en-US"/>
        </a:p>
      </dgm:t>
    </dgm:pt>
    <dgm:pt modelId="{9DB80B86-B0D2-4935-A477-D12DE5B95A2C}">
      <dgm:prSet phldrT="[Text]"/>
      <dgm:spPr/>
      <dgm:t>
        <a:bodyPr/>
        <a:lstStyle/>
        <a:p>
          <a:r>
            <a:rPr lang="en-US" dirty="0"/>
            <a:t>SCs</a:t>
          </a:r>
        </a:p>
      </dgm:t>
    </dgm:pt>
    <dgm:pt modelId="{EC9B950D-D473-479B-A0D3-F5E18F3F59B8}" type="parTrans" cxnId="{09A15CB5-B8A9-4461-A860-73983719A350}">
      <dgm:prSet/>
      <dgm:spPr/>
      <dgm:t>
        <a:bodyPr/>
        <a:lstStyle/>
        <a:p>
          <a:endParaRPr lang="en-US"/>
        </a:p>
      </dgm:t>
    </dgm:pt>
    <dgm:pt modelId="{600BB592-6F9C-4371-8208-3D1DF5448514}" type="sibTrans" cxnId="{09A15CB5-B8A9-4461-A860-73983719A350}">
      <dgm:prSet/>
      <dgm:spPr/>
      <dgm:t>
        <a:bodyPr/>
        <a:lstStyle/>
        <a:p>
          <a:endParaRPr lang="en-US"/>
        </a:p>
      </dgm:t>
    </dgm:pt>
    <dgm:pt modelId="{BB9C537F-FA5A-4921-AB3C-9280F56D06C7}">
      <dgm:prSet phldrT="[Text]"/>
      <dgm:spPr/>
      <dgm:t>
        <a:bodyPr/>
        <a:lstStyle/>
        <a:p>
          <a:pPr>
            <a:buFont typeface="Arial" panose="020B0604020202020204" pitchFamily="34" charset="0"/>
            <a:buChar char="•"/>
          </a:pPr>
          <a:r>
            <a:rPr lang="en-US" dirty="0"/>
            <a:t>Check in all materials checked out to TA for test session</a:t>
          </a:r>
        </a:p>
      </dgm:t>
    </dgm:pt>
    <dgm:pt modelId="{674B8C4E-F43C-4679-B367-D464BCF95D9B}" type="parTrans" cxnId="{925686F6-7C8E-4953-90D2-0CB926620224}">
      <dgm:prSet/>
      <dgm:spPr/>
      <dgm:t>
        <a:bodyPr/>
        <a:lstStyle/>
        <a:p>
          <a:endParaRPr lang="en-US"/>
        </a:p>
      </dgm:t>
    </dgm:pt>
    <dgm:pt modelId="{2C2DC447-ED51-4553-818C-0B08607C7248}" type="sibTrans" cxnId="{925686F6-7C8E-4953-90D2-0CB926620224}">
      <dgm:prSet/>
      <dgm:spPr/>
      <dgm:t>
        <a:bodyPr/>
        <a:lstStyle/>
        <a:p>
          <a:endParaRPr lang="en-US"/>
        </a:p>
      </dgm:t>
    </dgm:pt>
    <dgm:pt modelId="{8AE14C71-659C-4EED-8C4B-16416DB7D76D}">
      <dgm:prSet phldrT="[Text]"/>
      <dgm:spPr/>
      <dgm:t>
        <a:bodyPr/>
        <a:lstStyle/>
        <a:p>
          <a:r>
            <a:rPr lang="en-US" dirty="0"/>
            <a:t>DCs</a:t>
          </a:r>
        </a:p>
      </dgm:t>
    </dgm:pt>
    <dgm:pt modelId="{6AABAB98-F5E5-4C20-A1B2-DB690FF4925C}" type="parTrans" cxnId="{C675C564-4067-4281-93F3-18899458D99F}">
      <dgm:prSet/>
      <dgm:spPr/>
      <dgm:t>
        <a:bodyPr/>
        <a:lstStyle/>
        <a:p>
          <a:endParaRPr lang="en-US"/>
        </a:p>
      </dgm:t>
    </dgm:pt>
    <dgm:pt modelId="{B1D96FE5-E189-439D-821C-B887F1B9C2CF}" type="sibTrans" cxnId="{C675C564-4067-4281-93F3-18899458D99F}">
      <dgm:prSet/>
      <dgm:spPr/>
      <dgm:t>
        <a:bodyPr/>
        <a:lstStyle/>
        <a:p>
          <a:endParaRPr lang="en-US"/>
        </a:p>
      </dgm:t>
    </dgm:pt>
    <dgm:pt modelId="{4897287C-4208-45A9-909B-A844CA410E22}">
      <dgm:prSet phldrT="[Text]"/>
      <dgm:spPr/>
      <dgm:t>
        <a:bodyPr/>
        <a:lstStyle/>
        <a:p>
          <a:pPr>
            <a:buFont typeface="Arial" panose="020B0604020202020204" pitchFamily="34" charset="0"/>
            <a:buChar char="•"/>
          </a:pPr>
          <a:r>
            <a:rPr lang="en-US" dirty="0"/>
            <a:t>Investigate and report any missing materials using a Test Incident Report in ARMS 
Schedule pick-up date for return materials
Retain the 15–digit tracking number on the bottom of the label for tracking purposes </a:t>
          </a:r>
        </a:p>
      </dgm:t>
    </dgm:pt>
    <dgm:pt modelId="{8A2EA52F-8007-4CF4-9098-AF37E6DB19A1}" type="parTrans" cxnId="{EF5B08E5-D425-487A-9E67-D1F07FAD5B34}">
      <dgm:prSet/>
      <dgm:spPr/>
      <dgm:t>
        <a:bodyPr/>
        <a:lstStyle/>
        <a:p>
          <a:endParaRPr lang="en-US"/>
        </a:p>
      </dgm:t>
    </dgm:pt>
    <dgm:pt modelId="{BF51313A-B7BC-448F-B1C8-80965AABA5B6}" type="sibTrans" cxnId="{EF5B08E5-D425-487A-9E67-D1F07FAD5B34}">
      <dgm:prSet/>
      <dgm:spPr/>
      <dgm:t>
        <a:bodyPr/>
        <a:lstStyle/>
        <a:p>
          <a:endParaRPr lang="en-US"/>
        </a:p>
      </dgm:t>
    </dgm:pt>
    <dgm:pt modelId="{DC4EF21D-C30C-4B90-8F11-AB5E27728434}">
      <dgm:prSet/>
      <dgm:spPr/>
      <dgm:t>
        <a:bodyPr/>
        <a:lstStyle/>
        <a:p>
          <a:r>
            <a:rPr lang="en-US" dirty="0"/>
            <a:t>Process ancillary papers</a:t>
          </a:r>
        </a:p>
      </dgm:t>
    </dgm:pt>
    <dgm:pt modelId="{EB69E451-E82C-430A-9047-5C7B14DB952D}" type="parTrans" cxnId="{D05E5397-21B1-4272-AF05-D79E31EB0866}">
      <dgm:prSet/>
      <dgm:spPr/>
      <dgm:t>
        <a:bodyPr/>
        <a:lstStyle/>
        <a:p>
          <a:endParaRPr lang="en-US"/>
        </a:p>
      </dgm:t>
    </dgm:pt>
    <dgm:pt modelId="{FEEE48A3-2504-476B-BEFD-16108B48DEB0}" type="sibTrans" cxnId="{D05E5397-21B1-4272-AF05-D79E31EB0866}">
      <dgm:prSet/>
      <dgm:spPr/>
      <dgm:t>
        <a:bodyPr/>
        <a:lstStyle/>
        <a:p>
          <a:endParaRPr lang="en-US"/>
        </a:p>
      </dgm:t>
    </dgm:pt>
    <dgm:pt modelId="{9FF5974D-9752-4FF4-BBA3-8CECB5398F17}">
      <dgm:prSet/>
      <dgm:spPr/>
      <dgm:t>
        <a:bodyPr/>
        <a:lstStyle/>
        <a:p>
          <a:r>
            <a:rPr lang="en-US" dirty="0"/>
            <a:t>Verify a placement of student pre-ID labels 
Follow the school TSBP procedures for storing secure materials until returned to DC.</a:t>
          </a:r>
        </a:p>
      </dgm:t>
    </dgm:pt>
    <dgm:pt modelId="{42A5C33C-0C83-4889-92E1-19EC7FFF18B7}" type="parTrans" cxnId="{00FD5975-CC12-47C2-B35C-E1DC58E41F37}">
      <dgm:prSet/>
      <dgm:spPr/>
      <dgm:t>
        <a:bodyPr/>
        <a:lstStyle/>
        <a:p>
          <a:endParaRPr lang="en-US"/>
        </a:p>
      </dgm:t>
    </dgm:pt>
    <dgm:pt modelId="{D2D81FB1-8E27-41C0-895F-059E2EE20D29}" type="sibTrans" cxnId="{00FD5975-CC12-47C2-B35C-E1DC58E41F37}">
      <dgm:prSet/>
      <dgm:spPr/>
      <dgm:t>
        <a:bodyPr/>
        <a:lstStyle/>
        <a:p>
          <a:endParaRPr lang="en-US"/>
        </a:p>
      </dgm:t>
    </dgm:pt>
    <dgm:pt modelId="{24ADD11E-23BE-4431-85D7-62BE97BD8A49}">
      <dgm:prSet/>
      <dgm:spPr/>
      <dgm:t>
        <a:bodyPr/>
        <a:lstStyle/>
        <a:p>
          <a:r>
            <a:rPr lang="en-US" dirty="0"/>
            <a:t>Verify transcriptions</a:t>
          </a:r>
        </a:p>
      </dgm:t>
    </dgm:pt>
    <dgm:pt modelId="{15772DEC-AB15-4634-8F0B-CE4ACCC4F750}" type="parTrans" cxnId="{0ED7A922-F6B0-4D27-AA39-0CF3427561B0}">
      <dgm:prSet/>
      <dgm:spPr/>
      <dgm:t>
        <a:bodyPr/>
        <a:lstStyle/>
        <a:p>
          <a:endParaRPr lang="en-US"/>
        </a:p>
      </dgm:t>
    </dgm:pt>
    <dgm:pt modelId="{332B21AF-99B3-419F-98EE-31FA838898D7}" type="sibTrans" cxnId="{0ED7A922-F6B0-4D27-AA39-0CF3427561B0}">
      <dgm:prSet/>
      <dgm:spPr/>
      <dgm:t>
        <a:bodyPr/>
        <a:lstStyle/>
        <a:p>
          <a:endParaRPr lang="en-US"/>
        </a:p>
      </dgm:t>
    </dgm:pt>
    <dgm:pt modelId="{388592D8-39B5-4E47-A647-41523E408A19}" type="pres">
      <dgm:prSet presAssocID="{1463CECF-B396-4BAB-B4AD-24F0A8C5FD5E}" presName="Name0" presStyleCnt="0">
        <dgm:presLayoutVars>
          <dgm:dir/>
          <dgm:animLvl val="lvl"/>
          <dgm:resizeHandles val="exact"/>
        </dgm:presLayoutVars>
      </dgm:prSet>
      <dgm:spPr/>
    </dgm:pt>
    <dgm:pt modelId="{DEE65503-F79A-46F6-9622-DBEB658153B3}" type="pres">
      <dgm:prSet presAssocID="{1291B38E-FEED-4475-B5D2-5988AE8508E3}" presName="composite" presStyleCnt="0"/>
      <dgm:spPr/>
    </dgm:pt>
    <dgm:pt modelId="{85438C79-C965-467A-87AF-9CB3A1E78FA8}" type="pres">
      <dgm:prSet presAssocID="{1291B38E-FEED-4475-B5D2-5988AE8508E3}" presName="parTx" presStyleLbl="alignNode1" presStyleIdx="0" presStyleCnt="3">
        <dgm:presLayoutVars>
          <dgm:chMax val="0"/>
          <dgm:chPref val="0"/>
          <dgm:bulletEnabled val="1"/>
        </dgm:presLayoutVars>
      </dgm:prSet>
      <dgm:spPr/>
    </dgm:pt>
    <dgm:pt modelId="{953AA5DE-ED06-47F9-B77F-99B10014F5D0}" type="pres">
      <dgm:prSet presAssocID="{1291B38E-FEED-4475-B5D2-5988AE8508E3}" presName="desTx" presStyleLbl="alignAccFollowNode1" presStyleIdx="0" presStyleCnt="3">
        <dgm:presLayoutVars>
          <dgm:bulletEnabled val="1"/>
        </dgm:presLayoutVars>
      </dgm:prSet>
      <dgm:spPr/>
    </dgm:pt>
    <dgm:pt modelId="{0D5BE51A-4A45-45F9-BCA9-B4AF53CD14A0}" type="pres">
      <dgm:prSet presAssocID="{AEE29092-185A-4694-B462-5C3A8C83E25E}" presName="space" presStyleCnt="0"/>
      <dgm:spPr/>
    </dgm:pt>
    <dgm:pt modelId="{A622A58E-175C-4F68-BC0B-904F148CD9D7}" type="pres">
      <dgm:prSet presAssocID="{9DB80B86-B0D2-4935-A477-D12DE5B95A2C}" presName="composite" presStyleCnt="0"/>
      <dgm:spPr/>
    </dgm:pt>
    <dgm:pt modelId="{EA435989-1226-428F-BB22-191D9E856483}" type="pres">
      <dgm:prSet presAssocID="{9DB80B86-B0D2-4935-A477-D12DE5B95A2C}" presName="parTx" presStyleLbl="alignNode1" presStyleIdx="1" presStyleCnt="3">
        <dgm:presLayoutVars>
          <dgm:chMax val="0"/>
          <dgm:chPref val="0"/>
          <dgm:bulletEnabled val="1"/>
        </dgm:presLayoutVars>
      </dgm:prSet>
      <dgm:spPr/>
    </dgm:pt>
    <dgm:pt modelId="{A9A244AD-2D9E-425D-8278-B4C3FBA7CD46}" type="pres">
      <dgm:prSet presAssocID="{9DB80B86-B0D2-4935-A477-D12DE5B95A2C}" presName="desTx" presStyleLbl="alignAccFollowNode1" presStyleIdx="1" presStyleCnt="3">
        <dgm:presLayoutVars>
          <dgm:bulletEnabled val="1"/>
        </dgm:presLayoutVars>
      </dgm:prSet>
      <dgm:spPr/>
    </dgm:pt>
    <dgm:pt modelId="{BA57C11A-8A52-415C-A191-2DB4AB1E8969}" type="pres">
      <dgm:prSet presAssocID="{600BB592-6F9C-4371-8208-3D1DF5448514}" presName="space" presStyleCnt="0"/>
      <dgm:spPr/>
    </dgm:pt>
    <dgm:pt modelId="{7EAE27E1-CACF-4661-A51C-BA2BC4DBF932}" type="pres">
      <dgm:prSet presAssocID="{8AE14C71-659C-4EED-8C4B-16416DB7D76D}" presName="composite" presStyleCnt="0"/>
      <dgm:spPr/>
    </dgm:pt>
    <dgm:pt modelId="{29D6D7D5-A0F3-49CF-8A62-833408A20A5A}" type="pres">
      <dgm:prSet presAssocID="{8AE14C71-659C-4EED-8C4B-16416DB7D76D}" presName="parTx" presStyleLbl="alignNode1" presStyleIdx="2" presStyleCnt="3">
        <dgm:presLayoutVars>
          <dgm:chMax val="0"/>
          <dgm:chPref val="0"/>
          <dgm:bulletEnabled val="1"/>
        </dgm:presLayoutVars>
      </dgm:prSet>
      <dgm:spPr/>
    </dgm:pt>
    <dgm:pt modelId="{5FF345AE-9C9A-4B1C-86F4-681997A8F506}" type="pres">
      <dgm:prSet presAssocID="{8AE14C71-659C-4EED-8C4B-16416DB7D76D}" presName="desTx" presStyleLbl="alignAccFollowNode1" presStyleIdx="2" presStyleCnt="3">
        <dgm:presLayoutVars>
          <dgm:bulletEnabled val="1"/>
        </dgm:presLayoutVars>
      </dgm:prSet>
      <dgm:spPr/>
    </dgm:pt>
  </dgm:ptLst>
  <dgm:cxnLst>
    <dgm:cxn modelId="{7A168308-62A2-4FE0-A57C-5D9A16DFAD05}" srcId="{1291B38E-FEED-4475-B5D2-5988AE8508E3}" destId="{1A966E84-B760-490F-A93F-A24EB9358CC0}" srcOrd="0" destOrd="0" parTransId="{0E13142A-CF39-44B8-9699-EF5B86E58548}" sibTransId="{E326CB62-E5F5-43C9-92CD-EE5D49078199}"/>
    <dgm:cxn modelId="{804D760E-B95E-46B3-8A74-063E0A4B58AC}" type="presOf" srcId="{9FF5974D-9752-4FF4-BBA3-8CECB5398F17}" destId="{A9A244AD-2D9E-425D-8278-B4C3FBA7CD46}" srcOrd="0" destOrd="3" presId="urn:microsoft.com/office/officeart/2005/8/layout/hList1"/>
    <dgm:cxn modelId="{91640516-6A46-4E62-8389-27528190B834}" type="presOf" srcId="{8AE14C71-659C-4EED-8C4B-16416DB7D76D}" destId="{29D6D7D5-A0F3-49CF-8A62-833408A20A5A}" srcOrd="0" destOrd="0" presId="urn:microsoft.com/office/officeart/2005/8/layout/hList1"/>
    <dgm:cxn modelId="{0ED7A922-F6B0-4D27-AA39-0CF3427561B0}" srcId="{9DB80B86-B0D2-4935-A477-D12DE5B95A2C}" destId="{24ADD11E-23BE-4431-85D7-62BE97BD8A49}" srcOrd="2" destOrd="0" parTransId="{15772DEC-AB15-4634-8F0B-CE4ACCC4F750}" sibTransId="{332B21AF-99B3-419F-98EE-31FA838898D7}"/>
    <dgm:cxn modelId="{C675C564-4067-4281-93F3-18899458D99F}" srcId="{1463CECF-B396-4BAB-B4AD-24F0A8C5FD5E}" destId="{8AE14C71-659C-4EED-8C4B-16416DB7D76D}" srcOrd="2" destOrd="0" parTransId="{6AABAB98-F5E5-4C20-A1B2-DB690FF4925C}" sibTransId="{B1D96FE5-E189-439D-821C-B887F1B9C2CF}"/>
    <dgm:cxn modelId="{86F5F46A-1B62-442E-B5CB-5DC41945C5AE}" srcId="{1463CECF-B396-4BAB-B4AD-24F0A8C5FD5E}" destId="{1291B38E-FEED-4475-B5D2-5988AE8508E3}" srcOrd="0" destOrd="0" parTransId="{2DA648E7-AFD3-4849-9C0F-3C3878B75F71}" sibTransId="{AEE29092-185A-4694-B462-5C3A8C83E25E}"/>
    <dgm:cxn modelId="{003B774E-6851-4A7F-B92E-BC0A4E086069}" type="presOf" srcId="{9DB80B86-B0D2-4935-A477-D12DE5B95A2C}" destId="{EA435989-1226-428F-BB22-191D9E856483}" srcOrd="0" destOrd="0" presId="urn:microsoft.com/office/officeart/2005/8/layout/hList1"/>
    <dgm:cxn modelId="{B116A670-5640-40CC-A91F-0D3444901BA4}" type="presOf" srcId="{1A966E84-B760-490F-A93F-A24EB9358CC0}" destId="{953AA5DE-ED06-47F9-B77F-99B10014F5D0}" srcOrd="0" destOrd="0" presId="urn:microsoft.com/office/officeart/2005/8/layout/hList1"/>
    <dgm:cxn modelId="{00FD5975-CC12-47C2-B35C-E1DC58E41F37}" srcId="{9DB80B86-B0D2-4935-A477-D12DE5B95A2C}" destId="{9FF5974D-9752-4FF4-BBA3-8CECB5398F17}" srcOrd="3" destOrd="0" parTransId="{42A5C33C-0C83-4889-92E1-19EC7FFF18B7}" sibTransId="{D2D81FB1-8E27-41C0-895F-059E2EE20D29}"/>
    <dgm:cxn modelId="{485B6483-A21D-4BDE-A14E-96DD7C74C10D}" type="presOf" srcId="{1291B38E-FEED-4475-B5D2-5988AE8508E3}" destId="{85438C79-C965-467A-87AF-9CB3A1E78FA8}" srcOrd="0" destOrd="0" presId="urn:microsoft.com/office/officeart/2005/8/layout/hList1"/>
    <dgm:cxn modelId="{FC6EFB8A-CF27-4E17-8F07-B58F0005FFD6}" type="presOf" srcId="{4897287C-4208-45A9-909B-A844CA410E22}" destId="{5FF345AE-9C9A-4B1C-86F4-681997A8F506}" srcOrd="0" destOrd="0" presId="urn:microsoft.com/office/officeart/2005/8/layout/hList1"/>
    <dgm:cxn modelId="{D05E5397-21B1-4272-AF05-D79E31EB0866}" srcId="{9DB80B86-B0D2-4935-A477-D12DE5B95A2C}" destId="{DC4EF21D-C30C-4B90-8F11-AB5E27728434}" srcOrd="1" destOrd="0" parTransId="{EB69E451-E82C-430A-9047-5C7B14DB952D}" sibTransId="{FEEE48A3-2504-476B-BEFD-16108B48DEB0}"/>
    <dgm:cxn modelId="{9179A7A3-DDA4-4E7E-B6C3-F2247D9AE26C}" type="presOf" srcId="{24ADD11E-23BE-4431-85D7-62BE97BD8A49}" destId="{A9A244AD-2D9E-425D-8278-B4C3FBA7CD46}" srcOrd="0" destOrd="2" presId="urn:microsoft.com/office/officeart/2005/8/layout/hList1"/>
    <dgm:cxn modelId="{09A15CB5-B8A9-4461-A860-73983719A350}" srcId="{1463CECF-B396-4BAB-B4AD-24F0A8C5FD5E}" destId="{9DB80B86-B0D2-4935-A477-D12DE5B95A2C}" srcOrd="1" destOrd="0" parTransId="{EC9B950D-D473-479B-A0D3-F5E18F3F59B8}" sibTransId="{600BB592-6F9C-4371-8208-3D1DF5448514}"/>
    <dgm:cxn modelId="{CB8460C1-C3F1-40EC-88E1-8CEB2DE7ABC3}" type="presOf" srcId="{BB9C537F-FA5A-4921-AB3C-9280F56D06C7}" destId="{A9A244AD-2D9E-425D-8278-B4C3FBA7CD46}" srcOrd="0" destOrd="0" presId="urn:microsoft.com/office/officeart/2005/8/layout/hList1"/>
    <dgm:cxn modelId="{4250FCC1-C44B-4D21-A00A-75B8F5C0FDAF}" type="presOf" srcId="{1463CECF-B396-4BAB-B4AD-24F0A8C5FD5E}" destId="{388592D8-39B5-4E47-A647-41523E408A19}" srcOrd="0" destOrd="0" presId="urn:microsoft.com/office/officeart/2005/8/layout/hList1"/>
    <dgm:cxn modelId="{EF5B08E5-D425-487A-9E67-D1F07FAD5B34}" srcId="{8AE14C71-659C-4EED-8C4B-16416DB7D76D}" destId="{4897287C-4208-45A9-909B-A844CA410E22}" srcOrd="0" destOrd="0" parTransId="{8A2EA52F-8007-4CF4-9098-AF37E6DB19A1}" sibTransId="{BF51313A-B7BC-448F-B1C8-80965AABA5B6}"/>
    <dgm:cxn modelId="{CCF955ED-83EA-42F9-96E0-16A1338BD00E}" type="presOf" srcId="{DC4EF21D-C30C-4B90-8F11-AB5E27728434}" destId="{A9A244AD-2D9E-425D-8278-B4C3FBA7CD46}" srcOrd="0" destOrd="1" presId="urn:microsoft.com/office/officeart/2005/8/layout/hList1"/>
    <dgm:cxn modelId="{925686F6-7C8E-4953-90D2-0CB926620224}" srcId="{9DB80B86-B0D2-4935-A477-D12DE5B95A2C}" destId="{BB9C537F-FA5A-4921-AB3C-9280F56D06C7}" srcOrd="0" destOrd="0" parTransId="{674B8C4E-F43C-4679-B367-D464BCF95D9B}" sibTransId="{2C2DC447-ED51-4553-818C-0B08607C7248}"/>
    <dgm:cxn modelId="{1F12BE45-CE8F-4B7D-AE1E-BF2CBAFB853A}" type="presParOf" srcId="{388592D8-39B5-4E47-A647-41523E408A19}" destId="{DEE65503-F79A-46F6-9622-DBEB658153B3}" srcOrd="0" destOrd="0" presId="urn:microsoft.com/office/officeart/2005/8/layout/hList1"/>
    <dgm:cxn modelId="{436C71EB-1B0B-4E12-A732-A85BBDCA2721}" type="presParOf" srcId="{DEE65503-F79A-46F6-9622-DBEB658153B3}" destId="{85438C79-C965-467A-87AF-9CB3A1E78FA8}" srcOrd="0" destOrd="0" presId="urn:microsoft.com/office/officeart/2005/8/layout/hList1"/>
    <dgm:cxn modelId="{B05DEC3B-114C-41B1-A0DD-98ED6466E19C}" type="presParOf" srcId="{DEE65503-F79A-46F6-9622-DBEB658153B3}" destId="{953AA5DE-ED06-47F9-B77F-99B10014F5D0}" srcOrd="1" destOrd="0" presId="urn:microsoft.com/office/officeart/2005/8/layout/hList1"/>
    <dgm:cxn modelId="{916CED9A-FC10-4A76-986D-C1071F781F3D}" type="presParOf" srcId="{388592D8-39B5-4E47-A647-41523E408A19}" destId="{0D5BE51A-4A45-45F9-BCA9-B4AF53CD14A0}" srcOrd="1" destOrd="0" presId="urn:microsoft.com/office/officeart/2005/8/layout/hList1"/>
    <dgm:cxn modelId="{CCF833FD-3F52-43BC-8175-A4A06EB8AB4E}" type="presParOf" srcId="{388592D8-39B5-4E47-A647-41523E408A19}" destId="{A622A58E-175C-4F68-BC0B-904F148CD9D7}" srcOrd="2" destOrd="0" presId="urn:microsoft.com/office/officeart/2005/8/layout/hList1"/>
    <dgm:cxn modelId="{17985955-2595-4B83-A216-ADE127E789FF}" type="presParOf" srcId="{A622A58E-175C-4F68-BC0B-904F148CD9D7}" destId="{EA435989-1226-428F-BB22-191D9E856483}" srcOrd="0" destOrd="0" presId="urn:microsoft.com/office/officeart/2005/8/layout/hList1"/>
    <dgm:cxn modelId="{A9616951-07E4-4ECE-B827-6ACF692F1326}" type="presParOf" srcId="{A622A58E-175C-4F68-BC0B-904F148CD9D7}" destId="{A9A244AD-2D9E-425D-8278-B4C3FBA7CD46}" srcOrd="1" destOrd="0" presId="urn:microsoft.com/office/officeart/2005/8/layout/hList1"/>
    <dgm:cxn modelId="{8BD33E6A-8A61-4999-985D-8A3E8CC0A5D9}" type="presParOf" srcId="{388592D8-39B5-4E47-A647-41523E408A19}" destId="{BA57C11A-8A52-415C-A191-2DB4AB1E8969}" srcOrd="3" destOrd="0" presId="urn:microsoft.com/office/officeart/2005/8/layout/hList1"/>
    <dgm:cxn modelId="{3B934432-69FB-4532-B924-8634D0B21E9A}" type="presParOf" srcId="{388592D8-39B5-4E47-A647-41523E408A19}" destId="{7EAE27E1-CACF-4661-A51C-BA2BC4DBF932}" srcOrd="4" destOrd="0" presId="urn:microsoft.com/office/officeart/2005/8/layout/hList1"/>
    <dgm:cxn modelId="{F32723F9-688E-4951-B378-200C9B463800}" type="presParOf" srcId="{7EAE27E1-CACF-4661-A51C-BA2BC4DBF932}" destId="{29D6D7D5-A0F3-49CF-8A62-833408A20A5A}" srcOrd="0" destOrd="0" presId="urn:microsoft.com/office/officeart/2005/8/layout/hList1"/>
    <dgm:cxn modelId="{B9E7DA8F-DEBE-44C2-8980-E80B241D3C4F}" type="presParOf" srcId="{7EAE27E1-CACF-4661-A51C-BA2BC4DBF932}" destId="{5FF345AE-9C9A-4B1C-86F4-681997A8F50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C003DFD-9C60-4066-9FFA-7925698C16CA}"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n-US"/>
        </a:p>
      </dgm:t>
    </dgm:pt>
    <dgm:pt modelId="{B2549E13-CA44-41C1-95D8-6A7BE3FAB189}">
      <dgm:prSet phldrT="[Text]"/>
      <dgm:spPr/>
      <dgm:t>
        <a:bodyPr/>
        <a:lstStyle/>
        <a:p>
          <a:pPr>
            <a:spcAft>
              <a:spcPts val="0"/>
            </a:spcAft>
          </a:pPr>
          <a:r>
            <a:rPr lang="en-US" b="1" dirty="0">
              <a:latin typeface="Segoe UI" panose="020B0502040204020203" pitchFamily="34" charset="0"/>
              <a:cs typeface="Segoe UI" panose="020B0502040204020203" pitchFamily="34" charset="0"/>
            </a:rPr>
            <a:t>SECURE Materials </a:t>
          </a:r>
        </a:p>
        <a:p>
          <a:pPr>
            <a:spcAft>
              <a:spcPts val="0"/>
            </a:spcAft>
          </a:pPr>
          <a:r>
            <a:rPr lang="en-US" dirty="0">
              <a:latin typeface="Segoe UI" panose="020B0502040204020203" pitchFamily="34" charset="0"/>
              <a:cs typeface="Segoe UI" panose="020B0502040204020203" pitchFamily="34" charset="0"/>
            </a:rPr>
            <a:t>that must be returned to MI</a:t>
          </a:r>
        </a:p>
      </dgm:t>
    </dgm:pt>
    <dgm:pt modelId="{2F9AEA6D-FA98-45A3-9080-41F9C30DDF6C}" type="parTrans" cxnId="{E2DB9489-7A67-4A62-BB90-B4426D8A3E3B}">
      <dgm:prSet/>
      <dgm:spPr/>
      <dgm:t>
        <a:bodyPr/>
        <a:lstStyle/>
        <a:p>
          <a:endParaRPr lang="en-US"/>
        </a:p>
      </dgm:t>
    </dgm:pt>
    <dgm:pt modelId="{2EF1AF97-9E17-4CD6-B006-8D7495FBDF14}" type="sibTrans" cxnId="{E2DB9489-7A67-4A62-BB90-B4426D8A3E3B}">
      <dgm:prSet/>
      <dgm:spPr/>
      <dgm:t>
        <a:bodyPr/>
        <a:lstStyle/>
        <a:p>
          <a:endParaRPr lang="en-US"/>
        </a:p>
      </dgm:t>
    </dgm:pt>
    <dgm:pt modelId="{E41E9ACA-9271-4B63-939A-3036E4BB0C2E}">
      <dgm:prSet phldrT="[Text]"/>
      <dgm:spPr/>
      <dgm:t>
        <a:bodyPr/>
        <a:lstStyle/>
        <a:p>
          <a:pPr>
            <a:spcAft>
              <a:spcPts val="0"/>
            </a:spcAft>
          </a:pPr>
          <a:r>
            <a:rPr lang="en-US" b="1" dirty="0">
              <a:latin typeface="Segoe UI" panose="020B0502040204020203" pitchFamily="34" charset="0"/>
              <a:cs typeface="Segoe UI" panose="020B0502040204020203" pitchFamily="34" charset="0"/>
            </a:rPr>
            <a:t>NON-SECURE</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Materials </a:t>
          </a:r>
        </a:p>
        <a:p>
          <a:pPr>
            <a:spcAft>
              <a:spcPts val="0"/>
            </a:spcAft>
          </a:pPr>
          <a:r>
            <a:rPr lang="en-US" dirty="0">
              <a:latin typeface="Segoe UI" panose="020B0502040204020203" pitchFamily="34" charset="0"/>
              <a:cs typeface="Segoe UI" panose="020B0502040204020203" pitchFamily="34" charset="0"/>
            </a:rPr>
            <a:t>that can be recycled</a:t>
          </a:r>
        </a:p>
      </dgm:t>
    </dgm:pt>
    <dgm:pt modelId="{05269052-FD32-4534-9B0D-5C00904350D2}" type="parTrans" cxnId="{55D2F0A1-BB41-4B6C-B87C-C577DA0BEE57}">
      <dgm:prSet/>
      <dgm:spPr/>
      <dgm:t>
        <a:bodyPr/>
        <a:lstStyle/>
        <a:p>
          <a:endParaRPr lang="en-US"/>
        </a:p>
      </dgm:t>
    </dgm:pt>
    <dgm:pt modelId="{99FF373F-E836-427C-9E43-32EC79294D4B}" type="sibTrans" cxnId="{55D2F0A1-BB41-4B6C-B87C-C577DA0BEE57}">
      <dgm:prSet/>
      <dgm:spPr/>
      <dgm:t>
        <a:bodyPr/>
        <a:lstStyle/>
        <a:p>
          <a:endParaRPr lang="en-US"/>
        </a:p>
      </dgm:t>
    </dgm:pt>
    <dgm:pt modelId="{5F3688CF-145B-4C71-94EB-FC0C999B9DE8}">
      <dgm:prSet phldrT="[Text]" custT="1"/>
      <dgm:spPr/>
      <dgm:t>
        <a:bodyPr/>
        <a:lstStyle/>
        <a:p>
          <a:r>
            <a:rPr lang="en-US" sz="1800" dirty="0">
              <a:latin typeface="Segoe UI" panose="020B0502040204020203" pitchFamily="34" charset="0"/>
              <a:cs typeface="Segoe UI" panose="020B0502040204020203" pitchFamily="34" charset="0"/>
            </a:rPr>
            <a:t>TAM (recycle)</a:t>
          </a:r>
        </a:p>
      </dgm:t>
    </dgm:pt>
    <dgm:pt modelId="{7B0F5C8B-2A29-4D1E-94C4-947B23A6C6EE}" type="parTrans" cxnId="{A5332E57-095C-4363-BF5B-E1D452B1BA78}">
      <dgm:prSet/>
      <dgm:spPr/>
      <dgm:t>
        <a:bodyPr/>
        <a:lstStyle/>
        <a:p>
          <a:endParaRPr lang="en-US"/>
        </a:p>
      </dgm:t>
    </dgm:pt>
    <dgm:pt modelId="{CF4D1D96-0C9B-4D87-BA5B-DACC06923047}" type="sibTrans" cxnId="{A5332E57-095C-4363-BF5B-E1D452B1BA78}">
      <dgm:prSet/>
      <dgm:spPr/>
      <dgm:t>
        <a:bodyPr/>
        <a:lstStyle/>
        <a:p>
          <a:endParaRPr lang="en-US"/>
        </a:p>
      </dgm:t>
    </dgm:pt>
    <dgm:pt modelId="{C66BAEA3-7382-423D-87F5-338C18597EAA}">
      <dgm:prSet custT="1"/>
      <dgm:spPr/>
      <dgm:t>
        <a:bodyPr/>
        <a:lstStyle/>
        <a:p>
          <a:r>
            <a:rPr lang="en-US" sz="1800" dirty="0">
              <a:latin typeface="Segoe UI" panose="020B0502040204020203" pitchFamily="34" charset="0"/>
              <a:cs typeface="Segoe UI" panose="020B0502040204020203" pitchFamily="34" charset="0"/>
            </a:rPr>
            <a:t>Unused Return Shipping Labels (recycle)</a:t>
          </a:r>
        </a:p>
      </dgm:t>
    </dgm:pt>
    <dgm:pt modelId="{08AFBAAE-B4AF-4415-AFB1-ADD6CCA1CF29}" type="parTrans" cxnId="{D4B19A1E-729D-4284-8F6B-C0AD06F435A1}">
      <dgm:prSet/>
      <dgm:spPr/>
      <dgm:t>
        <a:bodyPr/>
        <a:lstStyle/>
        <a:p>
          <a:endParaRPr lang="en-US"/>
        </a:p>
      </dgm:t>
    </dgm:pt>
    <dgm:pt modelId="{F74DAC86-8C12-4147-95C1-8F14F54727FD}" type="sibTrans" cxnId="{D4B19A1E-729D-4284-8F6B-C0AD06F435A1}">
      <dgm:prSet/>
      <dgm:spPr/>
      <dgm:t>
        <a:bodyPr/>
        <a:lstStyle/>
        <a:p>
          <a:endParaRPr lang="en-US"/>
        </a:p>
      </dgm:t>
    </dgm:pt>
    <dgm:pt modelId="{561017E3-E1B3-47D0-B39F-3F674B633E37}">
      <dgm:prSet phldrT="[Text]" custT="1"/>
      <dgm:spPr/>
      <dgm:t>
        <a:bodyPr/>
        <a:lstStyle/>
        <a:p>
          <a:r>
            <a:rPr lang="en-US" sz="1800" dirty="0">
              <a:latin typeface="Segoe UI" panose="020B0502040204020203" pitchFamily="34" charset="0"/>
              <a:cs typeface="Segoe UI" panose="020B0502040204020203" pitchFamily="34" charset="0"/>
            </a:rPr>
            <a:t>All test and answer booklets</a:t>
          </a:r>
        </a:p>
      </dgm:t>
    </dgm:pt>
    <dgm:pt modelId="{3B98464A-9804-424E-921C-A85BCCC7E6B2}" type="sibTrans" cxnId="{90E0AEB3-048B-4FC3-84B4-3A963BD3BE36}">
      <dgm:prSet/>
      <dgm:spPr/>
      <dgm:t>
        <a:bodyPr/>
        <a:lstStyle/>
        <a:p>
          <a:endParaRPr lang="en-US"/>
        </a:p>
      </dgm:t>
    </dgm:pt>
    <dgm:pt modelId="{29A9FE3B-FCD4-4EE7-9574-B0A8F32A4590}" type="parTrans" cxnId="{90E0AEB3-048B-4FC3-84B4-3A963BD3BE36}">
      <dgm:prSet/>
      <dgm:spPr/>
      <dgm:t>
        <a:bodyPr/>
        <a:lstStyle/>
        <a:p>
          <a:endParaRPr lang="en-US"/>
        </a:p>
      </dgm:t>
    </dgm:pt>
    <dgm:pt modelId="{9612F02C-9DFC-464C-B35B-C4CC629F31E0}">
      <dgm:prSet/>
      <dgm:spPr/>
      <dgm:t>
        <a:bodyPr/>
        <a:lstStyle/>
        <a:p>
          <a:pPr>
            <a:lnSpc>
              <a:spcPct val="100000"/>
            </a:lnSpc>
            <a:spcAft>
              <a:spcPts val="0"/>
            </a:spcAft>
          </a:pPr>
          <a:r>
            <a:rPr lang="en-US" b="1" dirty="0">
              <a:latin typeface="Segoe UI" panose="020B0502040204020203" pitchFamily="34" charset="0"/>
              <a:cs typeface="Segoe UI" panose="020B0502040204020203" pitchFamily="34" charset="0"/>
            </a:rPr>
            <a:t>Materials with secure information </a:t>
          </a:r>
        </a:p>
        <a:p>
          <a:pPr>
            <a:lnSpc>
              <a:spcPct val="100000"/>
            </a:lnSpc>
            <a:spcAft>
              <a:spcPts val="0"/>
            </a:spcAft>
          </a:pPr>
          <a:r>
            <a:rPr lang="en-US" dirty="0">
              <a:latin typeface="Segoe UI" panose="020B0502040204020203" pitchFamily="34" charset="0"/>
              <a:cs typeface="Segoe UI" panose="020B0502040204020203" pitchFamily="34" charset="0"/>
            </a:rPr>
            <a:t>that must be securely destroyed</a:t>
          </a:r>
        </a:p>
      </dgm:t>
    </dgm:pt>
    <dgm:pt modelId="{2F51D28B-8245-43E5-BD18-3E9460D873F5}" type="parTrans" cxnId="{ECB0D2ED-6925-4291-B9F0-943852AB6207}">
      <dgm:prSet/>
      <dgm:spPr/>
      <dgm:t>
        <a:bodyPr/>
        <a:lstStyle/>
        <a:p>
          <a:endParaRPr lang="en-US"/>
        </a:p>
      </dgm:t>
    </dgm:pt>
    <dgm:pt modelId="{B4D1B31D-60B2-409E-8CA7-93D515F25E15}" type="sibTrans" cxnId="{ECB0D2ED-6925-4291-B9F0-943852AB6207}">
      <dgm:prSet/>
      <dgm:spPr/>
      <dgm:t>
        <a:bodyPr/>
        <a:lstStyle/>
        <a:p>
          <a:endParaRPr lang="en-US"/>
        </a:p>
      </dgm:t>
    </dgm:pt>
    <dgm:pt modelId="{4D33AA9C-84EF-4A18-A5E8-B9AE5E9E6428}">
      <dgm:prSet custT="1"/>
      <dgm:spPr/>
      <dgm:t>
        <a:bodyPr/>
        <a:lstStyle/>
        <a:p>
          <a:r>
            <a:rPr lang="en-US" sz="1800" dirty="0">
              <a:latin typeface="Segoe UI" panose="020B0502040204020203" pitchFamily="34" charset="0"/>
              <a:cs typeface="Segoe UI" panose="020B0502040204020203" pitchFamily="34" charset="0"/>
            </a:rPr>
            <a:t>Test tickets &amp; student pre-ID labels (securely destroy)</a:t>
          </a:r>
        </a:p>
      </dgm:t>
    </dgm:pt>
    <dgm:pt modelId="{18390F83-943E-400D-BB9C-E5137E6E21D8}" type="parTrans" cxnId="{15AC1E08-DC01-443B-8319-4E522A016712}">
      <dgm:prSet/>
      <dgm:spPr/>
      <dgm:t>
        <a:bodyPr/>
        <a:lstStyle/>
        <a:p>
          <a:endParaRPr lang="en-US"/>
        </a:p>
      </dgm:t>
    </dgm:pt>
    <dgm:pt modelId="{78454946-C80E-4C22-B879-EDDDAF7CCF96}" type="sibTrans" cxnId="{15AC1E08-DC01-443B-8319-4E522A016712}">
      <dgm:prSet/>
      <dgm:spPr/>
      <dgm:t>
        <a:bodyPr/>
        <a:lstStyle/>
        <a:p>
          <a:endParaRPr lang="en-US"/>
        </a:p>
      </dgm:t>
    </dgm:pt>
    <dgm:pt modelId="{2B3DB596-044F-4B66-A6E1-B40B035E7F1B}">
      <dgm:prSet custT="1"/>
      <dgm:spPr/>
      <dgm:t>
        <a:bodyPr/>
        <a:lstStyle/>
        <a:p>
          <a:r>
            <a:rPr lang="en-US" sz="1800" dirty="0">
              <a:latin typeface="Segoe UI" panose="020B0502040204020203" pitchFamily="34" charset="0"/>
              <a:cs typeface="Segoe UI" panose="020B0502040204020203" pitchFamily="34" charset="0"/>
            </a:rPr>
            <a:t>Scratch and graph paper (securely destroy)</a:t>
          </a:r>
        </a:p>
      </dgm:t>
    </dgm:pt>
    <dgm:pt modelId="{43426674-AA06-4870-8DF9-BB744B9ACFF4}" type="parTrans" cxnId="{70335D77-938E-416A-A29E-6C6B474E0484}">
      <dgm:prSet/>
      <dgm:spPr/>
      <dgm:t>
        <a:bodyPr/>
        <a:lstStyle/>
        <a:p>
          <a:endParaRPr lang="en-US"/>
        </a:p>
      </dgm:t>
    </dgm:pt>
    <dgm:pt modelId="{9C369818-FAD6-4F9D-8A39-9FAA343E5E0F}" type="sibTrans" cxnId="{70335D77-938E-416A-A29E-6C6B474E0484}">
      <dgm:prSet/>
      <dgm:spPr/>
      <dgm:t>
        <a:bodyPr/>
        <a:lstStyle/>
        <a:p>
          <a:endParaRPr lang="en-US"/>
        </a:p>
      </dgm:t>
    </dgm:pt>
    <dgm:pt modelId="{967821FA-462C-4B8F-9E29-F8BB14921255}">
      <dgm:prSet custT="1"/>
      <dgm:spPr/>
      <dgm:t>
        <a:bodyPr/>
        <a:lstStyle/>
        <a:p>
          <a:r>
            <a:rPr lang="en-US" sz="1800" dirty="0">
              <a:latin typeface="Segoe UI" panose="020B0502040204020203" pitchFamily="34" charset="0"/>
              <a:cs typeface="Segoe UI" panose="020B0502040204020203" pitchFamily="34" charset="0"/>
            </a:rPr>
            <a:t>WCAS Science TA Script of Student Directions</a:t>
          </a:r>
        </a:p>
      </dgm:t>
    </dgm:pt>
    <dgm:pt modelId="{992AC065-9D77-475F-AC0C-62AF4DD10578}" type="parTrans" cxnId="{ABB73BEB-B108-4D42-9455-8C9B960A974B}">
      <dgm:prSet/>
      <dgm:spPr/>
      <dgm:t>
        <a:bodyPr/>
        <a:lstStyle/>
        <a:p>
          <a:endParaRPr lang="en-US"/>
        </a:p>
      </dgm:t>
    </dgm:pt>
    <dgm:pt modelId="{DD3C3C65-D9CA-4954-9D7F-D0FF3C4A3EA9}" type="sibTrans" cxnId="{ABB73BEB-B108-4D42-9455-8C9B960A974B}">
      <dgm:prSet/>
      <dgm:spPr/>
      <dgm:t>
        <a:bodyPr/>
        <a:lstStyle/>
        <a:p>
          <a:endParaRPr lang="en-US"/>
        </a:p>
      </dgm:t>
    </dgm:pt>
    <dgm:pt modelId="{89195F0C-3018-4D17-A94D-53E4044C9C7D}">
      <dgm:prSet custT="1"/>
      <dgm:spPr/>
      <dgm:t>
        <a:bodyPr/>
        <a:lstStyle/>
        <a:p>
          <a:r>
            <a:rPr lang="en-US" sz="1800" dirty="0">
              <a:latin typeface="Segoe UI" panose="020B0502040204020203" pitchFamily="34" charset="0"/>
              <a:cs typeface="Segoe UI" panose="020B0502040204020203" pitchFamily="34" charset="0"/>
            </a:rPr>
            <a:t>ELA Listening Transcript</a:t>
          </a:r>
        </a:p>
      </dgm:t>
    </dgm:pt>
    <dgm:pt modelId="{255006A4-CF7E-47FA-98DC-04D4534EC662}" type="parTrans" cxnId="{AAB51018-9CE1-48A5-8A7F-20CFEF892BF6}">
      <dgm:prSet/>
      <dgm:spPr/>
      <dgm:t>
        <a:bodyPr/>
        <a:lstStyle/>
        <a:p>
          <a:endParaRPr lang="en-US"/>
        </a:p>
      </dgm:t>
    </dgm:pt>
    <dgm:pt modelId="{A0C08E83-FD5A-4BB1-B460-CBC0A479F3C8}" type="sibTrans" cxnId="{AAB51018-9CE1-48A5-8A7F-20CFEF892BF6}">
      <dgm:prSet/>
      <dgm:spPr/>
      <dgm:t>
        <a:bodyPr/>
        <a:lstStyle/>
        <a:p>
          <a:endParaRPr lang="en-US"/>
        </a:p>
      </dgm:t>
    </dgm:pt>
    <dgm:pt modelId="{144FB194-66A9-4640-8911-A27A2227ABD6}" type="pres">
      <dgm:prSet presAssocID="{AC003DFD-9C60-4066-9FFA-7925698C16CA}" presName="Name0" presStyleCnt="0">
        <dgm:presLayoutVars>
          <dgm:dir/>
          <dgm:animLvl val="lvl"/>
          <dgm:resizeHandles val="exact"/>
        </dgm:presLayoutVars>
      </dgm:prSet>
      <dgm:spPr/>
    </dgm:pt>
    <dgm:pt modelId="{4EB88845-99F5-49B1-8F24-9FD62F69434F}" type="pres">
      <dgm:prSet presAssocID="{B2549E13-CA44-41C1-95D8-6A7BE3FAB189}" presName="linNode" presStyleCnt="0"/>
      <dgm:spPr/>
    </dgm:pt>
    <dgm:pt modelId="{E8BAE744-9835-418A-9912-ECFED86C7442}" type="pres">
      <dgm:prSet presAssocID="{B2549E13-CA44-41C1-95D8-6A7BE3FAB189}" presName="parentText" presStyleLbl="node1" presStyleIdx="0" presStyleCnt="3">
        <dgm:presLayoutVars>
          <dgm:chMax val="1"/>
          <dgm:bulletEnabled val="1"/>
        </dgm:presLayoutVars>
      </dgm:prSet>
      <dgm:spPr/>
    </dgm:pt>
    <dgm:pt modelId="{F7AD0C4D-3E69-42DD-ADD2-72425E8EB973}" type="pres">
      <dgm:prSet presAssocID="{B2549E13-CA44-41C1-95D8-6A7BE3FAB189}" presName="descendantText" presStyleLbl="alignAccFollowNode1" presStyleIdx="0" presStyleCnt="3" custScaleY="111447">
        <dgm:presLayoutVars>
          <dgm:bulletEnabled val="1"/>
        </dgm:presLayoutVars>
      </dgm:prSet>
      <dgm:spPr/>
    </dgm:pt>
    <dgm:pt modelId="{0D96E454-02F9-4C51-9EEC-07C5B4884F0F}" type="pres">
      <dgm:prSet presAssocID="{2EF1AF97-9E17-4CD6-B006-8D7495FBDF14}" presName="sp" presStyleCnt="0"/>
      <dgm:spPr/>
    </dgm:pt>
    <dgm:pt modelId="{16026026-4FAF-4D9A-BA9F-829879FB1FE9}" type="pres">
      <dgm:prSet presAssocID="{E41E9ACA-9271-4B63-939A-3036E4BB0C2E}" presName="linNode" presStyleCnt="0"/>
      <dgm:spPr/>
    </dgm:pt>
    <dgm:pt modelId="{8B72D27F-2C6C-4729-A52A-1B7610765F8F}" type="pres">
      <dgm:prSet presAssocID="{E41E9ACA-9271-4B63-939A-3036E4BB0C2E}" presName="parentText" presStyleLbl="node1" presStyleIdx="1" presStyleCnt="3">
        <dgm:presLayoutVars>
          <dgm:chMax val="1"/>
          <dgm:bulletEnabled val="1"/>
        </dgm:presLayoutVars>
      </dgm:prSet>
      <dgm:spPr/>
    </dgm:pt>
    <dgm:pt modelId="{39E52A38-5B8E-4301-8E81-3BA3399EA660}" type="pres">
      <dgm:prSet presAssocID="{E41E9ACA-9271-4B63-939A-3036E4BB0C2E}" presName="descendantText" presStyleLbl="alignAccFollowNode1" presStyleIdx="1" presStyleCnt="3" custLinFactNeighborY="0">
        <dgm:presLayoutVars>
          <dgm:bulletEnabled val="1"/>
        </dgm:presLayoutVars>
      </dgm:prSet>
      <dgm:spPr/>
    </dgm:pt>
    <dgm:pt modelId="{4BEC8704-4A42-4FE3-834E-B93646EDF488}" type="pres">
      <dgm:prSet presAssocID="{99FF373F-E836-427C-9E43-32EC79294D4B}" presName="sp" presStyleCnt="0"/>
      <dgm:spPr/>
    </dgm:pt>
    <dgm:pt modelId="{F4A97269-E589-4837-9F77-E76B09277F14}" type="pres">
      <dgm:prSet presAssocID="{9612F02C-9DFC-464C-B35B-C4CC629F31E0}" presName="linNode" presStyleCnt="0"/>
      <dgm:spPr/>
    </dgm:pt>
    <dgm:pt modelId="{68342F1B-7CA6-4012-8D29-77FAA2D99691}" type="pres">
      <dgm:prSet presAssocID="{9612F02C-9DFC-464C-B35B-C4CC629F31E0}" presName="parentText" presStyleLbl="node1" presStyleIdx="2" presStyleCnt="3">
        <dgm:presLayoutVars>
          <dgm:chMax val="1"/>
          <dgm:bulletEnabled val="1"/>
        </dgm:presLayoutVars>
      </dgm:prSet>
      <dgm:spPr/>
    </dgm:pt>
    <dgm:pt modelId="{53C31694-BE8C-4605-B230-2A0233333529}" type="pres">
      <dgm:prSet presAssocID="{9612F02C-9DFC-464C-B35B-C4CC629F31E0}" presName="descendantText" presStyleLbl="alignAccFollowNode1" presStyleIdx="2" presStyleCnt="3">
        <dgm:presLayoutVars>
          <dgm:bulletEnabled val="1"/>
        </dgm:presLayoutVars>
      </dgm:prSet>
      <dgm:spPr/>
    </dgm:pt>
  </dgm:ptLst>
  <dgm:cxnLst>
    <dgm:cxn modelId="{15AC1E08-DC01-443B-8319-4E522A016712}" srcId="{9612F02C-9DFC-464C-B35B-C4CC629F31E0}" destId="{4D33AA9C-84EF-4A18-A5E8-B9AE5E9E6428}" srcOrd="0" destOrd="0" parTransId="{18390F83-943E-400D-BB9C-E5137E6E21D8}" sibTransId="{78454946-C80E-4C22-B879-EDDDAF7CCF96}"/>
    <dgm:cxn modelId="{AAB51018-9CE1-48A5-8A7F-20CFEF892BF6}" srcId="{B2549E13-CA44-41C1-95D8-6A7BE3FAB189}" destId="{89195F0C-3018-4D17-A94D-53E4044C9C7D}" srcOrd="2" destOrd="0" parTransId="{255006A4-CF7E-47FA-98DC-04D4534EC662}" sibTransId="{A0C08E83-FD5A-4BB1-B460-CBC0A479F3C8}"/>
    <dgm:cxn modelId="{A875B018-1FCC-4E68-B369-42B26E576EE9}" type="presOf" srcId="{4D33AA9C-84EF-4A18-A5E8-B9AE5E9E6428}" destId="{53C31694-BE8C-4605-B230-2A0233333529}" srcOrd="0" destOrd="0" presId="urn:microsoft.com/office/officeart/2005/8/layout/vList5"/>
    <dgm:cxn modelId="{D4B19A1E-729D-4284-8F6B-C0AD06F435A1}" srcId="{E41E9ACA-9271-4B63-939A-3036E4BB0C2E}" destId="{C66BAEA3-7382-423D-87F5-338C18597EAA}" srcOrd="1" destOrd="0" parTransId="{08AFBAAE-B4AF-4415-AFB1-ADD6CCA1CF29}" sibTransId="{F74DAC86-8C12-4147-95C1-8F14F54727FD}"/>
    <dgm:cxn modelId="{8AABE55B-32BB-4643-8519-B59B64A519F8}" type="presOf" srcId="{561017E3-E1B3-47D0-B39F-3F674B633E37}" destId="{F7AD0C4D-3E69-42DD-ADD2-72425E8EB973}" srcOrd="0" destOrd="0" presId="urn:microsoft.com/office/officeart/2005/8/layout/vList5"/>
    <dgm:cxn modelId="{20F86F47-395C-4720-A45A-C93452941F2E}" type="presOf" srcId="{5F3688CF-145B-4C71-94EB-FC0C999B9DE8}" destId="{39E52A38-5B8E-4301-8E81-3BA3399EA660}" srcOrd="0" destOrd="0" presId="urn:microsoft.com/office/officeart/2005/8/layout/vList5"/>
    <dgm:cxn modelId="{5023984D-62DD-4DA5-8123-A5BE3AB3DDDF}" type="presOf" srcId="{2B3DB596-044F-4B66-A6E1-B40B035E7F1B}" destId="{53C31694-BE8C-4605-B230-2A0233333529}" srcOrd="0" destOrd="1" presId="urn:microsoft.com/office/officeart/2005/8/layout/vList5"/>
    <dgm:cxn modelId="{03BEB24E-3090-41A0-A47D-EF98CB86E17D}" type="presOf" srcId="{AC003DFD-9C60-4066-9FFA-7925698C16CA}" destId="{144FB194-66A9-4640-8911-A27A2227ABD6}" srcOrd="0" destOrd="0" presId="urn:microsoft.com/office/officeart/2005/8/layout/vList5"/>
    <dgm:cxn modelId="{1BFFFB50-F651-4C08-95DC-AF7C4EC2E8BF}" type="presOf" srcId="{C66BAEA3-7382-423D-87F5-338C18597EAA}" destId="{39E52A38-5B8E-4301-8E81-3BA3399EA660}" srcOrd="0" destOrd="1" presId="urn:microsoft.com/office/officeart/2005/8/layout/vList5"/>
    <dgm:cxn modelId="{A5332E57-095C-4363-BF5B-E1D452B1BA78}" srcId="{E41E9ACA-9271-4B63-939A-3036E4BB0C2E}" destId="{5F3688CF-145B-4C71-94EB-FC0C999B9DE8}" srcOrd="0" destOrd="0" parTransId="{7B0F5C8B-2A29-4D1E-94C4-947B23A6C6EE}" sibTransId="{CF4D1D96-0C9B-4D87-BA5B-DACC06923047}"/>
    <dgm:cxn modelId="{70335D77-938E-416A-A29E-6C6B474E0484}" srcId="{9612F02C-9DFC-464C-B35B-C4CC629F31E0}" destId="{2B3DB596-044F-4B66-A6E1-B40B035E7F1B}" srcOrd="1" destOrd="0" parTransId="{43426674-AA06-4870-8DF9-BB744B9ACFF4}" sibTransId="{9C369818-FAD6-4F9D-8A39-9FAA343E5E0F}"/>
    <dgm:cxn modelId="{C33E8089-881A-423E-9E3F-22682048E840}" type="presOf" srcId="{967821FA-462C-4B8F-9E29-F8BB14921255}" destId="{F7AD0C4D-3E69-42DD-ADD2-72425E8EB973}" srcOrd="0" destOrd="1" presId="urn:microsoft.com/office/officeart/2005/8/layout/vList5"/>
    <dgm:cxn modelId="{E2DB9489-7A67-4A62-BB90-B4426D8A3E3B}" srcId="{AC003DFD-9C60-4066-9FFA-7925698C16CA}" destId="{B2549E13-CA44-41C1-95D8-6A7BE3FAB189}" srcOrd="0" destOrd="0" parTransId="{2F9AEA6D-FA98-45A3-9080-41F9C30DDF6C}" sibTransId="{2EF1AF97-9E17-4CD6-B006-8D7495FBDF14}"/>
    <dgm:cxn modelId="{55D2F0A1-BB41-4B6C-B87C-C577DA0BEE57}" srcId="{AC003DFD-9C60-4066-9FFA-7925698C16CA}" destId="{E41E9ACA-9271-4B63-939A-3036E4BB0C2E}" srcOrd="1" destOrd="0" parTransId="{05269052-FD32-4534-9B0D-5C00904350D2}" sibTransId="{99FF373F-E836-427C-9E43-32EC79294D4B}"/>
    <dgm:cxn modelId="{C13879A7-413A-4413-B9AD-2A62FD6212CA}" type="presOf" srcId="{89195F0C-3018-4D17-A94D-53E4044C9C7D}" destId="{F7AD0C4D-3E69-42DD-ADD2-72425E8EB973}" srcOrd="0" destOrd="2" presId="urn:microsoft.com/office/officeart/2005/8/layout/vList5"/>
    <dgm:cxn modelId="{90E0AEB3-048B-4FC3-84B4-3A963BD3BE36}" srcId="{B2549E13-CA44-41C1-95D8-6A7BE3FAB189}" destId="{561017E3-E1B3-47D0-B39F-3F674B633E37}" srcOrd="0" destOrd="0" parTransId="{29A9FE3B-FCD4-4EE7-9574-B0A8F32A4590}" sibTransId="{3B98464A-9804-424E-921C-A85BCCC7E6B2}"/>
    <dgm:cxn modelId="{2AF85DCA-C975-4AF8-8B48-8F27341A5511}" type="presOf" srcId="{B2549E13-CA44-41C1-95D8-6A7BE3FAB189}" destId="{E8BAE744-9835-418A-9912-ECFED86C7442}" srcOrd="0" destOrd="0" presId="urn:microsoft.com/office/officeart/2005/8/layout/vList5"/>
    <dgm:cxn modelId="{0FA6E0D1-7BDE-495E-B81E-02FF3DB9A726}" type="presOf" srcId="{9612F02C-9DFC-464C-B35B-C4CC629F31E0}" destId="{68342F1B-7CA6-4012-8D29-77FAA2D99691}" srcOrd="0" destOrd="0" presId="urn:microsoft.com/office/officeart/2005/8/layout/vList5"/>
    <dgm:cxn modelId="{124336E7-5926-4319-A843-B5274D0204E6}" type="presOf" srcId="{E41E9ACA-9271-4B63-939A-3036E4BB0C2E}" destId="{8B72D27F-2C6C-4729-A52A-1B7610765F8F}" srcOrd="0" destOrd="0" presId="urn:microsoft.com/office/officeart/2005/8/layout/vList5"/>
    <dgm:cxn modelId="{ABB73BEB-B108-4D42-9455-8C9B960A974B}" srcId="{B2549E13-CA44-41C1-95D8-6A7BE3FAB189}" destId="{967821FA-462C-4B8F-9E29-F8BB14921255}" srcOrd="1" destOrd="0" parTransId="{992AC065-9D77-475F-AC0C-62AF4DD10578}" sibTransId="{DD3C3C65-D9CA-4954-9D7F-D0FF3C4A3EA9}"/>
    <dgm:cxn modelId="{ECB0D2ED-6925-4291-B9F0-943852AB6207}" srcId="{AC003DFD-9C60-4066-9FFA-7925698C16CA}" destId="{9612F02C-9DFC-464C-B35B-C4CC629F31E0}" srcOrd="2" destOrd="0" parTransId="{2F51D28B-8245-43E5-BD18-3E9460D873F5}" sibTransId="{B4D1B31D-60B2-409E-8CA7-93D515F25E15}"/>
    <dgm:cxn modelId="{D5B5A232-667C-4147-A5A3-6D2AD33DA466}" type="presParOf" srcId="{144FB194-66A9-4640-8911-A27A2227ABD6}" destId="{4EB88845-99F5-49B1-8F24-9FD62F69434F}" srcOrd="0" destOrd="0" presId="urn:microsoft.com/office/officeart/2005/8/layout/vList5"/>
    <dgm:cxn modelId="{349B844C-B080-44C5-854B-4EE2C31AF3D1}" type="presParOf" srcId="{4EB88845-99F5-49B1-8F24-9FD62F69434F}" destId="{E8BAE744-9835-418A-9912-ECFED86C7442}" srcOrd="0" destOrd="0" presId="urn:microsoft.com/office/officeart/2005/8/layout/vList5"/>
    <dgm:cxn modelId="{F4DA7A3B-48C3-4465-8211-C1A7A2113F0B}" type="presParOf" srcId="{4EB88845-99F5-49B1-8F24-9FD62F69434F}" destId="{F7AD0C4D-3E69-42DD-ADD2-72425E8EB973}" srcOrd="1" destOrd="0" presId="urn:microsoft.com/office/officeart/2005/8/layout/vList5"/>
    <dgm:cxn modelId="{58864E09-5D17-411A-BDA1-0860B69EEFC3}" type="presParOf" srcId="{144FB194-66A9-4640-8911-A27A2227ABD6}" destId="{0D96E454-02F9-4C51-9EEC-07C5B4884F0F}" srcOrd="1" destOrd="0" presId="urn:microsoft.com/office/officeart/2005/8/layout/vList5"/>
    <dgm:cxn modelId="{46458561-DBBD-4312-893B-F86A87E2CA93}" type="presParOf" srcId="{144FB194-66A9-4640-8911-A27A2227ABD6}" destId="{16026026-4FAF-4D9A-BA9F-829879FB1FE9}" srcOrd="2" destOrd="0" presId="urn:microsoft.com/office/officeart/2005/8/layout/vList5"/>
    <dgm:cxn modelId="{1E30532B-8B1F-44A1-B073-2DB345B92C8A}" type="presParOf" srcId="{16026026-4FAF-4D9A-BA9F-829879FB1FE9}" destId="{8B72D27F-2C6C-4729-A52A-1B7610765F8F}" srcOrd="0" destOrd="0" presId="urn:microsoft.com/office/officeart/2005/8/layout/vList5"/>
    <dgm:cxn modelId="{49E4756F-E27D-47C1-A6FA-5B0BEC619286}" type="presParOf" srcId="{16026026-4FAF-4D9A-BA9F-829879FB1FE9}" destId="{39E52A38-5B8E-4301-8E81-3BA3399EA660}" srcOrd="1" destOrd="0" presId="urn:microsoft.com/office/officeart/2005/8/layout/vList5"/>
    <dgm:cxn modelId="{67C80564-655E-410F-819E-1A6DAEB3B75B}" type="presParOf" srcId="{144FB194-66A9-4640-8911-A27A2227ABD6}" destId="{4BEC8704-4A42-4FE3-834E-B93646EDF488}" srcOrd="3" destOrd="0" presId="urn:microsoft.com/office/officeart/2005/8/layout/vList5"/>
    <dgm:cxn modelId="{DD7B4A88-24A5-4301-8DD4-AF8C79E65797}" type="presParOf" srcId="{144FB194-66A9-4640-8911-A27A2227ABD6}" destId="{F4A97269-E589-4837-9F77-E76B09277F14}" srcOrd="4" destOrd="0" presId="urn:microsoft.com/office/officeart/2005/8/layout/vList5"/>
    <dgm:cxn modelId="{241BF724-D565-47B8-AD5D-797669AA3356}" type="presParOf" srcId="{F4A97269-E589-4837-9F77-E76B09277F14}" destId="{68342F1B-7CA6-4012-8D29-77FAA2D99691}" srcOrd="0" destOrd="0" presId="urn:microsoft.com/office/officeart/2005/8/layout/vList5"/>
    <dgm:cxn modelId="{5037AACA-9C9E-4B61-9E12-245EAD36C888}" type="presParOf" srcId="{F4A97269-E589-4837-9F77-E76B09277F14}" destId="{53C31694-BE8C-4605-B230-2A023333352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5B71CA0C-EAC5-4113-ACFE-68CE0EFE71A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0B1B3F-90B4-4772-8442-D387BDC3B49E}">
      <dgm:prSet custT="1"/>
      <dgm:spPr/>
      <dgm:t>
        <a:bodyPr/>
        <a:lstStyle/>
        <a:p>
          <a:r>
            <a:rPr lang="en-US" sz="2000" dirty="0">
              <a:latin typeface="Segoe UI" panose="020B0502040204020203" pitchFamily="34" charset="0"/>
              <a:cs typeface="Segoe UI" panose="020B0502040204020203" pitchFamily="34" charset="0"/>
            </a:rPr>
            <a:t>Remove all ancillary papers for secure destruction.</a:t>
          </a:r>
        </a:p>
      </dgm:t>
    </dgm:pt>
    <dgm:pt modelId="{EEDEF5ED-BC22-4963-961B-00B93170A557}" type="parTrans" cxnId="{CDED6223-4E91-47E0-A016-90BD8FF22003}">
      <dgm:prSet/>
      <dgm:spPr/>
      <dgm:t>
        <a:bodyPr/>
        <a:lstStyle/>
        <a:p>
          <a:endParaRPr lang="en-US" sz="2000"/>
        </a:p>
      </dgm:t>
    </dgm:pt>
    <dgm:pt modelId="{F53BE008-3FD2-4F17-ADB5-7F5791CFE958}" type="sibTrans" cxnId="{CDED6223-4E91-47E0-A016-90BD8FF22003}">
      <dgm:prSet/>
      <dgm:spPr/>
      <dgm:t>
        <a:bodyPr/>
        <a:lstStyle/>
        <a:p>
          <a:endParaRPr lang="en-US" sz="2000"/>
        </a:p>
      </dgm:t>
    </dgm:pt>
    <dgm:pt modelId="{6703F483-A4FF-4168-82F3-E2E32D7F2A6E}">
      <dgm:prSet custT="1"/>
      <dgm:spPr/>
      <dgm:t>
        <a:bodyPr/>
        <a:lstStyle/>
        <a:p>
          <a:r>
            <a:rPr lang="en-US" sz="2000" dirty="0">
              <a:latin typeface="Segoe UI" panose="020B0502040204020203" pitchFamily="34" charset="0"/>
              <a:cs typeface="Segoe UI" panose="020B0502040204020203" pitchFamily="34" charset="0"/>
            </a:rPr>
            <a:t>Separate scorable from non-scorable materials</a:t>
          </a:r>
        </a:p>
      </dgm:t>
    </dgm:pt>
    <dgm:pt modelId="{CA9A9497-76CE-45AB-B5DB-50827E1D79B5}" type="parTrans" cxnId="{A1A77811-2588-497E-BC40-471591D5F89D}">
      <dgm:prSet/>
      <dgm:spPr/>
      <dgm:t>
        <a:bodyPr/>
        <a:lstStyle/>
        <a:p>
          <a:endParaRPr lang="en-US" sz="2000"/>
        </a:p>
      </dgm:t>
    </dgm:pt>
    <dgm:pt modelId="{4788B602-6658-4AE2-B380-2A163A081220}" type="sibTrans" cxnId="{A1A77811-2588-497E-BC40-471591D5F89D}">
      <dgm:prSet/>
      <dgm:spPr/>
      <dgm:t>
        <a:bodyPr/>
        <a:lstStyle/>
        <a:p>
          <a:endParaRPr lang="en-US" sz="2000"/>
        </a:p>
      </dgm:t>
    </dgm:pt>
    <dgm:pt modelId="{D3DB94A0-D940-4D3A-97D2-553364A42150}">
      <dgm:prSet custT="1"/>
      <dgm:spPr/>
      <dgm:t>
        <a:bodyPr/>
        <a:lstStyle/>
        <a:p>
          <a:r>
            <a:rPr lang="en-US" sz="2000" dirty="0">
              <a:latin typeface="Segoe UI" panose="020B0502040204020203" pitchFamily="34" charset="0"/>
              <a:cs typeface="Segoe UI" panose="020B0502040204020203" pitchFamily="34" charset="0"/>
            </a:rPr>
            <a:t>Organize scorable test booklets by grade, and then content</a:t>
          </a:r>
        </a:p>
      </dgm:t>
    </dgm:pt>
    <dgm:pt modelId="{7F091407-5306-45F2-A85D-0A40B1F6EBF2}" type="parTrans" cxnId="{776E9F28-BAEE-4F18-BBA0-F38814E1A087}">
      <dgm:prSet/>
      <dgm:spPr/>
      <dgm:t>
        <a:bodyPr/>
        <a:lstStyle/>
        <a:p>
          <a:endParaRPr lang="en-US" sz="2000"/>
        </a:p>
      </dgm:t>
    </dgm:pt>
    <dgm:pt modelId="{D244B6B9-F1B1-402F-9395-C70AF5AF00C2}" type="sibTrans" cxnId="{776E9F28-BAEE-4F18-BBA0-F38814E1A087}">
      <dgm:prSet/>
      <dgm:spPr/>
      <dgm:t>
        <a:bodyPr/>
        <a:lstStyle/>
        <a:p>
          <a:endParaRPr lang="en-US" sz="2000"/>
        </a:p>
      </dgm:t>
    </dgm:pt>
    <dgm:pt modelId="{655CFF52-2F6E-41E4-A4C1-3505D5DEB841}">
      <dgm:prSet custT="1"/>
      <dgm:spPr/>
      <dgm:t>
        <a:bodyPr/>
        <a:lstStyle/>
        <a:p>
          <a:r>
            <a:rPr lang="en-US" sz="2000">
              <a:latin typeface="Segoe UI" panose="020B0502040204020203" pitchFamily="34" charset="0"/>
              <a:cs typeface="Segoe UI" panose="020B0502040204020203" pitchFamily="34" charset="0"/>
            </a:rPr>
            <a:t>Scorable booklets are placed in a box with a </a:t>
          </a:r>
          <a:r>
            <a:rPr lang="en-US" sz="2000" b="1">
              <a:latin typeface="Segoe UI" panose="020B0502040204020203" pitchFamily="34" charset="0"/>
              <a:cs typeface="Segoe UI" panose="020B0502040204020203" pitchFamily="34" charset="0"/>
            </a:rPr>
            <a:t>green</a:t>
          </a:r>
          <a:r>
            <a:rPr lang="en-US" sz="2000">
              <a:latin typeface="Segoe UI" panose="020B0502040204020203" pitchFamily="34" charset="0"/>
              <a:cs typeface="Segoe UI" panose="020B0502040204020203" pitchFamily="34" charset="0"/>
            </a:rPr>
            <a:t> scorable label.</a:t>
          </a:r>
        </a:p>
      </dgm:t>
    </dgm:pt>
    <dgm:pt modelId="{EDAE2CB0-98AC-47C0-8A48-E6C6A0AB52A7}" type="parTrans" cxnId="{2C299142-5106-4FFC-8F4D-D3C22EA19E89}">
      <dgm:prSet/>
      <dgm:spPr/>
      <dgm:t>
        <a:bodyPr/>
        <a:lstStyle/>
        <a:p>
          <a:endParaRPr lang="en-US" sz="2000"/>
        </a:p>
      </dgm:t>
    </dgm:pt>
    <dgm:pt modelId="{7A30EA3A-5965-4E6A-A296-DE08AFA81B8F}" type="sibTrans" cxnId="{2C299142-5106-4FFC-8F4D-D3C22EA19E89}">
      <dgm:prSet/>
      <dgm:spPr/>
      <dgm:t>
        <a:bodyPr/>
        <a:lstStyle/>
        <a:p>
          <a:endParaRPr lang="en-US" sz="2000"/>
        </a:p>
      </dgm:t>
    </dgm:pt>
    <dgm:pt modelId="{1CECA8BF-CAA5-4289-B1F7-96F06D41D4A8}">
      <dgm:prSet custT="1"/>
      <dgm:spPr>
        <a:solidFill>
          <a:schemeClr val="bg1"/>
        </a:solidFill>
      </dgm:spPr>
      <dgm:t>
        <a:bodyPr/>
        <a:lstStyle/>
        <a:p>
          <a:r>
            <a:rPr lang="en-US" sz="2000" dirty="0">
              <a:latin typeface="Segoe UI" panose="020B0502040204020203" pitchFamily="34" charset="0"/>
              <a:cs typeface="Segoe UI" panose="020B0502040204020203" pitchFamily="34" charset="0"/>
            </a:rPr>
            <a:t>Non-scorable secure test materials are placed in a box with a </a:t>
          </a:r>
          <a:r>
            <a:rPr lang="en-US" sz="2000" b="1" dirty="0">
              <a:latin typeface="Segoe UI" panose="020B0502040204020203" pitchFamily="34" charset="0"/>
              <a:cs typeface="Segoe UI" panose="020B0502040204020203" pitchFamily="34" charset="0"/>
            </a:rPr>
            <a:t>red</a:t>
          </a:r>
          <a:r>
            <a:rPr lang="en-US" sz="2000" dirty="0">
              <a:latin typeface="Segoe UI" panose="020B0502040204020203" pitchFamily="34" charset="0"/>
              <a:cs typeface="Segoe UI" panose="020B0502040204020203" pitchFamily="34" charset="0"/>
            </a:rPr>
            <a:t> non-scorable label.</a:t>
          </a:r>
        </a:p>
      </dgm:t>
    </dgm:pt>
    <dgm:pt modelId="{5522233F-637D-4544-8BE5-8E4AF02E280B}" type="parTrans" cxnId="{97A573F8-5335-471E-93D8-5B3220DF0ECD}">
      <dgm:prSet/>
      <dgm:spPr/>
      <dgm:t>
        <a:bodyPr/>
        <a:lstStyle/>
        <a:p>
          <a:endParaRPr lang="en-US" sz="2000"/>
        </a:p>
      </dgm:t>
    </dgm:pt>
    <dgm:pt modelId="{846D01BF-C2C4-42BF-8D4B-5AA6FE789BF1}" type="sibTrans" cxnId="{97A573F8-5335-471E-93D8-5B3220DF0ECD}">
      <dgm:prSet/>
      <dgm:spPr/>
      <dgm:t>
        <a:bodyPr/>
        <a:lstStyle/>
        <a:p>
          <a:endParaRPr lang="en-US" sz="2000"/>
        </a:p>
      </dgm:t>
    </dgm:pt>
    <dgm:pt modelId="{6C67ACA7-1CCA-4DF1-B121-44A54A69C87F}">
      <dgm:prSet custT="1"/>
      <dgm:spPr/>
      <dgm:t>
        <a:bodyPr/>
        <a:lstStyle/>
        <a:p>
          <a:r>
            <a:rPr lang="en-US" sz="2000">
              <a:latin typeface="Segoe UI" panose="020B0502040204020203" pitchFamily="34" charset="0"/>
              <a:cs typeface="Segoe UI" panose="020B0502040204020203" pitchFamily="34" charset="0"/>
            </a:rPr>
            <a:t>Document the serial numbers on each box of return materials for tracking </a:t>
          </a:r>
        </a:p>
      </dgm:t>
    </dgm:pt>
    <dgm:pt modelId="{252F7DB1-E3CA-4093-8455-185CC1E0D087}" type="parTrans" cxnId="{096ADE99-C6B6-45AE-A477-650B72F63772}">
      <dgm:prSet/>
      <dgm:spPr/>
      <dgm:t>
        <a:bodyPr/>
        <a:lstStyle/>
        <a:p>
          <a:endParaRPr lang="en-US" sz="2000"/>
        </a:p>
      </dgm:t>
    </dgm:pt>
    <dgm:pt modelId="{1190D53E-1C51-4AE4-842C-6E7378E93809}" type="sibTrans" cxnId="{096ADE99-C6B6-45AE-A477-650B72F63772}">
      <dgm:prSet/>
      <dgm:spPr/>
      <dgm:t>
        <a:bodyPr/>
        <a:lstStyle/>
        <a:p>
          <a:endParaRPr lang="en-US" sz="2000"/>
        </a:p>
      </dgm:t>
    </dgm:pt>
    <dgm:pt modelId="{67B2A2B1-06DC-47C1-86C1-813402F01341}" type="pres">
      <dgm:prSet presAssocID="{5B71CA0C-EAC5-4113-ACFE-68CE0EFE71A6}" presName="root" presStyleCnt="0">
        <dgm:presLayoutVars>
          <dgm:dir/>
          <dgm:resizeHandles val="exact"/>
        </dgm:presLayoutVars>
      </dgm:prSet>
      <dgm:spPr/>
    </dgm:pt>
    <dgm:pt modelId="{7F144428-9707-484F-93FD-E48A30E9F7C3}" type="pres">
      <dgm:prSet presAssocID="{F60B1B3F-90B4-4772-8442-D387BDC3B49E}" presName="compNode" presStyleCnt="0"/>
      <dgm:spPr/>
    </dgm:pt>
    <dgm:pt modelId="{BBCD76CE-3B5B-4DC1-9224-1B97E5BE1EE1}" type="pres">
      <dgm:prSet presAssocID="{F60B1B3F-90B4-4772-8442-D387BDC3B49E}" presName="bgRect" presStyleLbl="bgShp" presStyleIdx="0" presStyleCnt="6"/>
      <dgm:spPr>
        <a:solidFill>
          <a:schemeClr val="bg1"/>
        </a:solidFill>
      </dgm:spPr>
    </dgm:pt>
    <dgm:pt modelId="{2663735F-5A70-4CBC-837A-C9B3C682D753}" type="pres">
      <dgm:prSet presAssocID="{F60B1B3F-90B4-4772-8442-D387BDC3B49E}" presName="iconRect" presStyleLbl="node1" presStyleIdx="0" presStyleCnt="6" custScaleX="133100" custScaleY="1331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redder"/>
        </a:ext>
      </dgm:extLst>
    </dgm:pt>
    <dgm:pt modelId="{9C4C14A3-180F-46A8-92E1-3CFD4BF44456}" type="pres">
      <dgm:prSet presAssocID="{F60B1B3F-90B4-4772-8442-D387BDC3B49E}" presName="spaceRect" presStyleCnt="0"/>
      <dgm:spPr/>
    </dgm:pt>
    <dgm:pt modelId="{9C25FEB7-F758-4A9E-B0D0-CB094395060D}" type="pres">
      <dgm:prSet presAssocID="{F60B1B3F-90B4-4772-8442-D387BDC3B49E}" presName="parTx" presStyleLbl="revTx" presStyleIdx="0" presStyleCnt="6">
        <dgm:presLayoutVars>
          <dgm:chMax val="0"/>
          <dgm:chPref val="0"/>
        </dgm:presLayoutVars>
      </dgm:prSet>
      <dgm:spPr/>
    </dgm:pt>
    <dgm:pt modelId="{996231C2-ECC9-4578-AE84-6B8485139FE5}" type="pres">
      <dgm:prSet presAssocID="{F53BE008-3FD2-4F17-ADB5-7F5791CFE958}" presName="sibTrans" presStyleCnt="0"/>
      <dgm:spPr/>
    </dgm:pt>
    <dgm:pt modelId="{A2BDDBB2-84F3-4884-884C-168380EE42FC}" type="pres">
      <dgm:prSet presAssocID="{6703F483-A4FF-4168-82F3-E2E32D7F2A6E}" presName="compNode" presStyleCnt="0"/>
      <dgm:spPr/>
    </dgm:pt>
    <dgm:pt modelId="{FFD1D49B-8538-462C-80E5-7C7B713A4D99}" type="pres">
      <dgm:prSet presAssocID="{6703F483-A4FF-4168-82F3-E2E32D7F2A6E}" presName="bgRect" presStyleLbl="bgShp" presStyleIdx="1" presStyleCnt="6"/>
      <dgm:spPr>
        <a:solidFill>
          <a:schemeClr val="bg1"/>
        </a:solidFill>
      </dgm:spPr>
    </dgm:pt>
    <dgm:pt modelId="{FE881CDA-2F94-45CD-A60C-1CD396C50482}" type="pres">
      <dgm:prSet presAssocID="{6703F483-A4FF-4168-82F3-E2E32D7F2A6E}" presName="iconRect" presStyleLbl="node1" presStyleIdx="1" presStyleCnt="6" custScaleX="133100" custScaleY="1331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9E314CD-811A-4A6E-B107-E5D52C546A57}" type="pres">
      <dgm:prSet presAssocID="{6703F483-A4FF-4168-82F3-E2E32D7F2A6E}" presName="spaceRect" presStyleCnt="0"/>
      <dgm:spPr/>
    </dgm:pt>
    <dgm:pt modelId="{E1D5B913-6505-42D8-BABF-DE4CEA1C13A4}" type="pres">
      <dgm:prSet presAssocID="{6703F483-A4FF-4168-82F3-E2E32D7F2A6E}" presName="parTx" presStyleLbl="revTx" presStyleIdx="1" presStyleCnt="6">
        <dgm:presLayoutVars>
          <dgm:chMax val="0"/>
          <dgm:chPref val="0"/>
        </dgm:presLayoutVars>
      </dgm:prSet>
      <dgm:spPr/>
    </dgm:pt>
    <dgm:pt modelId="{4A2F5D38-2E2E-4BEC-A4D5-A29589E55532}" type="pres">
      <dgm:prSet presAssocID="{4788B602-6658-4AE2-B380-2A163A081220}" presName="sibTrans" presStyleCnt="0"/>
      <dgm:spPr/>
    </dgm:pt>
    <dgm:pt modelId="{2E9BE230-DCF2-4681-B3FE-C9476960F6BA}" type="pres">
      <dgm:prSet presAssocID="{D3DB94A0-D940-4D3A-97D2-553364A42150}" presName="compNode" presStyleCnt="0"/>
      <dgm:spPr/>
    </dgm:pt>
    <dgm:pt modelId="{F0C0171B-3D33-421E-9D87-31B8654D8552}" type="pres">
      <dgm:prSet presAssocID="{D3DB94A0-D940-4D3A-97D2-553364A42150}" presName="bgRect" presStyleLbl="bgShp" presStyleIdx="2" presStyleCnt="6"/>
      <dgm:spPr>
        <a:solidFill>
          <a:schemeClr val="bg1"/>
        </a:solidFill>
      </dgm:spPr>
    </dgm:pt>
    <dgm:pt modelId="{E4E44807-010A-4149-A41C-9846D6A373E6}" type="pres">
      <dgm:prSet presAssocID="{D3DB94A0-D940-4D3A-97D2-553364A42150}" presName="iconRect" presStyleLbl="node1" presStyleIdx="2" presStyleCnt="6" custScaleX="133100" custScaleY="1331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6883091F-EF71-4E94-B490-C2B9EB7B6E13}" type="pres">
      <dgm:prSet presAssocID="{D3DB94A0-D940-4D3A-97D2-553364A42150}" presName="spaceRect" presStyleCnt="0"/>
      <dgm:spPr/>
    </dgm:pt>
    <dgm:pt modelId="{03A321AF-3CEE-4A9B-9919-FB4303A5D7F8}" type="pres">
      <dgm:prSet presAssocID="{D3DB94A0-D940-4D3A-97D2-553364A42150}" presName="parTx" presStyleLbl="revTx" presStyleIdx="2" presStyleCnt="6">
        <dgm:presLayoutVars>
          <dgm:chMax val="0"/>
          <dgm:chPref val="0"/>
        </dgm:presLayoutVars>
      </dgm:prSet>
      <dgm:spPr/>
    </dgm:pt>
    <dgm:pt modelId="{B4E97200-F73F-4CE9-9365-FF8BCEC37EF1}" type="pres">
      <dgm:prSet presAssocID="{D244B6B9-F1B1-402F-9395-C70AF5AF00C2}" presName="sibTrans" presStyleCnt="0"/>
      <dgm:spPr/>
    </dgm:pt>
    <dgm:pt modelId="{FC6B364C-515A-4AAF-9F2A-2166F9663C09}" type="pres">
      <dgm:prSet presAssocID="{655CFF52-2F6E-41E4-A4C1-3505D5DEB841}" presName="compNode" presStyleCnt="0"/>
      <dgm:spPr/>
    </dgm:pt>
    <dgm:pt modelId="{4B4A0C60-A857-40B9-9AC2-B6CED0D08BC1}" type="pres">
      <dgm:prSet presAssocID="{655CFF52-2F6E-41E4-A4C1-3505D5DEB841}" presName="bgRect" presStyleLbl="bgShp" presStyleIdx="3" presStyleCnt="6"/>
      <dgm:spPr>
        <a:solidFill>
          <a:schemeClr val="bg1"/>
        </a:solidFill>
      </dgm:spPr>
    </dgm:pt>
    <dgm:pt modelId="{8D1DD58A-8E23-4B83-9E0D-C4E469E881CF}" type="pres">
      <dgm:prSet presAssocID="{655CFF52-2F6E-41E4-A4C1-3505D5DEB841}" presName="iconRect" presStyleLbl="node1" presStyleIdx="3" presStyleCnt="6" custScaleX="161051" custScaleY="16105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bel"/>
        </a:ext>
      </dgm:extLst>
    </dgm:pt>
    <dgm:pt modelId="{54380971-3E1A-4CBD-87EB-12807077B487}" type="pres">
      <dgm:prSet presAssocID="{655CFF52-2F6E-41E4-A4C1-3505D5DEB841}" presName="spaceRect" presStyleCnt="0"/>
      <dgm:spPr/>
    </dgm:pt>
    <dgm:pt modelId="{9671DE3D-3929-4CE6-8456-A21C018A7AC2}" type="pres">
      <dgm:prSet presAssocID="{655CFF52-2F6E-41E4-A4C1-3505D5DEB841}" presName="parTx" presStyleLbl="revTx" presStyleIdx="3" presStyleCnt="6">
        <dgm:presLayoutVars>
          <dgm:chMax val="0"/>
          <dgm:chPref val="0"/>
        </dgm:presLayoutVars>
      </dgm:prSet>
      <dgm:spPr/>
    </dgm:pt>
    <dgm:pt modelId="{25FE3695-C892-4593-96E5-EBB791F63CAC}" type="pres">
      <dgm:prSet presAssocID="{7A30EA3A-5965-4E6A-A296-DE08AFA81B8F}" presName="sibTrans" presStyleCnt="0"/>
      <dgm:spPr/>
    </dgm:pt>
    <dgm:pt modelId="{F92903F7-2A70-4E76-A29A-EA2DC14CEDAC}" type="pres">
      <dgm:prSet presAssocID="{1CECA8BF-CAA5-4289-B1F7-96F06D41D4A8}" presName="compNode" presStyleCnt="0"/>
      <dgm:spPr/>
    </dgm:pt>
    <dgm:pt modelId="{1E5C2540-635F-443F-96F6-C72CB76C45ED}" type="pres">
      <dgm:prSet presAssocID="{1CECA8BF-CAA5-4289-B1F7-96F06D41D4A8}" presName="bgRect" presStyleLbl="bgShp" presStyleIdx="4" presStyleCnt="6"/>
      <dgm:spPr>
        <a:solidFill>
          <a:schemeClr val="bg1"/>
        </a:solidFill>
      </dgm:spPr>
    </dgm:pt>
    <dgm:pt modelId="{86FE62B7-DDC4-4C63-A1FE-2CDB8E586C42}" type="pres">
      <dgm:prSet presAssocID="{1CECA8BF-CAA5-4289-B1F7-96F06D41D4A8}" presName="iconRect" presStyleLbl="node1" presStyleIdx="4" presStyleCnt="6" custScaleX="161051" custScaleY="16105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abel"/>
        </a:ext>
      </dgm:extLst>
    </dgm:pt>
    <dgm:pt modelId="{EA4F4716-A670-42F3-9227-F82F2E0862B6}" type="pres">
      <dgm:prSet presAssocID="{1CECA8BF-CAA5-4289-B1F7-96F06D41D4A8}" presName="spaceRect" presStyleCnt="0"/>
      <dgm:spPr/>
    </dgm:pt>
    <dgm:pt modelId="{BEAA006D-3B20-4BBC-956C-E0654FA1398B}" type="pres">
      <dgm:prSet presAssocID="{1CECA8BF-CAA5-4289-B1F7-96F06D41D4A8}" presName="parTx" presStyleLbl="revTx" presStyleIdx="4" presStyleCnt="6">
        <dgm:presLayoutVars>
          <dgm:chMax val="0"/>
          <dgm:chPref val="0"/>
        </dgm:presLayoutVars>
      </dgm:prSet>
      <dgm:spPr/>
    </dgm:pt>
    <dgm:pt modelId="{1672A2E5-EAD2-4D24-8119-6651922768ED}" type="pres">
      <dgm:prSet presAssocID="{846D01BF-C2C4-42BF-8D4B-5AA6FE789BF1}" presName="sibTrans" presStyleCnt="0"/>
      <dgm:spPr/>
    </dgm:pt>
    <dgm:pt modelId="{84124090-CDEE-4142-BB48-C2B6C60E374E}" type="pres">
      <dgm:prSet presAssocID="{6C67ACA7-1CCA-4DF1-B121-44A54A69C87F}" presName="compNode" presStyleCnt="0"/>
      <dgm:spPr/>
    </dgm:pt>
    <dgm:pt modelId="{0E0F3605-8890-4991-AEA7-C27C77732039}" type="pres">
      <dgm:prSet presAssocID="{6C67ACA7-1CCA-4DF1-B121-44A54A69C87F}" presName="bgRect" presStyleLbl="bgShp" presStyleIdx="5" presStyleCnt="6"/>
      <dgm:spPr>
        <a:solidFill>
          <a:schemeClr val="bg1"/>
        </a:solidFill>
      </dgm:spPr>
    </dgm:pt>
    <dgm:pt modelId="{883F5B0D-3834-4A18-A2AA-469F9DDD7B5E}" type="pres">
      <dgm:prSet presAssocID="{6C67ACA7-1CCA-4DF1-B121-44A54A69C87F}" presName="iconRect" presStyleLbl="node1" presStyleIdx="5" presStyleCnt="6" custScaleX="133100" custScaleY="13310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hecklist RTL"/>
        </a:ext>
      </dgm:extLst>
    </dgm:pt>
    <dgm:pt modelId="{8DCC0DA2-7F57-42F8-A5CE-8073EE170018}" type="pres">
      <dgm:prSet presAssocID="{6C67ACA7-1CCA-4DF1-B121-44A54A69C87F}" presName="spaceRect" presStyleCnt="0"/>
      <dgm:spPr/>
    </dgm:pt>
    <dgm:pt modelId="{46A383CF-582C-43AA-A20C-D667A9BBCA6D}" type="pres">
      <dgm:prSet presAssocID="{6C67ACA7-1CCA-4DF1-B121-44A54A69C87F}" presName="parTx" presStyleLbl="revTx" presStyleIdx="5" presStyleCnt="6">
        <dgm:presLayoutVars>
          <dgm:chMax val="0"/>
          <dgm:chPref val="0"/>
        </dgm:presLayoutVars>
      </dgm:prSet>
      <dgm:spPr/>
    </dgm:pt>
  </dgm:ptLst>
  <dgm:cxnLst>
    <dgm:cxn modelId="{A1A77811-2588-497E-BC40-471591D5F89D}" srcId="{5B71CA0C-EAC5-4113-ACFE-68CE0EFE71A6}" destId="{6703F483-A4FF-4168-82F3-E2E32D7F2A6E}" srcOrd="1" destOrd="0" parTransId="{CA9A9497-76CE-45AB-B5DB-50827E1D79B5}" sibTransId="{4788B602-6658-4AE2-B380-2A163A081220}"/>
    <dgm:cxn modelId="{CDED6223-4E91-47E0-A016-90BD8FF22003}" srcId="{5B71CA0C-EAC5-4113-ACFE-68CE0EFE71A6}" destId="{F60B1B3F-90B4-4772-8442-D387BDC3B49E}" srcOrd="0" destOrd="0" parTransId="{EEDEF5ED-BC22-4963-961B-00B93170A557}" sibTransId="{F53BE008-3FD2-4F17-ADB5-7F5791CFE958}"/>
    <dgm:cxn modelId="{776E9F28-BAEE-4F18-BBA0-F38814E1A087}" srcId="{5B71CA0C-EAC5-4113-ACFE-68CE0EFE71A6}" destId="{D3DB94A0-D940-4D3A-97D2-553364A42150}" srcOrd="2" destOrd="0" parTransId="{7F091407-5306-45F2-A85D-0A40B1F6EBF2}" sibTransId="{D244B6B9-F1B1-402F-9395-C70AF5AF00C2}"/>
    <dgm:cxn modelId="{2C299142-5106-4FFC-8F4D-D3C22EA19E89}" srcId="{5B71CA0C-EAC5-4113-ACFE-68CE0EFE71A6}" destId="{655CFF52-2F6E-41E4-A4C1-3505D5DEB841}" srcOrd="3" destOrd="0" parTransId="{EDAE2CB0-98AC-47C0-8A48-E6C6A0AB52A7}" sibTransId="{7A30EA3A-5965-4E6A-A296-DE08AFA81B8F}"/>
    <dgm:cxn modelId="{75FEFE59-BC1F-442D-B1E5-0CE9BCA050FC}" type="presOf" srcId="{D3DB94A0-D940-4D3A-97D2-553364A42150}" destId="{03A321AF-3CEE-4A9B-9919-FB4303A5D7F8}" srcOrd="0" destOrd="0" presId="urn:microsoft.com/office/officeart/2018/2/layout/IconVerticalSolidList"/>
    <dgm:cxn modelId="{2F6E5E5A-4D51-45A1-8745-EDC67807A899}" type="presOf" srcId="{655CFF52-2F6E-41E4-A4C1-3505D5DEB841}" destId="{9671DE3D-3929-4CE6-8456-A21C018A7AC2}" srcOrd="0" destOrd="0" presId="urn:microsoft.com/office/officeart/2018/2/layout/IconVerticalSolidList"/>
    <dgm:cxn modelId="{9857B57C-D586-439E-917F-7F4983EF56C8}" type="presOf" srcId="{1CECA8BF-CAA5-4289-B1F7-96F06D41D4A8}" destId="{BEAA006D-3B20-4BBC-956C-E0654FA1398B}" srcOrd="0" destOrd="0" presId="urn:microsoft.com/office/officeart/2018/2/layout/IconVerticalSolidList"/>
    <dgm:cxn modelId="{096ADE99-C6B6-45AE-A477-650B72F63772}" srcId="{5B71CA0C-EAC5-4113-ACFE-68CE0EFE71A6}" destId="{6C67ACA7-1CCA-4DF1-B121-44A54A69C87F}" srcOrd="5" destOrd="0" parTransId="{252F7DB1-E3CA-4093-8455-185CC1E0D087}" sibTransId="{1190D53E-1C51-4AE4-842C-6E7378E93809}"/>
    <dgm:cxn modelId="{BA3AC2AC-60E9-4368-9533-A4D415977F4C}" type="presOf" srcId="{6C67ACA7-1CCA-4DF1-B121-44A54A69C87F}" destId="{46A383CF-582C-43AA-A20C-D667A9BBCA6D}" srcOrd="0" destOrd="0" presId="urn:microsoft.com/office/officeart/2018/2/layout/IconVerticalSolidList"/>
    <dgm:cxn modelId="{C97D5CBD-B0AC-4C1D-BE1B-6F62526632C0}" type="presOf" srcId="{F60B1B3F-90B4-4772-8442-D387BDC3B49E}" destId="{9C25FEB7-F758-4A9E-B0D0-CB094395060D}" srcOrd="0" destOrd="0" presId="urn:microsoft.com/office/officeart/2018/2/layout/IconVerticalSolidList"/>
    <dgm:cxn modelId="{609568CD-DCC0-490F-A97E-87E77E554543}" type="presOf" srcId="{6703F483-A4FF-4168-82F3-E2E32D7F2A6E}" destId="{E1D5B913-6505-42D8-BABF-DE4CEA1C13A4}" srcOrd="0" destOrd="0" presId="urn:microsoft.com/office/officeart/2018/2/layout/IconVerticalSolidList"/>
    <dgm:cxn modelId="{A22099D2-B590-4AC6-9059-81938E185087}" type="presOf" srcId="{5B71CA0C-EAC5-4113-ACFE-68CE0EFE71A6}" destId="{67B2A2B1-06DC-47C1-86C1-813402F01341}" srcOrd="0" destOrd="0" presId="urn:microsoft.com/office/officeart/2018/2/layout/IconVerticalSolidList"/>
    <dgm:cxn modelId="{97A573F8-5335-471E-93D8-5B3220DF0ECD}" srcId="{5B71CA0C-EAC5-4113-ACFE-68CE0EFE71A6}" destId="{1CECA8BF-CAA5-4289-B1F7-96F06D41D4A8}" srcOrd="4" destOrd="0" parTransId="{5522233F-637D-4544-8BE5-8E4AF02E280B}" sibTransId="{846D01BF-C2C4-42BF-8D4B-5AA6FE789BF1}"/>
    <dgm:cxn modelId="{878C88AD-3168-4F6C-9B04-6A17789B6312}" type="presParOf" srcId="{67B2A2B1-06DC-47C1-86C1-813402F01341}" destId="{7F144428-9707-484F-93FD-E48A30E9F7C3}" srcOrd="0" destOrd="0" presId="urn:microsoft.com/office/officeart/2018/2/layout/IconVerticalSolidList"/>
    <dgm:cxn modelId="{2AF00BA0-DDCA-4854-AF59-8DAEB17C44B5}" type="presParOf" srcId="{7F144428-9707-484F-93FD-E48A30E9F7C3}" destId="{BBCD76CE-3B5B-4DC1-9224-1B97E5BE1EE1}" srcOrd="0" destOrd="0" presId="urn:microsoft.com/office/officeart/2018/2/layout/IconVerticalSolidList"/>
    <dgm:cxn modelId="{CAF04816-DDBD-4357-A7E9-09EABA34414D}" type="presParOf" srcId="{7F144428-9707-484F-93FD-E48A30E9F7C3}" destId="{2663735F-5A70-4CBC-837A-C9B3C682D753}" srcOrd="1" destOrd="0" presId="urn:microsoft.com/office/officeart/2018/2/layout/IconVerticalSolidList"/>
    <dgm:cxn modelId="{AEE131AA-DC3A-406A-AF47-19D589D735FA}" type="presParOf" srcId="{7F144428-9707-484F-93FD-E48A30E9F7C3}" destId="{9C4C14A3-180F-46A8-92E1-3CFD4BF44456}" srcOrd="2" destOrd="0" presId="urn:microsoft.com/office/officeart/2018/2/layout/IconVerticalSolidList"/>
    <dgm:cxn modelId="{4B37E370-4577-41AC-B438-79BA6E593509}" type="presParOf" srcId="{7F144428-9707-484F-93FD-E48A30E9F7C3}" destId="{9C25FEB7-F758-4A9E-B0D0-CB094395060D}" srcOrd="3" destOrd="0" presId="urn:microsoft.com/office/officeart/2018/2/layout/IconVerticalSolidList"/>
    <dgm:cxn modelId="{3A2A73B2-B8A9-4724-ACF2-ABE568D71CDF}" type="presParOf" srcId="{67B2A2B1-06DC-47C1-86C1-813402F01341}" destId="{996231C2-ECC9-4578-AE84-6B8485139FE5}" srcOrd="1" destOrd="0" presId="urn:microsoft.com/office/officeart/2018/2/layout/IconVerticalSolidList"/>
    <dgm:cxn modelId="{9CC80B05-76EC-4612-B2F4-ACE76C85B295}" type="presParOf" srcId="{67B2A2B1-06DC-47C1-86C1-813402F01341}" destId="{A2BDDBB2-84F3-4884-884C-168380EE42FC}" srcOrd="2" destOrd="0" presId="urn:microsoft.com/office/officeart/2018/2/layout/IconVerticalSolidList"/>
    <dgm:cxn modelId="{8C1B5E99-46E8-43A5-831C-3925D05BB839}" type="presParOf" srcId="{A2BDDBB2-84F3-4884-884C-168380EE42FC}" destId="{FFD1D49B-8538-462C-80E5-7C7B713A4D99}" srcOrd="0" destOrd="0" presId="urn:microsoft.com/office/officeart/2018/2/layout/IconVerticalSolidList"/>
    <dgm:cxn modelId="{51D086CE-739B-4BB9-92FC-D9F2A8A6B22F}" type="presParOf" srcId="{A2BDDBB2-84F3-4884-884C-168380EE42FC}" destId="{FE881CDA-2F94-45CD-A60C-1CD396C50482}" srcOrd="1" destOrd="0" presId="urn:microsoft.com/office/officeart/2018/2/layout/IconVerticalSolidList"/>
    <dgm:cxn modelId="{40B94FA1-0CE2-447A-BB45-174B6122942D}" type="presParOf" srcId="{A2BDDBB2-84F3-4884-884C-168380EE42FC}" destId="{A9E314CD-811A-4A6E-B107-E5D52C546A57}" srcOrd="2" destOrd="0" presId="urn:microsoft.com/office/officeart/2018/2/layout/IconVerticalSolidList"/>
    <dgm:cxn modelId="{C2BBB742-A435-40B0-8305-0E3205FE4231}" type="presParOf" srcId="{A2BDDBB2-84F3-4884-884C-168380EE42FC}" destId="{E1D5B913-6505-42D8-BABF-DE4CEA1C13A4}" srcOrd="3" destOrd="0" presId="urn:microsoft.com/office/officeart/2018/2/layout/IconVerticalSolidList"/>
    <dgm:cxn modelId="{381106D4-7D9F-4299-A553-1C1CD94FE622}" type="presParOf" srcId="{67B2A2B1-06DC-47C1-86C1-813402F01341}" destId="{4A2F5D38-2E2E-4BEC-A4D5-A29589E55532}" srcOrd="3" destOrd="0" presId="urn:microsoft.com/office/officeart/2018/2/layout/IconVerticalSolidList"/>
    <dgm:cxn modelId="{27459865-8F8C-4505-85B7-79FCEB170613}" type="presParOf" srcId="{67B2A2B1-06DC-47C1-86C1-813402F01341}" destId="{2E9BE230-DCF2-4681-B3FE-C9476960F6BA}" srcOrd="4" destOrd="0" presId="urn:microsoft.com/office/officeart/2018/2/layout/IconVerticalSolidList"/>
    <dgm:cxn modelId="{9EFEB15D-C905-4F07-A6D5-79A0DF97010C}" type="presParOf" srcId="{2E9BE230-DCF2-4681-B3FE-C9476960F6BA}" destId="{F0C0171B-3D33-421E-9D87-31B8654D8552}" srcOrd="0" destOrd="0" presId="urn:microsoft.com/office/officeart/2018/2/layout/IconVerticalSolidList"/>
    <dgm:cxn modelId="{FB913BA5-BAAD-40F4-AE7D-BC0F1251FEC9}" type="presParOf" srcId="{2E9BE230-DCF2-4681-B3FE-C9476960F6BA}" destId="{E4E44807-010A-4149-A41C-9846D6A373E6}" srcOrd="1" destOrd="0" presId="urn:microsoft.com/office/officeart/2018/2/layout/IconVerticalSolidList"/>
    <dgm:cxn modelId="{60F046DB-0BDD-46BB-84CB-F1D223493E41}" type="presParOf" srcId="{2E9BE230-DCF2-4681-B3FE-C9476960F6BA}" destId="{6883091F-EF71-4E94-B490-C2B9EB7B6E13}" srcOrd="2" destOrd="0" presId="urn:microsoft.com/office/officeart/2018/2/layout/IconVerticalSolidList"/>
    <dgm:cxn modelId="{6DD30B95-B206-4B7E-8179-40E49DA9CDC3}" type="presParOf" srcId="{2E9BE230-DCF2-4681-B3FE-C9476960F6BA}" destId="{03A321AF-3CEE-4A9B-9919-FB4303A5D7F8}" srcOrd="3" destOrd="0" presId="urn:microsoft.com/office/officeart/2018/2/layout/IconVerticalSolidList"/>
    <dgm:cxn modelId="{AD5AA9AA-6F59-4B2A-9B9A-5591B8D12E28}" type="presParOf" srcId="{67B2A2B1-06DC-47C1-86C1-813402F01341}" destId="{B4E97200-F73F-4CE9-9365-FF8BCEC37EF1}" srcOrd="5" destOrd="0" presId="urn:microsoft.com/office/officeart/2018/2/layout/IconVerticalSolidList"/>
    <dgm:cxn modelId="{B71C35BB-19F2-4FB7-98C8-55B65D8CFCC4}" type="presParOf" srcId="{67B2A2B1-06DC-47C1-86C1-813402F01341}" destId="{FC6B364C-515A-4AAF-9F2A-2166F9663C09}" srcOrd="6" destOrd="0" presId="urn:microsoft.com/office/officeart/2018/2/layout/IconVerticalSolidList"/>
    <dgm:cxn modelId="{14B3EF10-7C06-4ED0-9972-DAB26E51EDDC}" type="presParOf" srcId="{FC6B364C-515A-4AAF-9F2A-2166F9663C09}" destId="{4B4A0C60-A857-40B9-9AC2-B6CED0D08BC1}" srcOrd="0" destOrd="0" presId="urn:microsoft.com/office/officeart/2018/2/layout/IconVerticalSolidList"/>
    <dgm:cxn modelId="{CD4E766D-AAA2-43B7-AF9E-93F726C14BFD}" type="presParOf" srcId="{FC6B364C-515A-4AAF-9F2A-2166F9663C09}" destId="{8D1DD58A-8E23-4B83-9E0D-C4E469E881CF}" srcOrd="1" destOrd="0" presId="urn:microsoft.com/office/officeart/2018/2/layout/IconVerticalSolidList"/>
    <dgm:cxn modelId="{5C3663AA-4060-47B3-A971-C260746CFDE9}" type="presParOf" srcId="{FC6B364C-515A-4AAF-9F2A-2166F9663C09}" destId="{54380971-3E1A-4CBD-87EB-12807077B487}" srcOrd="2" destOrd="0" presId="urn:microsoft.com/office/officeart/2018/2/layout/IconVerticalSolidList"/>
    <dgm:cxn modelId="{E866390D-14F6-4E10-904E-5374E54BDFFF}" type="presParOf" srcId="{FC6B364C-515A-4AAF-9F2A-2166F9663C09}" destId="{9671DE3D-3929-4CE6-8456-A21C018A7AC2}" srcOrd="3" destOrd="0" presId="urn:microsoft.com/office/officeart/2018/2/layout/IconVerticalSolidList"/>
    <dgm:cxn modelId="{57CD4F0A-186A-43D9-965D-7FE434AEAD1E}" type="presParOf" srcId="{67B2A2B1-06DC-47C1-86C1-813402F01341}" destId="{25FE3695-C892-4593-96E5-EBB791F63CAC}" srcOrd="7" destOrd="0" presId="urn:microsoft.com/office/officeart/2018/2/layout/IconVerticalSolidList"/>
    <dgm:cxn modelId="{DF444298-6ADE-47D1-86E4-3E4C36982203}" type="presParOf" srcId="{67B2A2B1-06DC-47C1-86C1-813402F01341}" destId="{F92903F7-2A70-4E76-A29A-EA2DC14CEDAC}" srcOrd="8" destOrd="0" presId="urn:microsoft.com/office/officeart/2018/2/layout/IconVerticalSolidList"/>
    <dgm:cxn modelId="{1211D28F-E266-441A-B8F8-C5A11750F574}" type="presParOf" srcId="{F92903F7-2A70-4E76-A29A-EA2DC14CEDAC}" destId="{1E5C2540-635F-443F-96F6-C72CB76C45ED}" srcOrd="0" destOrd="0" presId="urn:microsoft.com/office/officeart/2018/2/layout/IconVerticalSolidList"/>
    <dgm:cxn modelId="{50E9BA6A-1BE9-4E6E-944B-7F99FAEA174E}" type="presParOf" srcId="{F92903F7-2A70-4E76-A29A-EA2DC14CEDAC}" destId="{86FE62B7-DDC4-4C63-A1FE-2CDB8E586C42}" srcOrd="1" destOrd="0" presId="urn:microsoft.com/office/officeart/2018/2/layout/IconVerticalSolidList"/>
    <dgm:cxn modelId="{2424E193-FF72-461F-8503-DE3FA620449F}" type="presParOf" srcId="{F92903F7-2A70-4E76-A29A-EA2DC14CEDAC}" destId="{EA4F4716-A670-42F3-9227-F82F2E0862B6}" srcOrd="2" destOrd="0" presId="urn:microsoft.com/office/officeart/2018/2/layout/IconVerticalSolidList"/>
    <dgm:cxn modelId="{A9625D11-B474-4D84-8A3B-443CE811F76C}" type="presParOf" srcId="{F92903F7-2A70-4E76-A29A-EA2DC14CEDAC}" destId="{BEAA006D-3B20-4BBC-956C-E0654FA1398B}" srcOrd="3" destOrd="0" presId="urn:microsoft.com/office/officeart/2018/2/layout/IconVerticalSolidList"/>
    <dgm:cxn modelId="{670120D0-7E1D-4F3B-A70C-AE4BAA46105E}" type="presParOf" srcId="{67B2A2B1-06DC-47C1-86C1-813402F01341}" destId="{1672A2E5-EAD2-4D24-8119-6651922768ED}" srcOrd="9" destOrd="0" presId="urn:microsoft.com/office/officeart/2018/2/layout/IconVerticalSolidList"/>
    <dgm:cxn modelId="{9CDD49C8-47B4-48EC-95C3-84312B049200}" type="presParOf" srcId="{67B2A2B1-06DC-47C1-86C1-813402F01341}" destId="{84124090-CDEE-4142-BB48-C2B6C60E374E}" srcOrd="10" destOrd="0" presId="urn:microsoft.com/office/officeart/2018/2/layout/IconVerticalSolidList"/>
    <dgm:cxn modelId="{DB7CC7DF-A3BC-4F32-B810-FD6279005DB6}" type="presParOf" srcId="{84124090-CDEE-4142-BB48-C2B6C60E374E}" destId="{0E0F3605-8890-4991-AEA7-C27C77732039}" srcOrd="0" destOrd="0" presId="urn:microsoft.com/office/officeart/2018/2/layout/IconVerticalSolidList"/>
    <dgm:cxn modelId="{30BBF155-CB0F-402A-8D33-4ED6A8702E06}" type="presParOf" srcId="{84124090-CDEE-4142-BB48-C2B6C60E374E}" destId="{883F5B0D-3834-4A18-A2AA-469F9DDD7B5E}" srcOrd="1" destOrd="0" presId="urn:microsoft.com/office/officeart/2018/2/layout/IconVerticalSolidList"/>
    <dgm:cxn modelId="{E4B46576-64E6-4D51-82B0-30F7B7AA5294}" type="presParOf" srcId="{84124090-CDEE-4142-BB48-C2B6C60E374E}" destId="{8DCC0DA2-7F57-42F8-A5CE-8073EE170018}" srcOrd="2" destOrd="0" presId="urn:microsoft.com/office/officeart/2018/2/layout/IconVerticalSolidList"/>
    <dgm:cxn modelId="{3353B25F-E63F-4649-8E86-1FA3C4AD1FF0}" type="presParOf" srcId="{84124090-CDEE-4142-BB48-C2B6C60E374E}" destId="{46A383CF-582C-43AA-A20C-D667A9BBCA6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E960320-9F7B-4833-9C7D-DA0D2BCC347A}"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764FBE9A-7ADE-43D8-B1E2-C58679B1CCAA}">
      <dgm:prSet custT="1"/>
      <dgm:spPr/>
      <dgm:t>
        <a:bodyPr/>
        <a:lstStyle/>
        <a:p>
          <a:pPr>
            <a:lnSpc>
              <a:spcPct val="100000"/>
            </a:lnSpc>
            <a:defRPr b="1"/>
          </a:pPr>
          <a:r>
            <a:rPr lang="en-US" sz="1800" b="0" dirty="0"/>
            <a:t>Return materials in the boxes they arrived in </a:t>
          </a:r>
        </a:p>
      </dgm:t>
    </dgm:pt>
    <dgm:pt modelId="{DD62F85B-4228-4C0C-A25D-F8B6601CAECC}" type="parTrans" cxnId="{EE23C182-0AD6-4DFC-A524-09CA071E6814}">
      <dgm:prSet/>
      <dgm:spPr/>
      <dgm:t>
        <a:bodyPr/>
        <a:lstStyle/>
        <a:p>
          <a:endParaRPr lang="en-US" sz="1800" b="1"/>
        </a:p>
      </dgm:t>
    </dgm:pt>
    <dgm:pt modelId="{5BC0BCD4-BBFA-4C98-A7F0-C96A60E9A013}" type="sibTrans" cxnId="{EE23C182-0AD6-4DFC-A524-09CA071E6814}">
      <dgm:prSet/>
      <dgm:spPr/>
      <dgm:t>
        <a:bodyPr/>
        <a:lstStyle/>
        <a:p>
          <a:endParaRPr lang="en-US" sz="1800" b="1"/>
        </a:p>
      </dgm:t>
    </dgm:pt>
    <dgm:pt modelId="{79D93FC7-D0B5-4499-B7F0-57D9C98DCD1F}">
      <dgm:prSet custT="1"/>
      <dgm:spPr/>
      <dgm:t>
        <a:bodyPr/>
        <a:lstStyle/>
        <a:p>
          <a:pPr>
            <a:lnSpc>
              <a:spcPct val="100000"/>
            </a:lnSpc>
            <a:defRPr b="1"/>
          </a:pPr>
          <a:r>
            <a:rPr lang="en-US" sz="1800" b="0" dirty="0"/>
            <a:t>Use current administration shipping labels. If additional labels are needed, contact the MI </a:t>
          </a:r>
          <a:r>
            <a:rPr lang="en-US" sz="1800" b="0" dirty="0" err="1"/>
            <a:t>HelpDesk</a:t>
          </a:r>
          <a:endParaRPr lang="en-US" sz="1800" b="0" dirty="0"/>
        </a:p>
      </dgm:t>
    </dgm:pt>
    <dgm:pt modelId="{FBFC1865-858A-44C3-93F1-2A62E780CE54}" type="parTrans" cxnId="{460F0736-1442-4F0D-81C7-5BAF9665F6F9}">
      <dgm:prSet/>
      <dgm:spPr/>
      <dgm:t>
        <a:bodyPr/>
        <a:lstStyle/>
        <a:p>
          <a:endParaRPr lang="en-US" sz="1800" b="1"/>
        </a:p>
      </dgm:t>
    </dgm:pt>
    <dgm:pt modelId="{BAD96E0B-62AA-44F4-9E40-F7B17C5ACBCA}" type="sibTrans" cxnId="{460F0736-1442-4F0D-81C7-5BAF9665F6F9}">
      <dgm:prSet/>
      <dgm:spPr/>
      <dgm:t>
        <a:bodyPr/>
        <a:lstStyle/>
        <a:p>
          <a:endParaRPr lang="en-US" sz="1800" b="1"/>
        </a:p>
      </dgm:t>
    </dgm:pt>
    <dgm:pt modelId="{905A618C-3830-4B64-9EC4-E3626024578F}">
      <dgm:prSet custT="1"/>
      <dgm:spPr/>
      <dgm:t>
        <a:bodyPr/>
        <a:lstStyle/>
        <a:p>
          <a:pPr>
            <a:lnSpc>
              <a:spcPct val="100000"/>
            </a:lnSpc>
          </a:pPr>
          <a:endParaRPr lang="en-US" sz="1800" b="1" dirty="0"/>
        </a:p>
      </dgm:t>
    </dgm:pt>
    <dgm:pt modelId="{F1B1BC77-0F4B-4140-9E72-E7EA706DC805}" type="parTrans" cxnId="{A157319D-5EF8-4736-8B5F-FA42D8C45CCC}">
      <dgm:prSet/>
      <dgm:spPr/>
      <dgm:t>
        <a:bodyPr/>
        <a:lstStyle/>
        <a:p>
          <a:endParaRPr lang="en-US" sz="1800" b="1"/>
        </a:p>
      </dgm:t>
    </dgm:pt>
    <dgm:pt modelId="{701432F8-639E-4728-9B1A-D4C394A92A41}" type="sibTrans" cxnId="{A157319D-5EF8-4736-8B5F-FA42D8C45CCC}">
      <dgm:prSet/>
      <dgm:spPr/>
      <dgm:t>
        <a:bodyPr/>
        <a:lstStyle/>
        <a:p>
          <a:endParaRPr lang="en-US" sz="1800" b="1"/>
        </a:p>
      </dgm:t>
    </dgm:pt>
    <dgm:pt modelId="{561D6051-5E12-48F9-BD0D-BDD4E59EC49D}">
      <dgm:prSet custT="1"/>
      <dgm:spPr/>
      <dgm:t>
        <a:bodyPr/>
        <a:lstStyle/>
        <a:p>
          <a:pPr>
            <a:lnSpc>
              <a:spcPct val="100000"/>
            </a:lnSpc>
            <a:defRPr b="1"/>
          </a:pPr>
          <a:r>
            <a:rPr lang="en-US" sz="1800" b="0" dirty="0"/>
            <a:t>Retain your tracking number from the bottom of the Return Shipping Label and/or the receipt tab from the top of the return label for your records</a:t>
          </a:r>
        </a:p>
      </dgm:t>
    </dgm:pt>
    <dgm:pt modelId="{BB809864-2CFF-4FAB-8C35-7BE3EAA2E46A}" type="parTrans" cxnId="{0A43D819-54D6-4D08-862B-A6E7ED20FEA3}">
      <dgm:prSet/>
      <dgm:spPr/>
      <dgm:t>
        <a:bodyPr/>
        <a:lstStyle/>
        <a:p>
          <a:endParaRPr lang="en-US" sz="1800" b="1"/>
        </a:p>
      </dgm:t>
    </dgm:pt>
    <dgm:pt modelId="{47884804-BCF2-4B8B-B09A-778514D37F63}" type="sibTrans" cxnId="{0A43D819-54D6-4D08-862B-A6E7ED20FEA3}">
      <dgm:prSet/>
      <dgm:spPr/>
      <dgm:t>
        <a:bodyPr/>
        <a:lstStyle/>
        <a:p>
          <a:endParaRPr lang="en-US" sz="1800" b="1"/>
        </a:p>
      </dgm:t>
    </dgm:pt>
    <dgm:pt modelId="{1D9A7DBF-5BBA-4B9F-A8D2-32F90781EC10}">
      <dgm:prSet custT="1"/>
      <dgm:spPr/>
      <dgm:t>
        <a:bodyPr/>
        <a:lstStyle/>
        <a:p>
          <a:pPr>
            <a:lnSpc>
              <a:spcPct val="100000"/>
            </a:lnSpc>
            <a:defRPr b="1"/>
          </a:pPr>
          <a:r>
            <a:rPr lang="en-US" sz="1800" b="0" dirty="0"/>
            <a:t>DCs are responsible for scheduling the pick-up date</a:t>
          </a:r>
        </a:p>
      </dgm:t>
    </dgm:pt>
    <dgm:pt modelId="{D3D85EBC-7435-47DC-AF43-6D2C4672E9C7}" type="parTrans" cxnId="{02897FFE-EC1D-418C-A181-EF9F47FA6823}">
      <dgm:prSet/>
      <dgm:spPr/>
      <dgm:t>
        <a:bodyPr/>
        <a:lstStyle/>
        <a:p>
          <a:endParaRPr lang="en-US" sz="1800" b="1"/>
        </a:p>
      </dgm:t>
    </dgm:pt>
    <dgm:pt modelId="{62ACA968-5409-4DC5-B9BC-51DF85071B9F}" type="sibTrans" cxnId="{02897FFE-EC1D-418C-A181-EF9F47FA6823}">
      <dgm:prSet/>
      <dgm:spPr/>
      <dgm:t>
        <a:bodyPr/>
        <a:lstStyle/>
        <a:p>
          <a:endParaRPr lang="en-US" sz="1800" b="1"/>
        </a:p>
      </dgm:t>
    </dgm:pt>
    <dgm:pt modelId="{388FC17B-31BA-4A6F-99AA-8D4EFA09984B}">
      <dgm:prSet custT="1"/>
      <dgm:spPr/>
      <dgm:t>
        <a:bodyPr/>
        <a:lstStyle/>
        <a:p>
          <a:pPr>
            <a:lnSpc>
              <a:spcPct val="100000"/>
            </a:lnSpc>
            <a:defRPr b="1"/>
          </a:pPr>
          <a:r>
            <a:rPr lang="en-US" sz="1800" b="0" dirty="0"/>
            <a:t>Materials must be returned no later than 5 business days at completion of each school’s test window</a:t>
          </a:r>
        </a:p>
      </dgm:t>
    </dgm:pt>
    <dgm:pt modelId="{8D02499C-0175-446D-AC77-B870D7F74B65}" type="parTrans" cxnId="{370569A3-CAF7-49F8-AA82-5D2F1266BB8F}">
      <dgm:prSet/>
      <dgm:spPr/>
      <dgm:t>
        <a:bodyPr/>
        <a:lstStyle/>
        <a:p>
          <a:endParaRPr lang="en-US" sz="1800" b="1"/>
        </a:p>
      </dgm:t>
    </dgm:pt>
    <dgm:pt modelId="{58CBF452-6F42-4C28-88B7-F0E3EE0581FF}" type="sibTrans" cxnId="{370569A3-CAF7-49F8-AA82-5D2F1266BB8F}">
      <dgm:prSet/>
      <dgm:spPr/>
      <dgm:t>
        <a:bodyPr/>
        <a:lstStyle/>
        <a:p>
          <a:endParaRPr lang="en-US" sz="1800" b="1"/>
        </a:p>
      </dgm:t>
    </dgm:pt>
    <dgm:pt modelId="{3E7DFEEE-33C4-412B-9E12-C831582BAABC}" type="pres">
      <dgm:prSet presAssocID="{4E960320-9F7B-4833-9C7D-DA0D2BCC347A}" presName="root" presStyleCnt="0">
        <dgm:presLayoutVars>
          <dgm:dir/>
          <dgm:resizeHandles val="exact"/>
        </dgm:presLayoutVars>
      </dgm:prSet>
      <dgm:spPr/>
    </dgm:pt>
    <dgm:pt modelId="{CE0C389C-A27C-41D7-B3D0-D147C0BAC060}" type="pres">
      <dgm:prSet presAssocID="{764FBE9A-7ADE-43D8-B1E2-C58679B1CCAA}" presName="compNode" presStyleCnt="0"/>
      <dgm:spPr/>
    </dgm:pt>
    <dgm:pt modelId="{BB20676B-5FB5-4807-BCAC-F6896F1A5000}" type="pres">
      <dgm:prSet presAssocID="{764FBE9A-7ADE-43D8-B1E2-C58679B1CCAA}" presName="iconRect" presStyleLbl="node1" presStyleIdx="0" presStyleCnt="5" custScaleX="127228" custScaleY="118042" custLinFactNeighborX="47757" custLinFactNeighborY="-564"/>
      <dgm:spPr>
        <a:blipFill>
          <a:blip xmlns:r="http://schemas.openxmlformats.org/officeDocument/2006/relationships" r:embed="rId1">
            <a:extLst>
              <a:ext uri="{96DAC541-7B7A-43D3-8B79-37D633B846F1}">
                <asvg:svgBlip xmlns:asvg="http://schemas.microsoft.com/office/drawing/2016/SVG/main" r:embed="rId2"/>
              </a:ext>
            </a:extLst>
          </a:blip>
          <a:srcRect/>
          <a:stretch>
            <a:fillRect t="-4000" b="-4000"/>
          </a:stretch>
        </a:blipFill>
      </dgm:spPr>
      <dgm:extLst>
        <a:ext uri="{E40237B7-FDA0-4F09-8148-C483321AD2D9}">
          <dgm14:cNvPr xmlns:dgm14="http://schemas.microsoft.com/office/drawing/2010/diagram" id="0" name="" descr="Packing Box Open with solid fill"/>
        </a:ext>
      </dgm:extLst>
    </dgm:pt>
    <dgm:pt modelId="{9D9EE310-9872-49B0-ADB9-DE13565B1899}" type="pres">
      <dgm:prSet presAssocID="{764FBE9A-7ADE-43D8-B1E2-C58679B1CCAA}" presName="iconSpace" presStyleCnt="0"/>
      <dgm:spPr/>
    </dgm:pt>
    <dgm:pt modelId="{DF317124-BB01-437E-A1EC-D74DF20BA649}" type="pres">
      <dgm:prSet presAssocID="{764FBE9A-7ADE-43D8-B1E2-C58679B1CCAA}" presName="parTx" presStyleLbl="revTx" presStyleIdx="0" presStyleCnt="10">
        <dgm:presLayoutVars>
          <dgm:chMax val="0"/>
          <dgm:chPref val="0"/>
        </dgm:presLayoutVars>
      </dgm:prSet>
      <dgm:spPr/>
    </dgm:pt>
    <dgm:pt modelId="{5D41F7A7-649A-48FB-B029-BC05DDC15F37}" type="pres">
      <dgm:prSet presAssocID="{764FBE9A-7ADE-43D8-B1E2-C58679B1CCAA}" presName="txSpace" presStyleCnt="0"/>
      <dgm:spPr/>
    </dgm:pt>
    <dgm:pt modelId="{B8E8A738-1C38-424C-8580-F0E7E395A303}" type="pres">
      <dgm:prSet presAssocID="{764FBE9A-7ADE-43D8-B1E2-C58679B1CCAA}" presName="desTx" presStyleLbl="revTx" presStyleIdx="1" presStyleCnt="10">
        <dgm:presLayoutVars/>
      </dgm:prSet>
      <dgm:spPr/>
    </dgm:pt>
    <dgm:pt modelId="{8A8938BC-6FE5-4D3E-915B-B2C152F9BA5A}" type="pres">
      <dgm:prSet presAssocID="{5BC0BCD4-BBFA-4C98-A7F0-C96A60E9A013}" presName="sibTrans" presStyleCnt="0"/>
      <dgm:spPr/>
    </dgm:pt>
    <dgm:pt modelId="{AA9C06CB-DC13-4EFE-A539-AAADC69E314B}" type="pres">
      <dgm:prSet presAssocID="{79D93FC7-D0B5-4499-B7F0-57D9C98DCD1F}" presName="compNode" presStyleCnt="0"/>
      <dgm:spPr/>
    </dgm:pt>
    <dgm:pt modelId="{0E7357A2-B99C-4BFE-8575-2A486BBF3C66}" type="pres">
      <dgm:prSet presAssocID="{79D93FC7-D0B5-4499-B7F0-57D9C98DCD1F}" presName="iconRect" presStyleLbl="node1" presStyleIdx="1" presStyleCnt="5" custScaleX="128524" custScaleY="99052" custLinFactNeighborX="41056" custLinFactNeighborY="-71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code"/>
        </a:ext>
      </dgm:extLst>
    </dgm:pt>
    <dgm:pt modelId="{AB2F203D-B49C-4CB3-8B12-936C0A96CD23}" type="pres">
      <dgm:prSet presAssocID="{79D93FC7-D0B5-4499-B7F0-57D9C98DCD1F}" presName="iconSpace" presStyleCnt="0"/>
      <dgm:spPr/>
    </dgm:pt>
    <dgm:pt modelId="{2969157A-51EF-490D-9FFD-696EB014F057}" type="pres">
      <dgm:prSet presAssocID="{79D93FC7-D0B5-4499-B7F0-57D9C98DCD1F}" presName="parTx" presStyleLbl="revTx" presStyleIdx="2" presStyleCnt="10">
        <dgm:presLayoutVars>
          <dgm:chMax val="0"/>
          <dgm:chPref val="0"/>
        </dgm:presLayoutVars>
      </dgm:prSet>
      <dgm:spPr/>
    </dgm:pt>
    <dgm:pt modelId="{93CFC5F2-2317-46AC-B3E3-1C6F60F6C5BD}" type="pres">
      <dgm:prSet presAssocID="{79D93FC7-D0B5-4499-B7F0-57D9C98DCD1F}" presName="txSpace" presStyleCnt="0"/>
      <dgm:spPr/>
    </dgm:pt>
    <dgm:pt modelId="{4EA2F945-2A15-422A-A8F4-11AE0A21CAE0}" type="pres">
      <dgm:prSet presAssocID="{79D93FC7-D0B5-4499-B7F0-57D9C98DCD1F}" presName="desTx" presStyleLbl="revTx" presStyleIdx="3" presStyleCnt="10">
        <dgm:presLayoutVars/>
      </dgm:prSet>
      <dgm:spPr/>
    </dgm:pt>
    <dgm:pt modelId="{2DAA5B15-BF1C-46E7-898D-ABFF4E04E5F3}" type="pres">
      <dgm:prSet presAssocID="{BAD96E0B-62AA-44F4-9E40-F7B17C5ACBCA}" presName="sibTrans" presStyleCnt="0"/>
      <dgm:spPr/>
    </dgm:pt>
    <dgm:pt modelId="{D0BC6578-B0FA-4D00-9F3A-F3E0928A2327}" type="pres">
      <dgm:prSet presAssocID="{561D6051-5E12-48F9-BD0D-BDD4E59EC49D}" presName="compNode" presStyleCnt="0"/>
      <dgm:spPr/>
    </dgm:pt>
    <dgm:pt modelId="{9C75550C-C2DD-437B-A316-A96E3942AEC7}" type="pres">
      <dgm:prSet presAssocID="{561D6051-5E12-48F9-BD0D-BDD4E59EC49D}" presName="iconRect" presStyleLbl="node1" presStyleIdx="2" presStyleCnt="5" custScaleX="129442" custScaleY="120505" custLinFactNeighborX="61971" custLinFactNeighborY="-116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bel"/>
        </a:ext>
      </dgm:extLst>
    </dgm:pt>
    <dgm:pt modelId="{DDD4191B-A030-4744-8A41-934C2F6FC9DB}" type="pres">
      <dgm:prSet presAssocID="{561D6051-5E12-48F9-BD0D-BDD4E59EC49D}" presName="iconSpace" presStyleCnt="0"/>
      <dgm:spPr/>
    </dgm:pt>
    <dgm:pt modelId="{7236AC74-CE21-4312-A7D4-6FF16BECFD6D}" type="pres">
      <dgm:prSet presAssocID="{561D6051-5E12-48F9-BD0D-BDD4E59EC49D}" presName="parTx" presStyleLbl="revTx" presStyleIdx="4" presStyleCnt="10">
        <dgm:presLayoutVars>
          <dgm:chMax val="0"/>
          <dgm:chPref val="0"/>
        </dgm:presLayoutVars>
      </dgm:prSet>
      <dgm:spPr/>
    </dgm:pt>
    <dgm:pt modelId="{1100878A-BD2F-438A-8763-F080731D053E}" type="pres">
      <dgm:prSet presAssocID="{561D6051-5E12-48F9-BD0D-BDD4E59EC49D}" presName="txSpace" presStyleCnt="0"/>
      <dgm:spPr/>
    </dgm:pt>
    <dgm:pt modelId="{75C2486B-2D79-4B01-8573-AEE1E06981CD}" type="pres">
      <dgm:prSet presAssocID="{561D6051-5E12-48F9-BD0D-BDD4E59EC49D}" presName="desTx" presStyleLbl="revTx" presStyleIdx="5" presStyleCnt="10">
        <dgm:presLayoutVars/>
      </dgm:prSet>
      <dgm:spPr/>
    </dgm:pt>
    <dgm:pt modelId="{57168F4A-F280-483D-BB51-B79758FE04CD}" type="pres">
      <dgm:prSet presAssocID="{47884804-BCF2-4B8B-B09A-778514D37F63}" presName="sibTrans" presStyleCnt="0"/>
      <dgm:spPr/>
    </dgm:pt>
    <dgm:pt modelId="{A7BB0371-B1D9-46BB-BC5B-193CFD1BE015}" type="pres">
      <dgm:prSet presAssocID="{1D9A7DBF-5BBA-4B9F-A8D2-32F90781EC10}" presName="compNode" presStyleCnt="0"/>
      <dgm:spPr/>
    </dgm:pt>
    <dgm:pt modelId="{3E0CE787-9115-46AB-A671-24E3D2E0140F}" type="pres">
      <dgm:prSet presAssocID="{1D9A7DBF-5BBA-4B9F-A8D2-32F90781EC10}" presName="iconRect" presStyleLbl="node1" presStyleIdx="3" presStyleCnt="5" custScaleX="130654" custScaleY="125287" custLinFactNeighborX="29034" custLinFactNeighborY="-1455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ily Calendar"/>
        </a:ext>
      </dgm:extLst>
    </dgm:pt>
    <dgm:pt modelId="{183A8AA3-ABC8-4AA0-8778-B311BCD00DCC}" type="pres">
      <dgm:prSet presAssocID="{1D9A7DBF-5BBA-4B9F-A8D2-32F90781EC10}" presName="iconSpace" presStyleCnt="0"/>
      <dgm:spPr/>
    </dgm:pt>
    <dgm:pt modelId="{27073673-41C4-410E-A92C-FC0D3CCB2CFE}" type="pres">
      <dgm:prSet presAssocID="{1D9A7DBF-5BBA-4B9F-A8D2-32F90781EC10}" presName="parTx" presStyleLbl="revTx" presStyleIdx="6" presStyleCnt="10">
        <dgm:presLayoutVars>
          <dgm:chMax val="0"/>
          <dgm:chPref val="0"/>
        </dgm:presLayoutVars>
      </dgm:prSet>
      <dgm:spPr/>
    </dgm:pt>
    <dgm:pt modelId="{C5ADF5B1-A084-428E-8CDA-55CC58477F6C}" type="pres">
      <dgm:prSet presAssocID="{1D9A7DBF-5BBA-4B9F-A8D2-32F90781EC10}" presName="txSpace" presStyleCnt="0"/>
      <dgm:spPr/>
    </dgm:pt>
    <dgm:pt modelId="{D2200F0D-650B-4505-B3A1-EA544A845C23}" type="pres">
      <dgm:prSet presAssocID="{1D9A7DBF-5BBA-4B9F-A8D2-32F90781EC10}" presName="desTx" presStyleLbl="revTx" presStyleIdx="7" presStyleCnt="10">
        <dgm:presLayoutVars/>
      </dgm:prSet>
      <dgm:spPr/>
    </dgm:pt>
    <dgm:pt modelId="{F2944732-1978-4141-9BB6-CC75F25A3C42}" type="pres">
      <dgm:prSet presAssocID="{62ACA968-5409-4DC5-B9BC-51DF85071B9F}" presName="sibTrans" presStyleCnt="0"/>
      <dgm:spPr/>
    </dgm:pt>
    <dgm:pt modelId="{EEA9A740-EDA6-4E50-83DC-38CD3430D018}" type="pres">
      <dgm:prSet presAssocID="{388FC17B-31BA-4A6F-99AA-8D4EFA09984B}" presName="compNode" presStyleCnt="0"/>
      <dgm:spPr/>
    </dgm:pt>
    <dgm:pt modelId="{199EC324-E6A5-49A3-A38D-0C882850A50C}" type="pres">
      <dgm:prSet presAssocID="{388FC17B-31BA-4A6F-99AA-8D4EFA09984B}" presName="iconRect" presStyleLbl="node1" presStyleIdx="4" presStyleCnt="5" custScaleX="131890" custScaleY="126117" custLinFactNeighborX="69608" custLinFactNeighborY="906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pwatch"/>
        </a:ext>
      </dgm:extLst>
    </dgm:pt>
    <dgm:pt modelId="{C8289E77-161B-4B18-9EED-EFD359594C4D}" type="pres">
      <dgm:prSet presAssocID="{388FC17B-31BA-4A6F-99AA-8D4EFA09984B}" presName="iconSpace" presStyleCnt="0"/>
      <dgm:spPr/>
    </dgm:pt>
    <dgm:pt modelId="{A6F0960B-D6A0-4BC9-B325-65DED3FA1203}" type="pres">
      <dgm:prSet presAssocID="{388FC17B-31BA-4A6F-99AA-8D4EFA09984B}" presName="parTx" presStyleLbl="revTx" presStyleIdx="8" presStyleCnt="10">
        <dgm:presLayoutVars>
          <dgm:chMax val="0"/>
          <dgm:chPref val="0"/>
        </dgm:presLayoutVars>
      </dgm:prSet>
      <dgm:spPr/>
    </dgm:pt>
    <dgm:pt modelId="{BCCBB540-B03A-4FCD-B504-FE2501E7002C}" type="pres">
      <dgm:prSet presAssocID="{388FC17B-31BA-4A6F-99AA-8D4EFA09984B}" presName="txSpace" presStyleCnt="0"/>
      <dgm:spPr/>
    </dgm:pt>
    <dgm:pt modelId="{64958F0D-4C9C-4113-A5C6-BA00FF2572C3}" type="pres">
      <dgm:prSet presAssocID="{388FC17B-31BA-4A6F-99AA-8D4EFA09984B}" presName="desTx" presStyleLbl="revTx" presStyleIdx="9" presStyleCnt="10">
        <dgm:presLayoutVars/>
      </dgm:prSet>
      <dgm:spPr/>
    </dgm:pt>
  </dgm:ptLst>
  <dgm:cxnLst>
    <dgm:cxn modelId="{E99C3E0F-2407-4537-9C25-1ED9224D4FB7}" type="presOf" srcId="{1D9A7DBF-5BBA-4B9F-A8D2-32F90781EC10}" destId="{27073673-41C4-410E-A92C-FC0D3CCB2CFE}" srcOrd="0" destOrd="0" presId="urn:microsoft.com/office/officeart/2018/2/layout/IconLabelDescriptionList"/>
    <dgm:cxn modelId="{0A43D819-54D6-4D08-862B-A6E7ED20FEA3}" srcId="{4E960320-9F7B-4833-9C7D-DA0D2BCC347A}" destId="{561D6051-5E12-48F9-BD0D-BDD4E59EC49D}" srcOrd="2" destOrd="0" parTransId="{BB809864-2CFF-4FAB-8C35-7BE3EAA2E46A}" sibTransId="{47884804-BCF2-4B8B-B09A-778514D37F63}"/>
    <dgm:cxn modelId="{AC4EC434-FB6A-4ADE-8346-3CA81CC7A2CE}" type="presOf" srcId="{764FBE9A-7ADE-43D8-B1E2-C58679B1CCAA}" destId="{DF317124-BB01-437E-A1EC-D74DF20BA649}" srcOrd="0" destOrd="0" presId="urn:microsoft.com/office/officeart/2018/2/layout/IconLabelDescriptionList"/>
    <dgm:cxn modelId="{460F0736-1442-4F0D-81C7-5BAF9665F6F9}" srcId="{4E960320-9F7B-4833-9C7D-DA0D2BCC347A}" destId="{79D93FC7-D0B5-4499-B7F0-57D9C98DCD1F}" srcOrd="1" destOrd="0" parTransId="{FBFC1865-858A-44C3-93F1-2A62E780CE54}" sibTransId="{BAD96E0B-62AA-44F4-9E40-F7B17C5ACBCA}"/>
    <dgm:cxn modelId="{01CA446A-3CF7-472A-BD68-D4581AF85C32}" type="presOf" srcId="{388FC17B-31BA-4A6F-99AA-8D4EFA09984B}" destId="{A6F0960B-D6A0-4BC9-B325-65DED3FA1203}" srcOrd="0" destOrd="0" presId="urn:microsoft.com/office/officeart/2018/2/layout/IconLabelDescriptionList"/>
    <dgm:cxn modelId="{B69AB151-B98E-414F-8154-97F439B4335A}" type="presOf" srcId="{561D6051-5E12-48F9-BD0D-BDD4E59EC49D}" destId="{7236AC74-CE21-4312-A7D4-6FF16BECFD6D}" srcOrd="0" destOrd="0" presId="urn:microsoft.com/office/officeart/2018/2/layout/IconLabelDescriptionList"/>
    <dgm:cxn modelId="{EE23C182-0AD6-4DFC-A524-09CA071E6814}" srcId="{4E960320-9F7B-4833-9C7D-DA0D2BCC347A}" destId="{764FBE9A-7ADE-43D8-B1E2-C58679B1CCAA}" srcOrd="0" destOrd="0" parTransId="{DD62F85B-4228-4C0C-A25D-F8B6601CAECC}" sibTransId="{5BC0BCD4-BBFA-4C98-A7F0-C96A60E9A013}"/>
    <dgm:cxn modelId="{B4887190-F90B-4FE6-94BD-304F61ABFCBE}" type="presOf" srcId="{905A618C-3830-4B64-9EC4-E3626024578F}" destId="{4EA2F945-2A15-422A-A8F4-11AE0A21CAE0}" srcOrd="0" destOrd="0" presId="urn:microsoft.com/office/officeart/2018/2/layout/IconLabelDescriptionList"/>
    <dgm:cxn modelId="{A157319D-5EF8-4736-8B5F-FA42D8C45CCC}" srcId="{79D93FC7-D0B5-4499-B7F0-57D9C98DCD1F}" destId="{905A618C-3830-4B64-9EC4-E3626024578F}" srcOrd="0" destOrd="0" parTransId="{F1B1BC77-0F4B-4140-9E72-E7EA706DC805}" sibTransId="{701432F8-639E-4728-9B1A-D4C394A92A41}"/>
    <dgm:cxn modelId="{370569A3-CAF7-49F8-AA82-5D2F1266BB8F}" srcId="{4E960320-9F7B-4833-9C7D-DA0D2BCC347A}" destId="{388FC17B-31BA-4A6F-99AA-8D4EFA09984B}" srcOrd="4" destOrd="0" parTransId="{8D02499C-0175-446D-AC77-B870D7F74B65}" sibTransId="{58CBF452-6F42-4C28-88B7-F0E3EE0581FF}"/>
    <dgm:cxn modelId="{5AD042D8-580A-4C38-A587-7BF6A3A89869}" type="presOf" srcId="{79D93FC7-D0B5-4499-B7F0-57D9C98DCD1F}" destId="{2969157A-51EF-490D-9FFD-696EB014F057}" srcOrd="0" destOrd="0" presId="urn:microsoft.com/office/officeart/2018/2/layout/IconLabelDescriptionList"/>
    <dgm:cxn modelId="{077723DD-0010-4265-809F-A3792B11703C}" type="presOf" srcId="{4E960320-9F7B-4833-9C7D-DA0D2BCC347A}" destId="{3E7DFEEE-33C4-412B-9E12-C831582BAABC}" srcOrd="0" destOrd="0" presId="urn:microsoft.com/office/officeart/2018/2/layout/IconLabelDescriptionList"/>
    <dgm:cxn modelId="{02897FFE-EC1D-418C-A181-EF9F47FA6823}" srcId="{4E960320-9F7B-4833-9C7D-DA0D2BCC347A}" destId="{1D9A7DBF-5BBA-4B9F-A8D2-32F90781EC10}" srcOrd="3" destOrd="0" parTransId="{D3D85EBC-7435-47DC-AF43-6D2C4672E9C7}" sibTransId="{62ACA968-5409-4DC5-B9BC-51DF85071B9F}"/>
    <dgm:cxn modelId="{4849F416-B28B-4B1C-92C9-7BD118B93F65}" type="presParOf" srcId="{3E7DFEEE-33C4-412B-9E12-C831582BAABC}" destId="{CE0C389C-A27C-41D7-B3D0-D147C0BAC060}" srcOrd="0" destOrd="0" presId="urn:microsoft.com/office/officeart/2018/2/layout/IconLabelDescriptionList"/>
    <dgm:cxn modelId="{AC0B8844-96E9-497C-8ED9-4868779EBDDF}" type="presParOf" srcId="{CE0C389C-A27C-41D7-B3D0-D147C0BAC060}" destId="{BB20676B-5FB5-4807-BCAC-F6896F1A5000}" srcOrd="0" destOrd="0" presId="urn:microsoft.com/office/officeart/2018/2/layout/IconLabelDescriptionList"/>
    <dgm:cxn modelId="{93C9BA2E-5386-4F8C-BC18-C1B181EE090F}" type="presParOf" srcId="{CE0C389C-A27C-41D7-B3D0-D147C0BAC060}" destId="{9D9EE310-9872-49B0-ADB9-DE13565B1899}" srcOrd="1" destOrd="0" presId="urn:microsoft.com/office/officeart/2018/2/layout/IconLabelDescriptionList"/>
    <dgm:cxn modelId="{7EB89AA0-1157-4618-B45A-520E0C5D7A00}" type="presParOf" srcId="{CE0C389C-A27C-41D7-B3D0-D147C0BAC060}" destId="{DF317124-BB01-437E-A1EC-D74DF20BA649}" srcOrd="2" destOrd="0" presId="urn:microsoft.com/office/officeart/2018/2/layout/IconLabelDescriptionList"/>
    <dgm:cxn modelId="{C61C9A97-F274-441A-95D2-720532E8662B}" type="presParOf" srcId="{CE0C389C-A27C-41D7-B3D0-D147C0BAC060}" destId="{5D41F7A7-649A-48FB-B029-BC05DDC15F37}" srcOrd="3" destOrd="0" presId="urn:microsoft.com/office/officeart/2018/2/layout/IconLabelDescriptionList"/>
    <dgm:cxn modelId="{B378C95F-90A7-414D-9861-411A69CEF9FA}" type="presParOf" srcId="{CE0C389C-A27C-41D7-B3D0-D147C0BAC060}" destId="{B8E8A738-1C38-424C-8580-F0E7E395A303}" srcOrd="4" destOrd="0" presId="urn:microsoft.com/office/officeart/2018/2/layout/IconLabelDescriptionList"/>
    <dgm:cxn modelId="{64198D42-87E6-40EF-A9C9-296ECFA893E4}" type="presParOf" srcId="{3E7DFEEE-33C4-412B-9E12-C831582BAABC}" destId="{8A8938BC-6FE5-4D3E-915B-B2C152F9BA5A}" srcOrd="1" destOrd="0" presId="urn:microsoft.com/office/officeart/2018/2/layout/IconLabelDescriptionList"/>
    <dgm:cxn modelId="{BABF4FAA-4E73-4BA6-9B40-AC0B8E600B75}" type="presParOf" srcId="{3E7DFEEE-33C4-412B-9E12-C831582BAABC}" destId="{AA9C06CB-DC13-4EFE-A539-AAADC69E314B}" srcOrd="2" destOrd="0" presId="urn:microsoft.com/office/officeart/2018/2/layout/IconLabelDescriptionList"/>
    <dgm:cxn modelId="{E1EBD95F-6802-463A-B05E-E58C04E1641F}" type="presParOf" srcId="{AA9C06CB-DC13-4EFE-A539-AAADC69E314B}" destId="{0E7357A2-B99C-4BFE-8575-2A486BBF3C66}" srcOrd="0" destOrd="0" presId="urn:microsoft.com/office/officeart/2018/2/layout/IconLabelDescriptionList"/>
    <dgm:cxn modelId="{B82B81E6-3AD9-4596-8B13-22BA62F1BC47}" type="presParOf" srcId="{AA9C06CB-DC13-4EFE-A539-AAADC69E314B}" destId="{AB2F203D-B49C-4CB3-8B12-936C0A96CD23}" srcOrd="1" destOrd="0" presId="urn:microsoft.com/office/officeart/2018/2/layout/IconLabelDescriptionList"/>
    <dgm:cxn modelId="{FF1D0DA4-ECD6-43A7-BA42-7022BD305532}" type="presParOf" srcId="{AA9C06CB-DC13-4EFE-A539-AAADC69E314B}" destId="{2969157A-51EF-490D-9FFD-696EB014F057}" srcOrd="2" destOrd="0" presId="urn:microsoft.com/office/officeart/2018/2/layout/IconLabelDescriptionList"/>
    <dgm:cxn modelId="{A5F148A6-E7A4-49F2-9ED4-8A1228B78165}" type="presParOf" srcId="{AA9C06CB-DC13-4EFE-A539-AAADC69E314B}" destId="{93CFC5F2-2317-46AC-B3E3-1C6F60F6C5BD}" srcOrd="3" destOrd="0" presId="urn:microsoft.com/office/officeart/2018/2/layout/IconLabelDescriptionList"/>
    <dgm:cxn modelId="{471140FC-8D06-4D99-8F43-229816A7C328}" type="presParOf" srcId="{AA9C06CB-DC13-4EFE-A539-AAADC69E314B}" destId="{4EA2F945-2A15-422A-A8F4-11AE0A21CAE0}" srcOrd="4" destOrd="0" presId="urn:microsoft.com/office/officeart/2018/2/layout/IconLabelDescriptionList"/>
    <dgm:cxn modelId="{9CCD2822-673E-42FB-8EAB-D7EDD0964FA3}" type="presParOf" srcId="{3E7DFEEE-33C4-412B-9E12-C831582BAABC}" destId="{2DAA5B15-BF1C-46E7-898D-ABFF4E04E5F3}" srcOrd="3" destOrd="0" presId="urn:microsoft.com/office/officeart/2018/2/layout/IconLabelDescriptionList"/>
    <dgm:cxn modelId="{89DFC4B3-99D4-46DD-8062-18A35BF928DB}" type="presParOf" srcId="{3E7DFEEE-33C4-412B-9E12-C831582BAABC}" destId="{D0BC6578-B0FA-4D00-9F3A-F3E0928A2327}" srcOrd="4" destOrd="0" presId="urn:microsoft.com/office/officeart/2018/2/layout/IconLabelDescriptionList"/>
    <dgm:cxn modelId="{2CB41B24-2E9F-4F19-8F96-2B504B4997D2}" type="presParOf" srcId="{D0BC6578-B0FA-4D00-9F3A-F3E0928A2327}" destId="{9C75550C-C2DD-437B-A316-A96E3942AEC7}" srcOrd="0" destOrd="0" presId="urn:microsoft.com/office/officeart/2018/2/layout/IconLabelDescriptionList"/>
    <dgm:cxn modelId="{A447A055-37E7-40E4-A468-6B90C3190701}" type="presParOf" srcId="{D0BC6578-B0FA-4D00-9F3A-F3E0928A2327}" destId="{DDD4191B-A030-4744-8A41-934C2F6FC9DB}" srcOrd="1" destOrd="0" presId="urn:microsoft.com/office/officeart/2018/2/layout/IconLabelDescriptionList"/>
    <dgm:cxn modelId="{92F4E120-01FA-4C8E-B8B3-59DA3526265C}" type="presParOf" srcId="{D0BC6578-B0FA-4D00-9F3A-F3E0928A2327}" destId="{7236AC74-CE21-4312-A7D4-6FF16BECFD6D}" srcOrd="2" destOrd="0" presId="urn:microsoft.com/office/officeart/2018/2/layout/IconLabelDescriptionList"/>
    <dgm:cxn modelId="{F3FB6EFE-860E-4DB9-A70A-51D3345C3686}" type="presParOf" srcId="{D0BC6578-B0FA-4D00-9F3A-F3E0928A2327}" destId="{1100878A-BD2F-438A-8763-F080731D053E}" srcOrd="3" destOrd="0" presId="urn:microsoft.com/office/officeart/2018/2/layout/IconLabelDescriptionList"/>
    <dgm:cxn modelId="{A61804F7-0625-4A96-AC1B-0322A50EC076}" type="presParOf" srcId="{D0BC6578-B0FA-4D00-9F3A-F3E0928A2327}" destId="{75C2486B-2D79-4B01-8573-AEE1E06981CD}" srcOrd="4" destOrd="0" presId="urn:microsoft.com/office/officeart/2018/2/layout/IconLabelDescriptionList"/>
    <dgm:cxn modelId="{0692B89E-0855-4C7D-B0C7-466F79BDABDE}" type="presParOf" srcId="{3E7DFEEE-33C4-412B-9E12-C831582BAABC}" destId="{57168F4A-F280-483D-BB51-B79758FE04CD}" srcOrd="5" destOrd="0" presId="urn:microsoft.com/office/officeart/2018/2/layout/IconLabelDescriptionList"/>
    <dgm:cxn modelId="{F1C51874-C61F-42C2-848F-E69BA74F7E35}" type="presParOf" srcId="{3E7DFEEE-33C4-412B-9E12-C831582BAABC}" destId="{A7BB0371-B1D9-46BB-BC5B-193CFD1BE015}" srcOrd="6" destOrd="0" presId="urn:microsoft.com/office/officeart/2018/2/layout/IconLabelDescriptionList"/>
    <dgm:cxn modelId="{4132F792-1D5D-46D0-97AE-6D0965343FA1}" type="presParOf" srcId="{A7BB0371-B1D9-46BB-BC5B-193CFD1BE015}" destId="{3E0CE787-9115-46AB-A671-24E3D2E0140F}" srcOrd="0" destOrd="0" presId="urn:microsoft.com/office/officeart/2018/2/layout/IconLabelDescriptionList"/>
    <dgm:cxn modelId="{CAC8007B-4873-4372-B9F9-2B3A8792C6DE}" type="presParOf" srcId="{A7BB0371-B1D9-46BB-BC5B-193CFD1BE015}" destId="{183A8AA3-ABC8-4AA0-8778-B311BCD00DCC}" srcOrd="1" destOrd="0" presId="urn:microsoft.com/office/officeart/2018/2/layout/IconLabelDescriptionList"/>
    <dgm:cxn modelId="{B14F1FAC-C54F-48BD-987C-A0D52860B27E}" type="presParOf" srcId="{A7BB0371-B1D9-46BB-BC5B-193CFD1BE015}" destId="{27073673-41C4-410E-A92C-FC0D3CCB2CFE}" srcOrd="2" destOrd="0" presId="urn:microsoft.com/office/officeart/2018/2/layout/IconLabelDescriptionList"/>
    <dgm:cxn modelId="{62AFB7EB-4E2A-4B4D-8E25-239C98356385}" type="presParOf" srcId="{A7BB0371-B1D9-46BB-BC5B-193CFD1BE015}" destId="{C5ADF5B1-A084-428E-8CDA-55CC58477F6C}" srcOrd="3" destOrd="0" presId="urn:microsoft.com/office/officeart/2018/2/layout/IconLabelDescriptionList"/>
    <dgm:cxn modelId="{CBFFD461-10ED-49B0-99C9-22A8DBFEB0A9}" type="presParOf" srcId="{A7BB0371-B1D9-46BB-BC5B-193CFD1BE015}" destId="{D2200F0D-650B-4505-B3A1-EA544A845C23}" srcOrd="4" destOrd="0" presId="urn:microsoft.com/office/officeart/2018/2/layout/IconLabelDescriptionList"/>
    <dgm:cxn modelId="{34CB6B57-559F-4D1C-A279-4C8BE5B0B46B}" type="presParOf" srcId="{3E7DFEEE-33C4-412B-9E12-C831582BAABC}" destId="{F2944732-1978-4141-9BB6-CC75F25A3C42}" srcOrd="7" destOrd="0" presId="urn:microsoft.com/office/officeart/2018/2/layout/IconLabelDescriptionList"/>
    <dgm:cxn modelId="{2ED7234C-6528-4AEF-8548-4AF2B909B4DD}" type="presParOf" srcId="{3E7DFEEE-33C4-412B-9E12-C831582BAABC}" destId="{EEA9A740-EDA6-4E50-83DC-38CD3430D018}" srcOrd="8" destOrd="0" presId="urn:microsoft.com/office/officeart/2018/2/layout/IconLabelDescriptionList"/>
    <dgm:cxn modelId="{B0D2C3DC-38E8-46A5-9FCE-E7F6CB1D9930}" type="presParOf" srcId="{EEA9A740-EDA6-4E50-83DC-38CD3430D018}" destId="{199EC324-E6A5-49A3-A38D-0C882850A50C}" srcOrd="0" destOrd="0" presId="urn:microsoft.com/office/officeart/2018/2/layout/IconLabelDescriptionList"/>
    <dgm:cxn modelId="{DDAF0095-AA3E-423B-96E7-7A90A2DF4C4C}" type="presParOf" srcId="{EEA9A740-EDA6-4E50-83DC-38CD3430D018}" destId="{C8289E77-161B-4B18-9EED-EFD359594C4D}" srcOrd="1" destOrd="0" presId="urn:microsoft.com/office/officeart/2018/2/layout/IconLabelDescriptionList"/>
    <dgm:cxn modelId="{A3EE1EBF-477E-4155-9C0B-8F9DE73C0C31}" type="presParOf" srcId="{EEA9A740-EDA6-4E50-83DC-38CD3430D018}" destId="{A6F0960B-D6A0-4BC9-B325-65DED3FA1203}" srcOrd="2" destOrd="0" presId="urn:microsoft.com/office/officeart/2018/2/layout/IconLabelDescriptionList"/>
    <dgm:cxn modelId="{1EAAC22D-026F-4411-BEA3-1C9145B25FD2}" type="presParOf" srcId="{EEA9A740-EDA6-4E50-83DC-38CD3430D018}" destId="{BCCBB540-B03A-4FCD-B504-FE2501E7002C}" srcOrd="3" destOrd="0" presId="urn:microsoft.com/office/officeart/2018/2/layout/IconLabelDescriptionList"/>
    <dgm:cxn modelId="{79A74891-7ED5-40C8-AF6C-3F522DF21367}" type="presParOf" srcId="{EEA9A740-EDA6-4E50-83DC-38CD3430D018}" destId="{64958F0D-4C9C-4113-A5C6-BA00FF2572C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57726F-05EC-47A3-87F7-163DDCB66883}" type="doc">
      <dgm:prSet loTypeId="urn:microsoft.com/office/officeart/2018/2/layout/IconVerticalSolidList" loCatId="icon" qsTypeId="urn:microsoft.com/office/officeart/2005/8/quickstyle/3d1" qsCatId="3D" csTypeId="urn:microsoft.com/office/officeart/2005/8/colors/colorful1" csCatId="colorful" phldr="1"/>
      <dgm:spPr/>
      <dgm:t>
        <a:bodyPr/>
        <a:lstStyle/>
        <a:p>
          <a:endParaRPr lang="en-US"/>
        </a:p>
      </dgm:t>
    </dgm:pt>
    <dgm:pt modelId="{CB5C2C8A-F2EC-430B-950E-49B68BD72834}">
      <dgm:prSet phldrT="[Text]" custT="1"/>
      <dgm:spPr/>
      <dgm:t>
        <a:bodyPr/>
        <a:lstStyle/>
        <a:p>
          <a:pPr>
            <a:lnSpc>
              <a:spcPct val="100000"/>
            </a:lnSpc>
          </a:pPr>
          <a:r>
            <a:rPr lang="en-US" sz="1800" dirty="0">
              <a:latin typeface="Segoe UI" panose="020B0502040204020203" pitchFamily="34" charset="0"/>
              <a:cs typeface="Segoe UI" panose="020B0502040204020203" pitchFamily="34" charset="0"/>
            </a:rPr>
            <a:t>Have all large print and braille student responses been transcribed into standard print booklets?</a:t>
          </a:r>
        </a:p>
      </dgm:t>
      <dgm:extLst>
        <a:ext uri="{E40237B7-FDA0-4F09-8148-C483321AD2D9}">
          <dgm14:cNvPr xmlns:dgm14="http://schemas.microsoft.com/office/drawing/2010/diagram" id="0" name="" descr="Call out box"/>
        </a:ext>
      </dgm:extLst>
    </dgm:pt>
    <dgm:pt modelId="{62F211A4-155B-4A79-A63D-68E459342E49}" type="parTrans" cxnId="{922DA420-6F27-4369-8153-3A47B2133603}">
      <dgm:prSet/>
      <dgm:spPr/>
      <dgm:t>
        <a:bodyPr/>
        <a:lstStyle/>
        <a:p>
          <a:pPr algn="l"/>
          <a:endParaRPr lang="en-US">
            <a:solidFill>
              <a:schemeClr val="tx1">
                <a:lumMod val="50000"/>
              </a:schemeClr>
            </a:solidFill>
            <a:latin typeface="Palatino Linotype" panose="02040502050505030304" pitchFamily="18" charset="0"/>
          </a:endParaRPr>
        </a:p>
      </dgm:t>
    </dgm:pt>
    <dgm:pt modelId="{5687CC3F-36DA-41CF-BC19-7D0DFCF9CA9D}" type="sibTrans" cxnId="{922DA420-6F27-4369-8153-3A47B2133603}">
      <dgm:prSet/>
      <dgm:spPr/>
      <dgm:t>
        <a:bodyPr/>
        <a:lstStyle/>
        <a:p>
          <a:pPr algn="l"/>
          <a:endParaRPr lang="en-US" dirty="0">
            <a:solidFill>
              <a:schemeClr val="tx1">
                <a:lumMod val="50000"/>
              </a:schemeClr>
            </a:solidFill>
            <a:latin typeface="Palatino Linotype" panose="02040502050505030304" pitchFamily="18" charset="0"/>
          </a:endParaRPr>
        </a:p>
      </dgm:t>
    </dgm:pt>
    <dgm:pt modelId="{C5BCF6AA-26BB-4B8B-B0DB-12BDF7FAA284}">
      <dgm:prSet phldrT="[Text]" custT="1"/>
      <dgm:spPr/>
      <dgm:t>
        <a:bodyPr/>
        <a:lstStyle/>
        <a:p>
          <a:pPr rtl="0">
            <a:lnSpc>
              <a:spcPct val="100000"/>
            </a:lnSpc>
          </a:pPr>
          <a:r>
            <a:rPr lang="en-US" sz="1800" kern="1200" dirty="0">
              <a:latin typeface="Segoe UI"/>
              <a:ea typeface="+mn-ea"/>
              <a:cs typeface="Segoe UI"/>
            </a:rPr>
            <a:t>Does the quantity of materials packaged for return match the security report received with your initial and A/O shipments? </a:t>
          </a:r>
        </a:p>
      </dgm:t>
      <dgm:extLst>
        <a:ext uri="{E40237B7-FDA0-4F09-8148-C483321AD2D9}">
          <dgm14:cNvPr xmlns:dgm14="http://schemas.microsoft.com/office/drawing/2010/diagram" id="0" name="" descr="Call out box"/>
        </a:ext>
      </dgm:extLst>
    </dgm:pt>
    <dgm:pt modelId="{31C504BD-F9E5-44DD-8E84-AA9141C6AF73}" type="parTrans" cxnId="{AC4EDAB9-9D60-4B8D-930C-E8E9558B509D}">
      <dgm:prSet/>
      <dgm:spPr/>
      <dgm:t>
        <a:bodyPr/>
        <a:lstStyle/>
        <a:p>
          <a:pPr algn="l"/>
          <a:endParaRPr lang="en-US">
            <a:solidFill>
              <a:schemeClr val="tx1">
                <a:lumMod val="50000"/>
              </a:schemeClr>
            </a:solidFill>
            <a:latin typeface="Palatino Linotype" panose="02040502050505030304" pitchFamily="18" charset="0"/>
          </a:endParaRPr>
        </a:p>
      </dgm:t>
    </dgm:pt>
    <dgm:pt modelId="{52A13DC4-33DE-4195-BF52-3DFA728C8E51}" type="sibTrans" cxnId="{AC4EDAB9-9D60-4B8D-930C-E8E9558B509D}">
      <dgm:prSet/>
      <dgm:spPr/>
      <dgm:t>
        <a:bodyPr/>
        <a:lstStyle/>
        <a:p>
          <a:pPr algn="l"/>
          <a:endParaRPr lang="en-US" dirty="0">
            <a:solidFill>
              <a:schemeClr val="tx1">
                <a:lumMod val="50000"/>
              </a:schemeClr>
            </a:solidFill>
            <a:latin typeface="Palatino Linotype" panose="02040502050505030304" pitchFamily="18" charset="0"/>
          </a:endParaRPr>
        </a:p>
      </dgm:t>
    </dgm:pt>
    <dgm:pt modelId="{4607F929-E93B-4600-A95A-10B1C0CD49D6}">
      <dgm:prSet custT="1"/>
      <dgm:spPr/>
      <dgm:t>
        <a:bodyPr/>
        <a:lstStyle/>
        <a:p>
          <a:pPr>
            <a:lnSpc>
              <a:spcPct val="100000"/>
            </a:lnSpc>
          </a:pPr>
          <a:r>
            <a:rPr lang="en-US" sz="1800" kern="1200" dirty="0">
              <a:latin typeface="Segoe UI" panose="020B0502040204020203" pitchFamily="34" charset="0"/>
              <a:ea typeface="+mn-ea"/>
              <a:cs typeface="Segoe UI" panose="020B0502040204020203" pitchFamily="34" charset="0"/>
            </a:rPr>
            <a:t>Have </a:t>
          </a:r>
          <a:r>
            <a:rPr lang="en-US" sz="1800" i="1" kern="1200" dirty="0">
              <a:latin typeface="Segoe UI" panose="020B0502040204020203" pitchFamily="34" charset="0"/>
              <a:ea typeface="+mn-ea"/>
              <a:cs typeface="Segoe UI" panose="020B0502040204020203" pitchFamily="34" charset="0"/>
            </a:rPr>
            <a:t>Test Incident Forms </a:t>
          </a:r>
          <a:r>
            <a:rPr lang="en-US" sz="1800" kern="1200" dirty="0">
              <a:latin typeface="Segoe UI" panose="020B0502040204020203" pitchFamily="34" charset="0"/>
              <a:ea typeface="+mn-ea"/>
              <a:cs typeface="Segoe UI" panose="020B0502040204020203" pitchFamily="34" charset="0"/>
            </a:rPr>
            <a:t>been completed in ARMS for any missing materials or materials returned off schedule?</a:t>
          </a:r>
        </a:p>
      </dgm:t>
      <dgm:extLst>
        <a:ext uri="{E40237B7-FDA0-4F09-8148-C483321AD2D9}">
          <dgm14:cNvPr xmlns:dgm14="http://schemas.microsoft.com/office/drawing/2010/diagram" id="0" name="" descr="Call out box"/>
        </a:ext>
      </dgm:extLst>
    </dgm:pt>
    <dgm:pt modelId="{B73E26CA-6E90-4F62-87F8-F758B52DF244}" type="parTrans" cxnId="{83A2BAFF-63A9-4E21-BDB1-0D0B26471081}">
      <dgm:prSet/>
      <dgm:spPr/>
      <dgm:t>
        <a:bodyPr/>
        <a:lstStyle/>
        <a:p>
          <a:pPr algn="l"/>
          <a:endParaRPr lang="en-US">
            <a:solidFill>
              <a:schemeClr val="tx1">
                <a:lumMod val="50000"/>
              </a:schemeClr>
            </a:solidFill>
            <a:latin typeface="Palatino Linotype" panose="02040502050505030304" pitchFamily="18" charset="0"/>
          </a:endParaRPr>
        </a:p>
      </dgm:t>
    </dgm:pt>
    <dgm:pt modelId="{5F460BCB-E262-498C-866F-F8A42DD3A713}" type="sibTrans" cxnId="{83A2BAFF-63A9-4E21-BDB1-0D0B26471081}">
      <dgm:prSet/>
      <dgm:spPr/>
      <dgm:t>
        <a:bodyPr/>
        <a:lstStyle/>
        <a:p>
          <a:pPr algn="l"/>
          <a:endParaRPr lang="en-US" dirty="0">
            <a:solidFill>
              <a:schemeClr val="tx1">
                <a:lumMod val="50000"/>
              </a:schemeClr>
            </a:solidFill>
            <a:latin typeface="Palatino Linotype" panose="02040502050505030304" pitchFamily="18" charset="0"/>
          </a:endParaRPr>
        </a:p>
      </dgm:t>
    </dgm:pt>
    <dgm:pt modelId="{B7657362-69D2-40CB-872B-FE32566940A1}">
      <dgm:prSet custT="1"/>
      <dgm:spPr/>
      <dgm:t>
        <a:bodyPr/>
        <a:lstStyle/>
        <a:p>
          <a:pPr rtl="0">
            <a:lnSpc>
              <a:spcPct val="100000"/>
            </a:lnSpc>
            <a:spcAft>
              <a:spcPts val="0"/>
            </a:spcAft>
          </a:pPr>
          <a:r>
            <a:rPr lang="en-US" sz="1800" kern="1200" dirty="0">
              <a:latin typeface="Segoe UI"/>
              <a:ea typeface="+mn-ea"/>
              <a:cs typeface="Segoe UI"/>
            </a:rPr>
            <a:t>If you have answered yes to all of these questions, you are now </a:t>
          </a:r>
        </a:p>
        <a:p>
          <a:pPr>
            <a:lnSpc>
              <a:spcPct val="100000"/>
            </a:lnSpc>
            <a:spcAft>
              <a:spcPts val="0"/>
            </a:spcAft>
          </a:pPr>
          <a:r>
            <a:rPr lang="en-US" sz="1800" kern="1200" dirty="0">
              <a:latin typeface="Segoe UI" panose="020B0502040204020203" pitchFamily="34" charset="0"/>
              <a:ea typeface="+mn-ea"/>
              <a:cs typeface="Segoe UI" panose="020B0502040204020203" pitchFamily="34" charset="0"/>
            </a:rPr>
            <a:t>ready to schedule your FedEx pickup.</a:t>
          </a:r>
        </a:p>
      </dgm:t>
      <dgm:extLst>
        <a:ext uri="{E40237B7-FDA0-4F09-8148-C483321AD2D9}">
          <dgm14:cNvPr xmlns:dgm14="http://schemas.microsoft.com/office/drawing/2010/diagram" id="0" name="" descr="Call out box"/>
        </a:ext>
      </dgm:extLst>
    </dgm:pt>
    <dgm:pt modelId="{C0AA9C28-DB2A-4A3F-9CB8-1DAB55C05643}" type="parTrans" cxnId="{EB95D5F9-AF04-4009-9C38-AFA45231552B}">
      <dgm:prSet/>
      <dgm:spPr/>
      <dgm:t>
        <a:bodyPr/>
        <a:lstStyle/>
        <a:p>
          <a:pPr algn="l"/>
          <a:endParaRPr lang="en-US">
            <a:solidFill>
              <a:schemeClr val="tx1">
                <a:lumMod val="50000"/>
              </a:schemeClr>
            </a:solidFill>
            <a:latin typeface="Palatino Linotype" panose="02040502050505030304" pitchFamily="18" charset="0"/>
          </a:endParaRPr>
        </a:p>
      </dgm:t>
    </dgm:pt>
    <dgm:pt modelId="{A1B5512D-1A0F-40FC-8134-59E5C152F351}" type="sibTrans" cxnId="{EB95D5F9-AF04-4009-9C38-AFA45231552B}">
      <dgm:prSet/>
      <dgm:spPr/>
      <dgm:t>
        <a:bodyPr/>
        <a:lstStyle/>
        <a:p>
          <a:pPr algn="l"/>
          <a:endParaRPr lang="en-US">
            <a:solidFill>
              <a:schemeClr val="tx1">
                <a:lumMod val="50000"/>
              </a:schemeClr>
            </a:solidFill>
            <a:latin typeface="Palatino Linotype" panose="02040502050505030304" pitchFamily="18" charset="0"/>
          </a:endParaRPr>
        </a:p>
      </dgm:t>
    </dgm:pt>
    <dgm:pt modelId="{A61CE51A-7F3D-4A86-84A7-40765E3A0F90}" type="pres">
      <dgm:prSet presAssocID="{BC57726F-05EC-47A3-87F7-163DDCB66883}" presName="root" presStyleCnt="0">
        <dgm:presLayoutVars>
          <dgm:dir/>
          <dgm:resizeHandles val="exact"/>
        </dgm:presLayoutVars>
      </dgm:prSet>
      <dgm:spPr/>
    </dgm:pt>
    <dgm:pt modelId="{F63C3674-19C3-4513-8B3B-A1A1E71F7FF1}" type="pres">
      <dgm:prSet presAssocID="{CB5C2C8A-F2EC-430B-950E-49B68BD72834}" presName="compNode" presStyleCnt="0"/>
      <dgm:spPr/>
    </dgm:pt>
    <dgm:pt modelId="{0B8387CA-59DA-44AB-A2D5-2BB6B276AF96}" type="pres">
      <dgm:prSet presAssocID="{CB5C2C8A-F2EC-430B-950E-49B68BD72834}" presName="bgRect" presStyleLbl="bgShp" presStyleIdx="0" presStyleCnt="4"/>
      <dgm:spPr/>
    </dgm:pt>
    <dgm:pt modelId="{508E9007-575B-40AA-A10E-AEE69AB93353}" type="pres">
      <dgm:prSet presAssocID="{CB5C2C8A-F2EC-430B-950E-49B68BD7283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ansfer with solid fill"/>
        </a:ext>
      </dgm:extLst>
    </dgm:pt>
    <dgm:pt modelId="{9C875939-3263-4A5B-AD19-16A466150053}" type="pres">
      <dgm:prSet presAssocID="{CB5C2C8A-F2EC-430B-950E-49B68BD72834}" presName="spaceRect" presStyleCnt="0"/>
      <dgm:spPr/>
    </dgm:pt>
    <dgm:pt modelId="{0D29B99F-7739-42B2-8683-EB84B05ECB0A}" type="pres">
      <dgm:prSet presAssocID="{CB5C2C8A-F2EC-430B-950E-49B68BD72834}" presName="parTx" presStyleLbl="revTx" presStyleIdx="0" presStyleCnt="4">
        <dgm:presLayoutVars>
          <dgm:chMax val="0"/>
          <dgm:chPref val="0"/>
        </dgm:presLayoutVars>
      </dgm:prSet>
      <dgm:spPr/>
    </dgm:pt>
    <dgm:pt modelId="{2F329A02-CF5D-4B98-88C1-45F1108D94C5}" type="pres">
      <dgm:prSet presAssocID="{5687CC3F-36DA-41CF-BC19-7D0DFCF9CA9D}" presName="sibTrans" presStyleCnt="0"/>
      <dgm:spPr/>
    </dgm:pt>
    <dgm:pt modelId="{16653EFB-BEEF-4B7D-AD3E-78A38446167C}" type="pres">
      <dgm:prSet presAssocID="{C5BCF6AA-26BB-4B8B-B0DB-12BDF7FAA284}" presName="compNode" presStyleCnt="0"/>
      <dgm:spPr/>
    </dgm:pt>
    <dgm:pt modelId="{ACE48F44-C55A-42B2-805B-BF63A1BCB54A}" type="pres">
      <dgm:prSet presAssocID="{C5BCF6AA-26BB-4B8B-B0DB-12BDF7FAA284}" presName="bgRect" presStyleLbl="bgShp" presStyleIdx="1" presStyleCnt="4"/>
      <dgm:spPr/>
    </dgm:pt>
    <dgm:pt modelId="{CB01D2EC-0296-4CE4-B7D0-FCA31ACDDFED}" type="pres">
      <dgm:prSet presAssocID="{C5BCF6AA-26BB-4B8B-B0DB-12BDF7FAA284}"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with solid fill"/>
        </a:ext>
      </dgm:extLst>
    </dgm:pt>
    <dgm:pt modelId="{6411C2B8-C6D4-41E3-958D-F551B8F3E789}" type="pres">
      <dgm:prSet presAssocID="{C5BCF6AA-26BB-4B8B-B0DB-12BDF7FAA284}" presName="spaceRect" presStyleCnt="0"/>
      <dgm:spPr/>
    </dgm:pt>
    <dgm:pt modelId="{0ADF4CFF-1059-4DA5-B08E-03C6858BBDCE}" type="pres">
      <dgm:prSet presAssocID="{C5BCF6AA-26BB-4B8B-B0DB-12BDF7FAA284}" presName="parTx" presStyleLbl="revTx" presStyleIdx="1" presStyleCnt="4">
        <dgm:presLayoutVars>
          <dgm:chMax val="0"/>
          <dgm:chPref val="0"/>
        </dgm:presLayoutVars>
      </dgm:prSet>
      <dgm:spPr/>
    </dgm:pt>
    <dgm:pt modelId="{DAA4CFFA-40E8-4C34-8A98-76E2A588373F}" type="pres">
      <dgm:prSet presAssocID="{52A13DC4-33DE-4195-BF52-3DFA728C8E51}" presName="sibTrans" presStyleCnt="0"/>
      <dgm:spPr/>
    </dgm:pt>
    <dgm:pt modelId="{B673FCEC-DF1E-4185-A2B6-E0AE30FDA1CB}" type="pres">
      <dgm:prSet presAssocID="{4607F929-E93B-4600-A95A-10B1C0CD49D6}" presName="compNode" presStyleCnt="0"/>
      <dgm:spPr/>
    </dgm:pt>
    <dgm:pt modelId="{626E1C01-4719-481F-96A3-71841519F9AF}" type="pres">
      <dgm:prSet presAssocID="{4607F929-E93B-4600-A95A-10B1C0CD49D6}" presName="bgRect" presStyleLbl="bgShp" presStyleIdx="2" presStyleCnt="4"/>
      <dgm:spPr/>
    </dgm:pt>
    <dgm:pt modelId="{D9DA09F9-DCC4-41DC-91EF-E8C524C8668F}" type="pres">
      <dgm:prSet presAssocID="{4607F929-E93B-4600-A95A-10B1C0CD49D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with solid fill"/>
        </a:ext>
      </dgm:extLst>
    </dgm:pt>
    <dgm:pt modelId="{210FD75F-BBFE-4B61-A74A-BEC0F480AB84}" type="pres">
      <dgm:prSet presAssocID="{4607F929-E93B-4600-A95A-10B1C0CD49D6}" presName="spaceRect" presStyleCnt="0"/>
      <dgm:spPr/>
    </dgm:pt>
    <dgm:pt modelId="{85D4FABC-87EF-429A-B5AA-86BD92DFC1FD}" type="pres">
      <dgm:prSet presAssocID="{4607F929-E93B-4600-A95A-10B1C0CD49D6}" presName="parTx" presStyleLbl="revTx" presStyleIdx="2" presStyleCnt="4">
        <dgm:presLayoutVars>
          <dgm:chMax val="0"/>
          <dgm:chPref val="0"/>
        </dgm:presLayoutVars>
      </dgm:prSet>
      <dgm:spPr/>
    </dgm:pt>
    <dgm:pt modelId="{11EDA5BD-8757-4671-86F5-2E281420189F}" type="pres">
      <dgm:prSet presAssocID="{5F460BCB-E262-498C-866F-F8A42DD3A713}" presName="sibTrans" presStyleCnt="0"/>
      <dgm:spPr/>
    </dgm:pt>
    <dgm:pt modelId="{2118B6B6-D9D3-4FE9-855C-5352A7CBE0CB}" type="pres">
      <dgm:prSet presAssocID="{B7657362-69D2-40CB-872B-FE32566940A1}" presName="compNode" presStyleCnt="0"/>
      <dgm:spPr/>
    </dgm:pt>
    <dgm:pt modelId="{AC4DE693-F49A-45DA-93DA-E7F1F534E16E}" type="pres">
      <dgm:prSet presAssocID="{B7657362-69D2-40CB-872B-FE32566940A1}" presName="bgRect" presStyleLbl="bgShp" presStyleIdx="3" presStyleCnt="4"/>
      <dgm:spPr/>
    </dgm:pt>
    <dgm:pt modelId="{FD8FA2F8-C1FA-460F-B356-01A9CE82932E}" type="pres">
      <dgm:prSet presAssocID="{B7657362-69D2-40CB-872B-FE32566940A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elivery with solid fill"/>
        </a:ext>
      </dgm:extLst>
    </dgm:pt>
    <dgm:pt modelId="{BB9BB6AB-B5F4-420A-978B-F4B888755B65}" type="pres">
      <dgm:prSet presAssocID="{B7657362-69D2-40CB-872B-FE32566940A1}" presName="spaceRect" presStyleCnt="0"/>
      <dgm:spPr/>
    </dgm:pt>
    <dgm:pt modelId="{23559F8D-653E-472B-8A1A-ECAC7C1BEA5B}" type="pres">
      <dgm:prSet presAssocID="{B7657362-69D2-40CB-872B-FE32566940A1}" presName="parTx" presStyleLbl="revTx" presStyleIdx="3" presStyleCnt="4" custScaleX="89673" custLinFactNeighborX="-5866" custLinFactNeighborY="197">
        <dgm:presLayoutVars>
          <dgm:chMax val="0"/>
          <dgm:chPref val="0"/>
        </dgm:presLayoutVars>
      </dgm:prSet>
      <dgm:spPr/>
    </dgm:pt>
  </dgm:ptLst>
  <dgm:cxnLst>
    <dgm:cxn modelId="{922DA420-6F27-4369-8153-3A47B2133603}" srcId="{BC57726F-05EC-47A3-87F7-163DDCB66883}" destId="{CB5C2C8A-F2EC-430B-950E-49B68BD72834}" srcOrd="0" destOrd="0" parTransId="{62F211A4-155B-4A79-A63D-68E459342E49}" sibTransId="{5687CC3F-36DA-41CF-BC19-7D0DFCF9CA9D}"/>
    <dgm:cxn modelId="{6E210335-803A-409F-973D-55644EE4F751}" type="presOf" srcId="{CB5C2C8A-F2EC-430B-950E-49B68BD72834}" destId="{0D29B99F-7739-42B2-8683-EB84B05ECB0A}" srcOrd="0" destOrd="0" presId="urn:microsoft.com/office/officeart/2018/2/layout/IconVerticalSolidList"/>
    <dgm:cxn modelId="{5083A6A5-C1A2-48A2-A702-5EF565F76795}" type="presOf" srcId="{B7657362-69D2-40CB-872B-FE32566940A1}" destId="{23559F8D-653E-472B-8A1A-ECAC7C1BEA5B}" srcOrd="0" destOrd="0" presId="urn:microsoft.com/office/officeart/2018/2/layout/IconVerticalSolidList"/>
    <dgm:cxn modelId="{AC4EDAB9-9D60-4B8D-930C-E8E9558B509D}" srcId="{BC57726F-05EC-47A3-87F7-163DDCB66883}" destId="{C5BCF6AA-26BB-4B8B-B0DB-12BDF7FAA284}" srcOrd="1" destOrd="0" parTransId="{31C504BD-F9E5-44DD-8E84-AA9141C6AF73}" sibTransId="{52A13DC4-33DE-4195-BF52-3DFA728C8E51}"/>
    <dgm:cxn modelId="{0DCD7CCA-5DBF-41DE-9F1D-84FC415B2A33}" type="presOf" srcId="{C5BCF6AA-26BB-4B8B-B0DB-12BDF7FAA284}" destId="{0ADF4CFF-1059-4DA5-B08E-03C6858BBDCE}" srcOrd="0" destOrd="0" presId="urn:microsoft.com/office/officeart/2018/2/layout/IconVerticalSolidList"/>
    <dgm:cxn modelId="{CA71AADC-3CFD-414D-98F7-2324475B41BF}" type="presOf" srcId="{4607F929-E93B-4600-A95A-10B1C0CD49D6}" destId="{85D4FABC-87EF-429A-B5AA-86BD92DFC1FD}" srcOrd="0" destOrd="0" presId="urn:microsoft.com/office/officeart/2018/2/layout/IconVerticalSolidList"/>
    <dgm:cxn modelId="{FC7035F4-C382-42F2-B67A-49700A1085D5}" type="presOf" srcId="{BC57726F-05EC-47A3-87F7-163DDCB66883}" destId="{A61CE51A-7F3D-4A86-84A7-40765E3A0F90}" srcOrd="0" destOrd="0" presId="urn:microsoft.com/office/officeart/2018/2/layout/IconVerticalSolidList"/>
    <dgm:cxn modelId="{EB95D5F9-AF04-4009-9C38-AFA45231552B}" srcId="{BC57726F-05EC-47A3-87F7-163DDCB66883}" destId="{B7657362-69D2-40CB-872B-FE32566940A1}" srcOrd="3" destOrd="0" parTransId="{C0AA9C28-DB2A-4A3F-9CB8-1DAB55C05643}" sibTransId="{A1B5512D-1A0F-40FC-8134-59E5C152F351}"/>
    <dgm:cxn modelId="{83A2BAFF-63A9-4E21-BDB1-0D0B26471081}" srcId="{BC57726F-05EC-47A3-87F7-163DDCB66883}" destId="{4607F929-E93B-4600-A95A-10B1C0CD49D6}" srcOrd="2" destOrd="0" parTransId="{B73E26CA-6E90-4F62-87F8-F758B52DF244}" sibTransId="{5F460BCB-E262-498C-866F-F8A42DD3A713}"/>
    <dgm:cxn modelId="{CA81521B-1FE3-4B14-8299-6AA6D18C1045}" type="presParOf" srcId="{A61CE51A-7F3D-4A86-84A7-40765E3A0F90}" destId="{F63C3674-19C3-4513-8B3B-A1A1E71F7FF1}" srcOrd="0" destOrd="0" presId="urn:microsoft.com/office/officeart/2018/2/layout/IconVerticalSolidList"/>
    <dgm:cxn modelId="{4A870702-E6E5-40A0-A47F-F97BA46CF612}" type="presParOf" srcId="{F63C3674-19C3-4513-8B3B-A1A1E71F7FF1}" destId="{0B8387CA-59DA-44AB-A2D5-2BB6B276AF96}" srcOrd="0" destOrd="0" presId="urn:microsoft.com/office/officeart/2018/2/layout/IconVerticalSolidList"/>
    <dgm:cxn modelId="{28571DF1-A1ED-493C-99B7-BA50E45F2F42}" type="presParOf" srcId="{F63C3674-19C3-4513-8B3B-A1A1E71F7FF1}" destId="{508E9007-575B-40AA-A10E-AEE69AB93353}" srcOrd="1" destOrd="0" presId="urn:microsoft.com/office/officeart/2018/2/layout/IconVerticalSolidList"/>
    <dgm:cxn modelId="{6E371E2C-9A31-4BB1-AB45-A4D66249A17B}" type="presParOf" srcId="{F63C3674-19C3-4513-8B3B-A1A1E71F7FF1}" destId="{9C875939-3263-4A5B-AD19-16A466150053}" srcOrd="2" destOrd="0" presId="urn:microsoft.com/office/officeart/2018/2/layout/IconVerticalSolidList"/>
    <dgm:cxn modelId="{E48F9C52-8217-4FA8-A8A8-5462658DE30E}" type="presParOf" srcId="{F63C3674-19C3-4513-8B3B-A1A1E71F7FF1}" destId="{0D29B99F-7739-42B2-8683-EB84B05ECB0A}" srcOrd="3" destOrd="0" presId="urn:microsoft.com/office/officeart/2018/2/layout/IconVerticalSolidList"/>
    <dgm:cxn modelId="{47BB6EAD-93C2-4087-9C48-1E002E54E622}" type="presParOf" srcId="{A61CE51A-7F3D-4A86-84A7-40765E3A0F90}" destId="{2F329A02-CF5D-4B98-88C1-45F1108D94C5}" srcOrd="1" destOrd="0" presId="urn:microsoft.com/office/officeart/2018/2/layout/IconVerticalSolidList"/>
    <dgm:cxn modelId="{BCFCD589-B9E0-4801-B9EA-C8957950CF63}" type="presParOf" srcId="{A61CE51A-7F3D-4A86-84A7-40765E3A0F90}" destId="{16653EFB-BEEF-4B7D-AD3E-78A38446167C}" srcOrd="2" destOrd="0" presId="urn:microsoft.com/office/officeart/2018/2/layout/IconVerticalSolidList"/>
    <dgm:cxn modelId="{159AD2FE-0575-4AAF-9DC4-6FCE62FD85E8}" type="presParOf" srcId="{16653EFB-BEEF-4B7D-AD3E-78A38446167C}" destId="{ACE48F44-C55A-42B2-805B-BF63A1BCB54A}" srcOrd="0" destOrd="0" presId="urn:microsoft.com/office/officeart/2018/2/layout/IconVerticalSolidList"/>
    <dgm:cxn modelId="{C701663A-37BB-4947-AE43-97A589A09A88}" type="presParOf" srcId="{16653EFB-BEEF-4B7D-AD3E-78A38446167C}" destId="{CB01D2EC-0296-4CE4-B7D0-FCA31ACDDFED}" srcOrd="1" destOrd="0" presId="urn:microsoft.com/office/officeart/2018/2/layout/IconVerticalSolidList"/>
    <dgm:cxn modelId="{FB9A8F31-1009-4148-BCBA-EAE667F6A474}" type="presParOf" srcId="{16653EFB-BEEF-4B7D-AD3E-78A38446167C}" destId="{6411C2B8-C6D4-41E3-958D-F551B8F3E789}" srcOrd="2" destOrd="0" presId="urn:microsoft.com/office/officeart/2018/2/layout/IconVerticalSolidList"/>
    <dgm:cxn modelId="{6690A01F-3AAC-45D4-AA6B-4B0251988D5E}" type="presParOf" srcId="{16653EFB-BEEF-4B7D-AD3E-78A38446167C}" destId="{0ADF4CFF-1059-4DA5-B08E-03C6858BBDCE}" srcOrd="3" destOrd="0" presId="urn:microsoft.com/office/officeart/2018/2/layout/IconVerticalSolidList"/>
    <dgm:cxn modelId="{C51DD6E4-E947-4C42-9FEC-BBCC62AC06E1}" type="presParOf" srcId="{A61CE51A-7F3D-4A86-84A7-40765E3A0F90}" destId="{DAA4CFFA-40E8-4C34-8A98-76E2A588373F}" srcOrd="3" destOrd="0" presId="urn:microsoft.com/office/officeart/2018/2/layout/IconVerticalSolidList"/>
    <dgm:cxn modelId="{4652FAAF-DE1C-468A-A21D-22030E49E96C}" type="presParOf" srcId="{A61CE51A-7F3D-4A86-84A7-40765E3A0F90}" destId="{B673FCEC-DF1E-4185-A2B6-E0AE30FDA1CB}" srcOrd="4" destOrd="0" presId="urn:microsoft.com/office/officeart/2018/2/layout/IconVerticalSolidList"/>
    <dgm:cxn modelId="{D84D0DE4-9EE4-4CF3-9A7A-A2D97F72DBD3}" type="presParOf" srcId="{B673FCEC-DF1E-4185-A2B6-E0AE30FDA1CB}" destId="{626E1C01-4719-481F-96A3-71841519F9AF}" srcOrd="0" destOrd="0" presId="urn:microsoft.com/office/officeart/2018/2/layout/IconVerticalSolidList"/>
    <dgm:cxn modelId="{E139AE88-6419-4F47-A835-FA6F9A01A333}" type="presParOf" srcId="{B673FCEC-DF1E-4185-A2B6-E0AE30FDA1CB}" destId="{D9DA09F9-DCC4-41DC-91EF-E8C524C8668F}" srcOrd="1" destOrd="0" presId="urn:microsoft.com/office/officeart/2018/2/layout/IconVerticalSolidList"/>
    <dgm:cxn modelId="{DCF19A47-4E2D-4F36-A0C7-3F3A25AF11BA}" type="presParOf" srcId="{B673FCEC-DF1E-4185-A2B6-E0AE30FDA1CB}" destId="{210FD75F-BBFE-4B61-A74A-BEC0F480AB84}" srcOrd="2" destOrd="0" presId="urn:microsoft.com/office/officeart/2018/2/layout/IconVerticalSolidList"/>
    <dgm:cxn modelId="{B50AD6F1-AB4A-4BA7-BAC0-66D56699FAD4}" type="presParOf" srcId="{B673FCEC-DF1E-4185-A2B6-E0AE30FDA1CB}" destId="{85D4FABC-87EF-429A-B5AA-86BD92DFC1FD}" srcOrd="3" destOrd="0" presId="urn:microsoft.com/office/officeart/2018/2/layout/IconVerticalSolidList"/>
    <dgm:cxn modelId="{B78F630C-7DF8-4D67-AE83-4200BFEA19EC}" type="presParOf" srcId="{A61CE51A-7F3D-4A86-84A7-40765E3A0F90}" destId="{11EDA5BD-8757-4671-86F5-2E281420189F}" srcOrd="5" destOrd="0" presId="urn:microsoft.com/office/officeart/2018/2/layout/IconVerticalSolidList"/>
    <dgm:cxn modelId="{F4C77DA5-B20F-42AA-89BE-3271E7A8134B}" type="presParOf" srcId="{A61CE51A-7F3D-4A86-84A7-40765E3A0F90}" destId="{2118B6B6-D9D3-4FE9-855C-5352A7CBE0CB}" srcOrd="6" destOrd="0" presId="urn:microsoft.com/office/officeart/2018/2/layout/IconVerticalSolidList"/>
    <dgm:cxn modelId="{C17AC812-B3BA-44C4-B78D-2570505491CF}" type="presParOf" srcId="{2118B6B6-D9D3-4FE9-855C-5352A7CBE0CB}" destId="{AC4DE693-F49A-45DA-93DA-E7F1F534E16E}" srcOrd="0" destOrd="0" presId="urn:microsoft.com/office/officeart/2018/2/layout/IconVerticalSolidList"/>
    <dgm:cxn modelId="{10B8F17D-4D8F-446F-839E-A76EA7284E13}" type="presParOf" srcId="{2118B6B6-D9D3-4FE9-855C-5352A7CBE0CB}" destId="{FD8FA2F8-C1FA-460F-B356-01A9CE82932E}" srcOrd="1" destOrd="0" presId="urn:microsoft.com/office/officeart/2018/2/layout/IconVerticalSolidList"/>
    <dgm:cxn modelId="{13A6F93A-F0A5-4087-A8A7-A3CA523D5123}" type="presParOf" srcId="{2118B6B6-D9D3-4FE9-855C-5352A7CBE0CB}" destId="{BB9BB6AB-B5F4-420A-978B-F4B888755B65}" srcOrd="2" destOrd="0" presId="urn:microsoft.com/office/officeart/2018/2/layout/IconVerticalSolidList"/>
    <dgm:cxn modelId="{976E883D-0A91-4AE5-90D0-CFD00C82E38D}" type="presParOf" srcId="{2118B6B6-D9D3-4FE9-855C-5352A7CBE0CB}" destId="{23559F8D-653E-472B-8A1A-ECAC7C1BEA5B}"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BF0B2E76-EE40-4097-8317-7A9874100423}" type="doc">
      <dgm:prSet loTypeId="urn:microsoft.com/office/officeart/2005/8/layout/bProcess3" loCatId="process" qsTypeId="urn:microsoft.com/office/officeart/2005/8/quickstyle/simple5" qsCatId="simple" csTypeId="urn:microsoft.com/office/officeart/2005/8/colors/accent2_2" csCatId="accent2" phldr="1"/>
      <dgm:spPr/>
      <dgm:t>
        <a:bodyPr/>
        <a:lstStyle/>
        <a:p>
          <a:endParaRPr lang="en-US"/>
        </a:p>
      </dgm:t>
    </dgm:pt>
    <dgm:pt modelId="{BB7B392E-76D4-40BF-A8D1-6CFE32D6BCBC}">
      <dgm:prSet phldrT="[Text]"/>
      <dgm:spPr/>
      <dgm:t>
        <a:bodyPr/>
        <a:lstStyle/>
        <a:p>
          <a:r>
            <a:rPr lang="en-US" dirty="0"/>
            <a:t>District returns test materials within the mandatory shipping window</a:t>
          </a:r>
        </a:p>
      </dgm:t>
    </dgm:pt>
    <dgm:pt modelId="{E7E5DED2-2DD5-405F-BF4C-D23C2826F67E}" type="parTrans" cxnId="{490346B2-314F-404C-B175-61429145B698}">
      <dgm:prSet/>
      <dgm:spPr/>
      <dgm:t>
        <a:bodyPr/>
        <a:lstStyle/>
        <a:p>
          <a:endParaRPr lang="en-US"/>
        </a:p>
      </dgm:t>
    </dgm:pt>
    <dgm:pt modelId="{6BB59D41-A7F1-4D4E-A2E1-0F87F7E14FE5}" type="sibTrans" cxnId="{490346B2-314F-404C-B175-61429145B698}">
      <dgm:prSet/>
      <dgm:spPr/>
      <dgm:t>
        <a:bodyPr/>
        <a:lstStyle/>
        <a:p>
          <a:endParaRPr lang="en-US"/>
        </a:p>
      </dgm:t>
    </dgm:pt>
    <dgm:pt modelId="{0CF88D74-EA92-47A7-A7BC-F0EE050EF6C5}">
      <dgm:prSet phldrT="[Text]"/>
      <dgm:spPr/>
      <dgm:t>
        <a:bodyPr/>
        <a:lstStyle/>
        <a:p>
          <a:r>
            <a:rPr lang="en-US" dirty="0"/>
            <a:t>Any materials unaccounted for initiates a security report to be generated and sent to OSPI</a:t>
          </a:r>
        </a:p>
      </dgm:t>
    </dgm:pt>
    <dgm:pt modelId="{BEB199CE-CFAF-45FD-B947-91F6B82FA9CF}" type="parTrans" cxnId="{33C58A2F-BB59-4D38-BE79-0D703D6CD57D}">
      <dgm:prSet/>
      <dgm:spPr/>
      <dgm:t>
        <a:bodyPr/>
        <a:lstStyle/>
        <a:p>
          <a:endParaRPr lang="en-US"/>
        </a:p>
      </dgm:t>
    </dgm:pt>
    <dgm:pt modelId="{8A72AA62-421A-4CAA-9DE4-62155DE807AC}" type="sibTrans" cxnId="{33C58A2F-BB59-4D38-BE79-0D703D6CD57D}">
      <dgm:prSet/>
      <dgm:spPr/>
      <dgm:t>
        <a:bodyPr/>
        <a:lstStyle/>
        <a:p>
          <a:endParaRPr lang="en-US"/>
        </a:p>
      </dgm:t>
    </dgm:pt>
    <dgm:pt modelId="{C0605705-A1DB-43CE-80A5-4FA579519689}">
      <dgm:prSet phldrT="[Text]"/>
      <dgm:spPr/>
      <dgm:t>
        <a:bodyPr/>
        <a:lstStyle/>
        <a:p>
          <a:r>
            <a:rPr lang="en-US" dirty="0"/>
            <a:t>Initial communication is sent: DCs review records and provide tracking numbers</a:t>
          </a:r>
        </a:p>
      </dgm:t>
    </dgm:pt>
    <dgm:pt modelId="{77B741E6-0D5C-45AE-B0BB-509122941C23}" type="parTrans" cxnId="{62DC36E1-21BB-42DE-B021-A16CC24794EA}">
      <dgm:prSet/>
      <dgm:spPr/>
      <dgm:t>
        <a:bodyPr/>
        <a:lstStyle/>
        <a:p>
          <a:endParaRPr lang="en-US"/>
        </a:p>
      </dgm:t>
    </dgm:pt>
    <dgm:pt modelId="{E05D61D3-523F-4F73-8BC5-ECBB69B286D2}" type="sibTrans" cxnId="{62DC36E1-21BB-42DE-B021-A16CC24794EA}">
      <dgm:prSet/>
      <dgm:spPr/>
      <dgm:t>
        <a:bodyPr/>
        <a:lstStyle/>
        <a:p>
          <a:endParaRPr lang="en-US"/>
        </a:p>
      </dgm:t>
    </dgm:pt>
    <dgm:pt modelId="{32BCD559-4A61-4838-8265-23952F43D149}">
      <dgm:prSet phldrT="[Text]"/>
      <dgm:spPr/>
      <dgm:t>
        <a:bodyPr/>
        <a:lstStyle/>
        <a:p>
          <a:r>
            <a:rPr lang="en-US" dirty="0"/>
            <a:t>OSPI updates records and notifies MI if materials were recently shipped </a:t>
          </a:r>
        </a:p>
      </dgm:t>
    </dgm:pt>
    <dgm:pt modelId="{AAA5F93C-0373-44B1-A94A-BAB90A1D9E42}" type="parTrans" cxnId="{FBEC48CF-985C-4EBA-B729-6E158EA5DEE7}">
      <dgm:prSet/>
      <dgm:spPr/>
      <dgm:t>
        <a:bodyPr/>
        <a:lstStyle/>
        <a:p>
          <a:endParaRPr lang="en-US"/>
        </a:p>
      </dgm:t>
    </dgm:pt>
    <dgm:pt modelId="{4CDC82F4-25B9-4FC7-9CCB-9F641293A606}" type="sibTrans" cxnId="{FBEC48CF-985C-4EBA-B729-6E158EA5DEE7}">
      <dgm:prSet/>
      <dgm:spPr/>
      <dgm:t>
        <a:bodyPr/>
        <a:lstStyle/>
        <a:p>
          <a:endParaRPr lang="en-US"/>
        </a:p>
      </dgm:t>
    </dgm:pt>
    <dgm:pt modelId="{4B522835-2D97-4D99-9261-3A2F270BD03F}">
      <dgm:prSet phldrT="[Text]"/>
      <dgm:spPr/>
      <dgm:t>
        <a:bodyPr/>
        <a:lstStyle/>
        <a:p>
          <a:r>
            <a:rPr lang="en-US" dirty="0"/>
            <a:t>Materials arrive at MI and district is removed from next security report</a:t>
          </a:r>
        </a:p>
      </dgm:t>
    </dgm:pt>
    <dgm:pt modelId="{DC0AA5D0-2EB2-4710-9223-7EAB189EC4FE}" type="parTrans" cxnId="{66AF68BF-C310-4AB5-ABB9-BC68A525A16D}">
      <dgm:prSet/>
      <dgm:spPr/>
      <dgm:t>
        <a:bodyPr/>
        <a:lstStyle/>
        <a:p>
          <a:endParaRPr lang="en-US"/>
        </a:p>
      </dgm:t>
    </dgm:pt>
    <dgm:pt modelId="{E7D3BFBF-5002-4FE6-A7A2-7282A06ED010}" type="sibTrans" cxnId="{66AF68BF-C310-4AB5-ABB9-BC68A525A16D}">
      <dgm:prSet/>
      <dgm:spPr/>
      <dgm:t>
        <a:bodyPr/>
        <a:lstStyle/>
        <a:p>
          <a:endParaRPr lang="en-US"/>
        </a:p>
      </dgm:t>
    </dgm:pt>
    <dgm:pt modelId="{476ECD19-F5C2-401E-8498-115DEBA6843F}">
      <dgm:prSet/>
      <dgm:spPr/>
      <dgm:t>
        <a:bodyPr/>
        <a:lstStyle/>
        <a:p>
          <a:endParaRPr lang="en-US"/>
        </a:p>
      </dgm:t>
    </dgm:pt>
    <dgm:pt modelId="{9C1E8423-0B83-4B6D-B1F8-91F4398554A2}" type="parTrans" cxnId="{DEB13DCB-F79C-41F5-AA93-736026B21583}">
      <dgm:prSet/>
      <dgm:spPr/>
      <dgm:t>
        <a:bodyPr/>
        <a:lstStyle/>
        <a:p>
          <a:endParaRPr lang="en-US"/>
        </a:p>
      </dgm:t>
    </dgm:pt>
    <dgm:pt modelId="{E15DFA5F-D2FC-4B07-A56A-37D37B90C162}" type="sibTrans" cxnId="{DEB13DCB-F79C-41F5-AA93-736026B21583}">
      <dgm:prSet/>
      <dgm:spPr/>
      <dgm:t>
        <a:bodyPr/>
        <a:lstStyle/>
        <a:p>
          <a:endParaRPr lang="en-US"/>
        </a:p>
      </dgm:t>
    </dgm:pt>
    <dgm:pt modelId="{D65EBE66-790E-4C76-9808-45F75201A3BA}">
      <dgm:prSet/>
      <dgm:spPr/>
      <dgm:t>
        <a:bodyPr/>
        <a:lstStyle/>
        <a:p>
          <a:r>
            <a:rPr lang="en-US" dirty="0"/>
            <a:t> No further action is required</a:t>
          </a:r>
        </a:p>
      </dgm:t>
    </dgm:pt>
    <dgm:pt modelId="{00E0E359-5176-4AF0-A163-0E6940FDA193}" type="parTrans" cxnId="{0CB53425-1BB9-4F0A-8EE7-D2BC961CC615}">
      <dgm:prSet/>
      <dgm:spPr/>
      <dgm:t>
        <a:bodyPr/>
        <a:lstStyle/>
        <a:p>
          <a:endParaRPr lang="en-US"/>
        </a:p>
      </dgm:t>
    </dgm:pt>
    <dgm:pt modelId="{A984EDA8-677C-4DD8-97B8-2E58FC83737C}" type="sibTrans" cxnId="{0CB53425-1BB9-4F0A-8EE7-D2BC961CC615}">
      <dgm:prSet/>
      <dgm:spPr/>
      <dgm:t>
        <a:bodyPr/>
        <a:lstStyle/>
        <a:p>
          <a:endParaRPr lang="en-US"/>
        </a:p>
      </dgm:t>
    </dgm:pt>
    <dgm:pt modelId="{24FE7B4D-D88C-41F6-B144-48BE01D630CA}" type="pres">
      <dgm:prSet presAssocID="{BF0B2E76-EE40-4097-8317-7A9874100423}" presName="Name0" presStyleCnt="0">
        <dgm:presLayoutVars>
          <dgm:dir/>
          <dgm:resizeHandles val="exact"/>
        </dgm:presLayoutVars>
      </dgm:prSet>
      <dgm:spPr/>
    </dgm:pt>
    <dgm:pt modelId="{36EE0F2C-54C5-4EB0-BD64-E27770B5F8EC}" type="pres">
      <dgm:prSet presAssocID="{BB7B392E-76D4-40BF-A8D1-6CFE32D6BCBC}" presName="node" presStyleLbl="node1" presStyleIdx="0" presStyleCnt="6">
        <dgm:presLayoutVars>
          <dgm:bulletEnabled val="1"/>
        </dgm:presLayoutVars>
      </dgm:prSet>
      <dgm:spPr/>
    </dgm:pt>
    <dgm:pt modelId="{19488CD4-0370-4A8A-8063-69E3105F89FD}" type="pres">
      <dgm:prSet presAssocID="{6BB59D41-A7F1-4D4E-A2E1-0F87F7E14FE5}" presName="sibTrans" presStyleLbl="sibTrans1D1" presStyleIdx="0" presStyleCnt="5"/>
      <dgm:spPr/>
    </dgm:pt>
    <dgm:pt modelId="{D0EB7BD3-3835-445E-BD53-ABAA00A94AB4}" type="pres">
      <dgm:prSet presAssocID="{6BB59D41-A7F1-4D4E-A2E1-0F87F7E14FE5}" presName="connectorText" presStyleLbl="sibTrans1D1" presStyleIdx="0" presStyleCnt="5"/>
      <dgm:spPr/>
    </dgm:pt>
    <dgm:pt modelId="{A74C79AD-FA8D-4936-A7F6-CCB5A9069E94}" type="pres">
      <dgm:prSet presAssocID="{0CF88D74-EA92-47A7-A7BC-F0EE050EF6C5}" presName="node" presStyleLbl="node1" presStyleIdx="1" presStyleCnt="6">
        <dgm:presLayoutVars>
          <dgm:bulletEnabled val="1"/>
        </dgm:presLayoutVars>
      </dgm:prSet>
      <dgm:spPr/>
    </dgm:pt>
    <dgm:pt modelId="{5B4BCA39-58E0-477F-B244-498CCF301CE8}" type="pres">
      <dgm:prSet presAssocID="{8A72AA62-421A-4CAA-9DE4-62155DE807AC}" presName="sibTrans" presStyleLbl="sibTrans1D1" presStyleIdx="1" presStyleCnt="5"/>
      <dgm:spPr/>
    </dgm:pt>
    <dgm:pt modelId="{70A072DF-4451-49F3-AE8B-95BC611FDAF4}" type="pres">
      <dgm:prSet presAssocID="{8A72AA62-421A-4CAA-9DE4-62155DE807AC}" presName="connectorText" presStyleLbl="sibTrans1D1" presStyleIdx="1" presStyleCnt="5"/>
      <dgm:spPr/>
    </dgm:pt>
    <dgm:pt modelId="{02975BA4-B0D5-4C20-9AF0-B3B771690FE3}" type="pres">
      <dgm:prSet presAssocID="{C0605705-A1DB-43CE-80A5-4FA579519689}" presName="node" presStyleLbl="node1" presStyleIdx="2" presStyleCnt="6">
        <dgm:presLayoutVars>
          <dgm:bulletEnabled val="1"/>
        </dgm:presLayoutVars>
      </dgm:prSet>
      <dgm:spPr/>
    </dgm:pt>
    <dgm:pt modelId="{69D7C53B-2240-4C2F-8326-D9E7F638D38A}" type="pres">
      <dgm:prSet presAssocID="{E05D61D3-523F-4F73-8BC5-ECBB69B286D2}" presName="sibTrans" presStyleLbl="sibTrans1D1" presStyleIdx="2" presStyleCnt="5"/>
      <dgm:spPr/>
    </dgm:pt>
    <dgm:pt modelId="{3F2F1E15-9920-4F96-9990-B931D74BDAF6}" type="pres">
      <dgm:prSet presAssocID="{E05D61D3-523F-4F73-8BC5-ECBB69B286D2}" presName="connectorText" presStyleLbl="sibTrans1D1" presStyleIdx="2" presStyleCnt="5"/>
      <dgm:spPr/>
    </dgm:pt>
    <dgm:pt modelId="{486ED664-4296-40A5-A1A6-820562AE5FE0}" type="pres">
      <dgm:prSet presAssocID="{32BCD559-4A61-4838-8265-23952F43D149}" presName="node" presStyleLbl="node1" presStyleIdx="3" presStyleCnt="6">
        <dgm:presLayoutVars>
          <dgm:bulletEnabled val="1"/>
        </dgm:presLayoutVars>
      </dgm:prSet>
      <dgm:spPr/>
    </dgm:pt>
    <dgm:pt modelId="{4CBB6361-4F7E-4A7A-B024-5B4A14C98E8D}" type="pres">
      <dgm:prSet presAssocID="{4CDC82F4-25B9-4FC7-9CCB-9F641293A606}" presName="sibTrans" presStyleLbl="sibTrans1D1" presStyleIdx="3" presStyleCnt="5"/>
      <dgm:spPr/>
    </dgm:pt>
    <dgm:pt modelId="{78A2D480-BF52-497F-BCED-A59C403DA4E9}" type="pres">
      <dgm:prSet presAssocID="{4CDC82F4-25B9-4FC7-9CCB-9F641293A606}" presName="connectorText" presStyleLbl="sibTrans1D1" presStyleIdx="3" presStyleCnt="5"/>
      <dgm:spPr/>
    </dgm:pt>
    <dgm:pt modelId="{337F5C12-9FA7-465F-BBF4-4056856C55C2}" type="pres">
      <dgm:prSet presAssocID="{4B522835-2D97-4D99-9261-3A2F270BD03F}" presName="node" presStyleLbl="node1" presStyleIdx="4" presStyleCnt="6">
        <dgm:presLayoutVars>
          <dgm:bulletEnabled val="1"/>
        </dgm:presLayoutVars>
      </dgm:prSet>
      <dgm:spPr/>
    </dgm:pt>
    <dgm:pt modelId="{877AEC63-9514-4F79-AE03-59EA5A97C78A}" type="pres">
      <dgm:prSet presAssocID="{E7D3BFBF-5002-4FE6-A7A2-7282A06ED010}" presName="sibTrans" presStyleLbl="sibTrans1D1" presStyleIdx="4" presStyleCnt="5"/>
      <dgm:spPr/>
    </dgm:pt>
    <dgm:pt modelId="{6B8283E6-AFD5-4056-8389-608B08756087}" type="pres">
      <dgm:prSet presAssocID="{E7D3BFBF-5002-4FE6-A7A2-7282A06ED010}" presName="connectorText" presStyleLbl="sibTrans1D1" presStyleIdx="4" presStyleCnt="5"/>
      <dgm:spPr/>
    </dgm:pt>
    <dgm:pt modelId="{566D0BCD-1279-447E-A3D7-74D4A76C45CC}" type="pres">
      <dgm:prSet presAssocID="{D65EBE66-790E-4C76-9808-45F75201A3BA}" presName="node" presStyleLbl="node1" presStyleIdx="5" presStyleCnt="6">
        <dgm:presLayoutVars>
          <dgm:bulletEnabled val="1"/>
        </dgm:presLayoutVars>
      </dgm:prSet>
      <dgm:spPr/>
    </dgm:pt>
  </dgm:ptLst>
  <dgm:cxnLst>
    <dgm:cxn modelId="{061FE219-E5E0-48FF-9631-B3427EF7756B}" type="presOf" srcId="{6BB59D41-A7F1-4D4E-A2E1-0F87F7E14FE5}" destId="{19488CD4-0370-4A8A-8063-69E3105F89FD}" srcOrd="0" destOrd="0" presId="urn:microsoft.com/office/officeart/2005/8/layout/bProcess3"/>
    <dgm:cxn modelId="{4767531B-C16D-4495-B8AD-4BC04607823B}" type="presOf" srcId="{6BB59D41-A7F1-4D4E-A2E1-0F87F7E14FE5}" destId="{D0EB7BD3-3835-445E-BD53-ABAA00A94AB4}" srcOrd="1" destOrd="0" presId="urn:microsoft.com/office/officeart/2005/8/layout/bProcess3"/>
    <dgm:cxn modelId="{8399081F-DA7F-4ABE-996C-AFE82276634F}" type="presOf" srcId="{E05D61D3-523F-4F73-8BC5-ECBB69B286D2}" destId="{3F2F1E15-9920-4F96-9990-B931D74BDAF6}" srcOrd="1" destOrd="0" presId="urn:microsoft.com/office/officeart/2005/8/layout/bProcess3"/>
    <dgm:cxn modelId="{E38ACD22-8C07-463E-B75C-9BBAA4FD5879}" type="presOf" srcId="{E7D3BFBF-5002-4FE6-A7A2-7282A06ED010}" destId="{6B8283E6-AFD5-4056-8389-608B08756087}" srcOrd="1" destOrd="0" presId="urn:microsoft.com/office/officeart/2005/8/layout/bProcess3"/>
    <dgm:cxn modelId="{0CB53425-1BB9-4F0A-8EE7-D2BC961CC615}" srcId="{BF0B2E76-EE40-4097-8317-7A9874100423}" destId="{D65EBE66-790E-4C76-9808-45F75201A3BA}" srcOrd="5" destOrd="0" parTransId="{00E0E359-5176-4AF0-A163-0E6940FDA193}" sibTransId="{A984EDA8-677C-4DD8-97B8-2E58FC83737C}"/>
    <dgm:cxn modelId="{B48D4E2B-6B69-4D8C-A8E0-A08076EA2F71}" type="presOf" srcId="{D65EBE66-790E-4C76-9808-45F75201A3BA}" destId="{566D0BCD-1279-447E-A3D7-74D4A76C45CC}" srcOrd="0" destOrd="0" presId="urn:microsoft.com/office/officeart/2005/8/layout/bProcess3"/>
    <dgm:cxn modelId="{33C58A2F-BB59-4D38-BE79-0D703D6CD57D}" srcId="{BF0B2E76-EE40-4097-8317-7A9874100423}" destId="{0CF88D74-EA92-47A7-A7BC-F0EE050EF6C5}" srcOrd="1" destOrd="0" parTransId="{BEB199CE-CFAF-45FD-B947-91F6B82FA9CF}" sibTransId="{8A72AA62-421A-4CAA-9DE4-62155DE807AC}"/>
    <dgm:cxn modelId="{35986536-6134-4858-B484-C1FD87387A81}" type="presOf" srcId="{BB7B392E-76D4-40BF-A8D1-6CFE32D6BCBC}" destId="{36EE0F2C-54C5-4EB0-BD64-E27770B5F8EC}" srcOrd="0" destOrd="0" presId="urn:microsoft.com/office/officeart/2005/8/layout/bProcess3"/>
    <dgm:cxn modelId="{003C5C46-2C7E-435C-B73A-6830443CBB58}" type="presOf" srcId="{C0605705-A1DB-43CE-80A5-4FA579519689}" destId="{02975BA4-B0D5-4C20-9AF0-B3B771690FE3}" srcOrd="0" destOrd="0" presId="urn:microsoft.com/office/officeart/2005/8/layout/bProcess3"/>
    <dgm:cxn modelId="{65D4EF4C-3F1C-4F05-B80E-24CE041D1E4D}" type="presOf" srcId="{32BCD559-4A61-4838-8265-23952F43D149}" destId="{486ED664-4296-40A5-A1A6-820562AE5FE0}" srcOrd="0" destOrd="0" presId="urn:microsoft.com/office/officeart/2005/8/layout/bProcess3"/>
    <dgm:cxn modelId="{E4B70650-5AF1-4140-83DC-D76B5D0F4DC0}" type="presOf" srcId="{8A72AA62-421A-4CAA-9DE4-62155DE807AC}" destId="{70A072DF-4451-49F3-AE8B-95BC611FDAF4}" srcOrd="1" destOrd="0" presId="urn:microsoft.com/office/officeart/2005/8/layout/bProcess3"/>
    <dgm:cxn modelId="{FA340275-0DA1-4F54-8A4D-EE72491F6A55}" type="presOf" srcId="{0CF88D74-EA92-47A7-A7BC-F0EE050EF6C5}" destId="{A74C79AD-FA8D-4936-A7F6-CCB5A9069E94}" srcOrd="0" destOrd="0" presId="urn:microsoft.com/office/officeart/2005/8/layout/bProcess3"/>
    <dgm:cxn modelId="{E4D8BA78-1898-4F45-B3FE-B2F62E4014BD}" type="presOf" srcId="{E05D61D3-523F-4F73-8BC5-ECBB69B286D2}" destId="{69D7C53B-2240-4C2F-8326-D9E7F638D38A}" srcOrd="0" destOrd="0" presId="urn:microsoft.com/office/officeart/2005/8/layout/bProcess3"/>
    <dgm:cxn modelId="{ADC08081-C541-4155-B88B-B139AE01D6A0}" type="presOf" srcId="{BF0B2E76-EE40-4097-8317-7A9874100423}" destId="{24FE7B4D-D88C-41F6-B144-48BE01D630CA}" srcOrd="0" destOrd="0" presId="urn:microsoft.com/office/officeart/2005/8/layout/bProcess3"/>
    <dgm:cxn modelId="{490346B2-314F-404C-B175-61429145B698}" srcId="{BF0B2E76-EE40-4097-8317-7A9874100423}" destId="{BB7B392E-76D4-40BF-A8D1-6CFE32D6BCBC}" srcOrd="0" destOrd="0" parTransId="{E7E5DED2-2DD5-405F-BF4C-D23C2826F67E}" sibTransId="{6BB59D41-A7F1-4D4E-A2E1-0F87F7E14FE5}"/>
    <dgm:cxn modelId="{ADE4FDB3-267A-422E-A718-20E5B82D1249}" type="presOf" srcId="{8A72AA62-421A-4CAA-9DE4-62155DE807AC}" destId="{5B4BCA39-58E0-477F-B244-498CCF301CE8}" srcOrd="0" destOrd="0" presId="urn:microsoft.com/office/officeart/2005/8/layout/bProcess3"/>
    <dgm:cxn modelId="{66AF68BF-C310-4AB5-ABB9-BC68A525A16D}" srcId="{BF0B2E76-EE40-4097-8317-7A9874100423}" destId="{4B522835-2D97-4D99-9261-3A2F270BD03F}" srcOrd="4" destOrd="0" parTransId="{DC0AA5D0-2EB2-4710-9223-7EAB189EC4FE}" sibTransId="{E7D3BFBF-5002-4FE6-A7A2-7282A06ED010}"/>
    <dgm:cxn modelId="{DEB13DCB-F79C-41F5-AA93-736026B21583}" srcId="{4B522835-2D97-4D99-9261-3A2F270BD03F}" destId="{476ECD19-F5C2-401E-8498-115DEBA6843F}" srcOrd="0" destOrd="0" parTransId="{9C1E8423-0B83-4B6D-B1F8-91F4398554A2}" sibTransId="{E15DFA5F-D2FC-4B07-A56A-37D37B90C162}"/>
    <dgm:cxn modelId="{FBEC48CF-985C-4EBA-B729-6E158EA5DEE7}" srcId="{BF0B2E76-EE40-4097-8317-7A9874100423}" destId="{32BCD559-4A61-4838-8265-23952F43D149}" srcOrd="3" destOrd="0" parTransId="{AAA5F93C-0373-44B1-A94A-BAB90A1D9E42}" sibTransId="{4CDC82F4-25B9-4FC7-9CCB-9F641293A606}"/>
    <dgm:cxn modelId="{BB3166D7-8451-43BA-998D-D68EDB154412}" type="presOf" srcId="{476ECD19-F5C2-401E-8498-115DEBA6843F}" destId="{337F5C12-9FA7-465F-BBF4-4056856C55C2}" srcOrd="0" destOrd="1" presId="urn:microsoft.com/office/officeart/2005/8/layout/bProcess3"/>
    <dgm:cxn modelId="{B79A59D8-A967-4FF3-ACBF-1FFB7F76CB44}" type="presOf" srcId="{4CDC82F4-25B9-4FC7-9CCB-9F641293A606}" destId="{4CBB6361-4F7E-4A7A-B024-5B4A14C98E8D}" srcOrd="0" destOrd="0" presId="urn:microsoft.com/office/officeart/2005/8/layout/bProcess3"/>
    <dgm:cxn modelId="{62DC36E1-21BB-42DE-B021-A16CC24794EA}" srcId="{BF0B2E76-EE40-4097-8317-7A9874100423}" destId="{C0605705-A1DB-43CE-80A5-4FA579519689}" srcOrd="2" destOrd="0" parTransId="{77B741E6-0D5C-45AE-B0BB-509122941C23}" sibTransId="{E05D61D3-523F-4F73-8BC5-ECBB69B286D2}"/>
    <dgm:cxn modelId="{305CF4E7-47B4-49C1-9431-8C660711396D}" type="presOf" srcId="{4B522835-2D97-4D99-9261-3A2F270BD03F}" destId="{337F5C12-9FA7-465F-BBF4-4056856C55C2}" srcOrd="0" destOrd="0" presId="urn:microsoft.com/office/officeart/2005/8/layout/bProcess3"/>
    <dgm:cxn modelId="{0965C0F0-9641-4A66-94A2-087D7510835D}" type="presOf" srcId="{E7D3BFBF-5002-4FE6-A7A2-7282A06ED010}" destId="{877AEC63-9514-4F79-AE03-59EA5A97C78A}" srcOrd="0" destOrd="0" presId="urn:microsoft.com/office/officeart/2005/8/layout/bProcess3"/>
    <dgm:cxn modelId="{9EC472F9-9976-43EF-B51D-6DC7E2A67D88}" type="presOf" srcId="{4CDC82F4-25B9-4FC7-9CCB-9F641293A606}" destId="{78A2D480-BF52-497F-BCED-A59C403DA4E9}" srcOrd="1" destOrd="0" presId="urn:microsoft.com/office/officeart/2005/8/layout/bProcess3"/>
    <dgm:cxn modelId="{574ED272-A697-4589-8DB7-9D92020C8343}" type="presParOf" srcId="{24FE7B4D-D88C-41F6-B144-48BE01D630CA}" destId="{36EE0F2C-54C5-4EB0-BD64-E27770B5F8EC}" srcOrd="0" destOrd="0" presId="urn:microsoft.com/office/officeart/2005/8/layout/bProcess3"/>
    <dgm:cxn modelId="{78F1FF56-FC64-497F-A95C-B1FBE498C418}" type="presParOf" srcId="{24FE7B4D-D88C-41F6-B144-48BE01D630CA}" destId="{19488CD4-0370-4A8A-8063-69E3105F89FD}" srcOrd="1" destOrd="0" presId="urn:microsoft.com/office/officeart/2005/8/layout/bProcess3"/>
    <dgm:cxn modelId="{9BCF464F-1D1F-4C9C-BEE1-6D904B3841B9}" type="presParOf" srcId="{19488CD4-0370-4A8A-8063-69E3105F89FD}" destId="{D0EB7BD3-3835-445E-BD53-ABAA00A94AB4}" srcOrd="0" destOrd="0" presId="urn:microsoft.com/office/officeart/2005/8/layout/bProcess3"/>
    <dgm:cxn modelId="{64C48588-72D4-47B3-BE5C-8F570DAF8E1D}" type="presParOf" srcId="{24FE7B4D-D88C-41F6-B144-48BE01D630CA}" destId="{A74C79AD-FA8D-4936-A7F6-CCB5A9069E94}" srcOrd="2" destOrd="0" presId="urn:microsoft.com/office/officeart/2005/8/layout/bProcess3"/>
    <dgm:cxn modelId="{63672088-8FC6-4DC5-A5B5-39832D970E2E}" type="presParOf" srcId="{24FE7B4D-D88C-41F6-B144-48BE01D630CA}" destId="{5B4BCA39-58E0-477F-B244-498CCF301CE8}" srcOrd="3" destOrd="0" presId="urn:microsoft.com/office/officeart/2005/8/layout/bProcess3"/>
    <dgm:cxn modelId="{7308A643-7342-466D-BD5A-48BE3B9593F8}" type="presParOf" srcId="{5B4BCA39-58E0-477F-B244-498CCF301CE8}" destId="{70A072DF-4451-49F3-AE8B-95BC611FDAF4}" srcOrd="0" destOrd="0" presId="urn:microsoft.com/office/officeart/2005/8/layout/bProcess3"/>
    <dgm:cxn modelId="{28D9A3DC-F8A7-4B6B-AADA-E6ED85E65A31}" type="presParOf" srcId="{24FE7B4D-D88C-41F6-B144-48BE01D630CA}" destId="{02975BA4-B0D5-4C20-9AF0-B3B771690FE3}" srcOrd="4" destOrd="0" presId="urn:microsoft.com/office/officeart/2005/8/layout/bProcess3"/>
    <dgm:cxn modelId="{26266281-C6A7-401F-8C9A-A8B79DEAFB71}" type="presParOf" srcId="{24FE7B4D-D88C-41F6-B144-48BE01D630CA}" destId="{69D7C53B-2240-4C2F-8326-D9E7F638D38A}" srcOrd="5" destOrd="0" presId="urn:microsoft.com/office/officeart/2005/8/layout/bProcess3"/>
    <dgm:cxn modelId="{9ECB4845-AA55-4469-ABFC-21041C779C3B}" type="presParOf" srcId="{69D7C53B-2240-4C2F-8326-D9E7F638D38A}" destId="{3F2F1E15-9920-4F96-9990-B931D74BDAF6}" srcOrd="0" destOrd="0" presId="urn:microsoft.com/office/officeart/2005/8/layout/bProcess3"/>
    <dgm:cxn modelId="{575994E7-C27E-413B-AA0F-316FB6F8132B}" type="presParOf" srcId="{24FE7B4D-D88C-41F6-B144-48BE01D630CA}" destId="{486ED664-4296-40A5-A1A6-820562AE5FE0}" srcOrd="6" destOrd="0" presId="urn:microsoft.com/office/officeart/2005/8/layout/bProcess3"/>
    <dgm:cxn modelId="{04494416-1E43-47C8-8EFC-3A69EE831CA9}" type="presParOf" srcId="{24FE7B4D-D88C-41F6-B144-48BE01D630CA}" destId="{4CBB6361-4F7E-4A7A-B024-5B4A14C98E8D}" srcOrd="7" destOrd="0" presId="urn:microsoft.com/office/officeart/2005/8/layout/bProcess3"/>
    <dgm:cxn modelId="{5FD6AC07-031D-4A3F-960A-F0D5EA7988B7}" type="presParOf" srcId="{4CBB6361-4F7E-4A7A-B024-5B4A14C98E8D}" destId="{78A2D480-BF52-497F-BCED-A59C403DA4E9}" srcOrd="0" destOrd="0" presId="urn:microsoft.com/office/officeart/2005/8/layout/bProcess3"/>
    <dgm:cxn modelId="{5DA5B0C5-8CC3-43C2-B4F2-419A44FDC845}" type="presParOf" srcId="{24FE7B4D-D88C-41F6-B144-48BE01D630CA}" destId="{337F5C12-9FA7-465F-BBF4-4056856C55C2}" srcOrd="8" destOrd="0" presId="urn:microsoft.com/office/officeart/2005/8/layout/bProcess3"/>
    <dgm:cxn modelId="{B351000D-77DD-43B5-9583-E9B890867F97}" type="presParOf" srcId="{24FE7B4D-D88C-41F6-B144-48BE01D630CA}" destId="{877AEC63-9514-4F79-AE03-59EA5A97C78A}" srcOrd="9" destOrd="0" presId="urn:microsoft.com/office/officeart/2005/8/layout/bProcess3"/>
    <dgm:cxn modelId="{0D4E54FE-69C4-4D1E-B3B2-D9E74C839A32}" type="presParOf" srcId="{877AEC63-9514-4F79-AE03-59EA5A97C78A}" destId="{6B8283E6-AFD5-4056-8389-608B08756087}" srcOrd="0" destOrd="0" presId="urn:microsoft.com/office/officeart/2005/8/layout/bProcess3"/>
    <dgm:cxn modelId="{D409C264-DD97-456B-B806-FB9B906EF66A}" type="presParOf" srcId="{24FE7B4D-D88C-41F6-B144-48BE01D630CA}" destId="{566D0BCD-1279-447E-A3D7-74D4A76C45CC}"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079C2DA-BD22-4E10-BB16-91D1C93F17E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DDE4379-AF32-4D18-AAF4-98639595CADC}">
      <dgm:prSet phldrT="[Text]" custT="1"/>
      <dgm:spPr/>
      <dgm:t>
        <a:bodyPr/>
        <a:lstStyle/>
        <a:p>
          <a:r>
            <a:rPr lang="en-US" sz="1600" dirty="0"/>
            <a:t>OSPI does not receive a response after initial communication is sent and the district continues to show outstanding materials</a:t>
          </a:r>
        </a:p>
      </dgm:t>
    </dgm:pt>
    <dgm:pt modelId="{B79A9BB3-3521-43B6-9BEC-2ECD734B00E8}" type="parTrans" cxnId="{FB18CC89-DD10-4CFF-AEB0-9D38C96BC827}">
      <dgm:prSet/>
      <dgm:spPr/>
      <dgm:t>
        <a:bodyPr/>
        <a:lstStyle/>
        <a:p>
          <a:endParaRPr lang="en-US" sz="1600"/>
        </a:p>
      </dgm:t>
    </dgm:pt>
    <dgm:pt modelId="{8EF58AF3-265C-4340-9690-3C35E6A0919D}" type="sibTrans" cxnId="{FB18CC89-DD10-4CFF-AEB0-9D38C96BC827}">
      <dgm:prSet/>
      <dgm:spPr/>
      <dgm:t>
        <a:bodyPr/>
        <a:lstStyle/>
        <a:p>
          <a:endParaRPr lang="en-US" sz="1600"/>
        </a:p>
      </dgm:t>
    </dgm:pt>
    <dgm:pt modelId="{D70F7DB2-2F0A-493A-9017-D888251354B1}">
      <dgm:prSet phldrT="[Text]" custT="1"/>
      <dgm:spPr/>
      <dgm:t>
        <a:bodyPr/>
        <a:lstStyle/>
        <a:p>
          <a:r>
            <a:rPr lang="en-US" sz="1600" dirty="0"/>
            <a:t>OSPI sends updated security reports. This communication requires the DC to submit additional documentation</a:t>
          </a:r>
        </a:p>
      </dgm:t>
    </dgm:pt>
    <dgm:pt modelId="{428D4E07-A45D-4F1D-834D-7C0D11AE192B}" type="parTrans" cxnId="{F214E5E2-0955-4846-9D72-8532EECBDB72}">
      <dgm:prSet/>
      <dgm:spPr/>
      <dgm:t>
        <a:bodyPr/>
        <a:lstStyle/>
        <a:p>
          <a:endParaRPr lang="en-US" sz="1600"/>
        </a:p>
      </dgm:t>
    </dgm:pt>
    <dgm:pt modelId="{AD079DDD-88BB-4E9E-9BEA-809D4E04B832}" type="sibTrans" cxnId="{F214E5E2-0955-4846-9D72-8532EECBDB72}">
      <dgm:prSet/>
      <dgm:spPr/>
      <dgm:t>
        <a:bodyPr/>
        <a:lstStyle/>
        <a:p>
          <a:endParaRPr lang="en-US" sz="1600"/>
        </a:p>
      </dgm:t>
    </dgm:pt>
    <dgm:pt modelId="{3C85F6A6-98CE-42F8-A050-CD389DC165E3}">
      <dgm:prSet phldrT="[Text]" custT="1"/>
      <dgm:spPr/>
      <dgm:t>
        <a:bodyPr/>
        <a:lstStyle/>
        <a:p>
          <a:r>
            <a:rPr lang="en-US" sz="1600" dirty="0"/>
            <a:t>A Test Incident Report is now required to document the break in security measures</a:t>
          </a:r>
        </a:p>
      </dgm:t>
    </dgm:pt>
    <dgm:pt modelId="{82D4B9C8-E9B3-454D-A33F-0A58D9D42466}" type="parTrans" cxnId="{B14137A7-AFE3-40E9-A027-194C78BDD6FC}">
      <dgm:prSet/>
      <dgm:spPr/>
      <dgm:t>
        <a:bodyPr/>
        <a:lstStyle/>
        <a:p>
          <a:endParaRPr lang="en-US" sz="1600"/>
        </a:p>
      </dgm:t>
    </dgm:pt>
    <dgm:pt modelId="{629C44AD-8C46-417D-AA53-E6C9771D3B1D}" type="sibTrans" cxnId="{B14137A7-AFE3-40E9-A027-194C78BDD6FC}">
      <dgm:prSet/>
      <dgm:spPr/>
      <dgm:t>
        <a:bodyPr/>
        <a:lstStyle/>
        <a:p>
          <a:endParaRPr lang="en-US" sz="1600"/>
        </a:p>
      </dgm:t>
    </dgm:pt>
    <dgm:pt modelId="{57325B05-45CC-4A34-890E-854FBF97F5C2}">
      <dgm:prSet phldrT="[Text]" custT="1"/>
      <dgm:spPr/>
      <dgm:t>
        <a:bodyPr/>
        <a:lstStyle/>
        <a:p>
          <a:r>
            <a:rPr lang="en-US" sz="1600" dirty="0"/>
            <a:t>If district does not respond, OSPI sends a third communication to the district Superintendent</a:t>
          </a:r>
        </a:p>
      </dgm:t>
    </dgm:pt>
    <dgm:pt modelId="{8ACE631C-9F9A-467B-90B8-9352FB763A19}" type="parTrans" cxnId="{D7D186E7-EEE3-4F9A-8BB6-6150E4AA3C3C}">
      <dgm:prSet/>
      <dgm:spPr/>
      <dgm:t>
        <a:bodyPr/>
        <a:lstStyle/>
        <a:p>
          <a:endParaRPr lang="en-US" sz="1600"/>
        </a:p>
      </dgm:t>
    </dgm:pt>
    <dgm:pt modelId="{A280A3B7-5857-4B8A-99B3-63068477427D}" type="sibTrans" cxnId="{D7D186E7-EEE3-4F9A-8BB6-6150E4AA3C3C}">
      <dgm:prSet/>
      <dgm:spPr/>
      <dgm:t>
        <a:bodyPr/>
        <a:lstStyle/>
        <a:p>
          <a:endParaRPr lang="en-US" sz="1600"/>
        </a:p>
      </dgm:t>
    </dgm:pt>
    <dgm:pt modelId="{8CE1E0C3-2ADA-4603-A9DE-331DA7AE8248}" type="pres">
      <dgm:prSet presAssocID="{4079C2DA-BD22-4E10-BB16-91D1C93F17E8}" presName="linear" presStyleCnt="0">
        <dgm:presLayoutVars>
          <dgm:animLvl val="lvl"/>
          <dgm:resizeHandles val="exact"/>
        </dgm:presLayoutVars>
      </dgm:prSet>
      <dgm:spPr/>
    </dgm:pt>
    <dgm:pt modelId="{C769ABC7-1A61-437E-9E2B-9BD500967384}" type="pres">
      <dgm:prSet presAssocID="{ADDE4379-AF32-4D18-AAF4-98639595CADC}" presName="parentText" presStyleLbl="node1" presStyleIdx="0" presStyleCnt="4">
        <dgm:presLayoutVars>
          <dgm:chMax val="0"/>
          <dgm:bulletEnabled val="1"/>
        </dgm:presLayoutVars>
      </dgm:prSet>
      <dgm:spPr/>
    </dgm:pt>
    <dgm:pt modelId="{D3D6C659-8B9E-4B88-BAFD-B2FB1800FEE2}" type="pres">
      <dgm:prSet presAssocID="{8EF58AF3-265C-4340-9690-3C35E6A0919D}" presName="spacer" presStyleCnt="0"/>
      <dgm:spPr/>
    </dgm:pt>
    <dgm:pt modelId="{56C25059-E596-4D88-80D0-56EA237C8990}" type="pres">
      <dgm:prSet presAssocID="{D70F7DB2-2F0A-493A-9017-D888251354B1}" presName="parentText" presStyleLbl="node1" presStyleIdx="1" presStyleCnt="4">
        <dgm:presLayoutVars>
          <dgm:chMax val="0"/>
          <dgm:bulletEnabled val="1"/>
        </dgm:presLayoutVars>
      </dgm:prSet>
      <dgm:spPr/>
    </dgm:pt>
    <dgm:pt modelId="{19B8FD7E-AA79-4527-8B2A-B0F8B464D36E}" type="pres">
      <dgm:prSet presAssocID="{AD079DDD-88BB-4E9E-9BEA-809D4E04B832}" presName="spacer" presStyleCnt="0"/>
      <dgm:spPr/>
    </dgm:pt>
    <dgm:pt modelId="{338789E6-3FD5-45D9-92AD-A0FB9E4266AA}" type="pres">
      <dgm:prSet presAssocID="{3C85F6A6-98CE-42F8-A050-CD389DC165E3}" presName="parentText" presStyleLbl="node1" presStyleIdx="2" presStyleCnt="4">
        <dgm:presLayoutVars>
          <dgm:chMax val="0"/>
          <dgm:bulletEnabled val="1"/>
        </dgm:presLayoutVars>
      </dgm:prSet>
      <dgm:spPr/>
    </dgm:pt>
    <dgm:pt modelId="{7AF57527-05C5-459B-86AB-FCEB70C96C00}" type="pres">
      <dgm:prSet presAssocID="{629C44AD-8C46-417D-AA53-E6C9771D3B1D}" presName="spacer" presStyleCnt="0"/>
      <dgm:spPr/>
    </dgm:pt>
    <dgm:pt modelId="{0E41DC23-2EDF-4A98-9974-D9F39BCCB066}" type="pres">
      <dgm:prSet presAssocID="{57325B05-45CC-4A34-890E-854FBF97F5C2}" presName="parentText" presStyleLbl="node1" presStyleIdx="3" presStyleCnt="4">
        <dgm:presLayoutVars>
          <dgm:chMax val="0"/>
          <dgm:bulletEnabled val="1"/>
        </dgm:presLayoutVars>
      </dgm:prSet>
      <dgm:spPr/>
    </dgm:pt>
  </dgm:ptLst>
  <dgm:cxnLst>
    <dgm:cxn modelId="{C2468419-9922-414A-AFF9-0801B94FBC58}" type="presOf" srcId="{4079C2DA-BD22-4E10-BB16-91D1C93F17E8}" destId="{8CE1E0C3-2ADA-4603-A9DE-331DA7AE8248}" srcOrd="0" destOrd="0" presId="urn:microsoft.com/office/officeart/2005/8/layout/vList2"/>
    <dgm:cxn modelId="{7AC0951E-025A-4237-B3BC-654CBFFBC4DE}" type="presOf" srcId="{57325B05-45CC-4A34-890E-854FBF97F5C2}" destId="{0E41DC23-2EDF-4A98-9974-D9F39BCCB066}" srcOrd="0" destOrd="0" presId="urn:microsoft.com/office/officeart/2005/8/layout/vList2"/>
    <dgm:cxn modelId="{61C27346-B7E6-4508-B7E4-9CA096F44F76}" type="presOf" srcId="{ADDE4379-AF32-4D18-AAF4-98639595CADC}" destId="{C769ABC7-1A61-437E-9E2B-9BD500967384}" srcOrd="0" destOrd="0" presId="urn:microsoft.com/office/officeart/2005/8/layout/vList2"/>
    <dgm:cxn modelId="{D9135258-1E1E-464F-9D06-EDC7997F3AD6}" type="presOf" srcId="{D70F7DB2-2F0A-493A-9017-D888251354B1}" destId="{56C25059-E596-4D88-80D0-56EA237C8990}" srcOrd="0" destOrd="0" presId="urn:microsoft.com/office/officeart/2005/8/layout/vList2"/>
    <dgm:cxn modelId="{FB18CC89-DD10-4CFF-AEB0-9D38C96BC827}" srcId="{4079C2DA-BD22-4E10-BB16-91D1C93F17E8}" destId="{ADDE4379-AF32-4D18-AAF4-98639595CADC}" srcOrd="0" destOrd="0" parTransId="{B79A9BB3-3521-43B6-9BEC-2ECD734B00E8}" sibTransId="{8EF58AF3-265C-4340-9690-3C35E6A0919D}"/>
    <dgm:cxn modelId="{B14137A7-AFE3-40E9-A027-194C78BDD6FC}" srcId="{4079C2DA-BD22-4E10-BB16-91D1C93F17E8}" destId="{3C85F6A6-98CE-42F8-A050-CD389DC165E3}" srcOrd="2" destOrd="0" parTransId="{82D4B9C8-E9B3-454D-A33F-0A58D9D42466}" sibTransId="{629C44AD-8C46-417D-AA53-E6C9771D3B1D}"/>
    <dgm:cxn modelId="{9C326CAD-DC7C-4B13-823C-71DD448C8DB4}" type="presOf" srcId="{3C85F6A6-98CE-42F8-A050-CD389DC165E3}" destId="{338789E6-3FD5-45D9-92AD-A0FB9E4266AA}" srcOrd="0" destOrd="0" presId="urn:microsoft.com/office/officeart/2005/8/layout/vList2"/>
    <dgm:cxn modelId="{F214E5E2-0955-4846-9D72-8532EECBDB72}" srcId="{4079C2DA-BD22-4E10-BB16-91D1C93F17E8}" destId="{D70F7DB2-2F0A-493A-9017-D888251354B1}" srcOrd="1" destOrd="0" parTransId="{428D4E07-A45D-4F1D-834D-7C0D11AE192B}" sibTransId="{AD079DDD-88BB-4E9E-9BEA-809D4E04B832}"/>
    <dgm:cxn modelId="{D7D186E7-EEE3-4F9A-8BB6-6150E4AA3C3C}" srcId="{4079C2DA-BD22-4E10-BB16-91D1C93F17E8}" destId="{57325B05-45CC-4A34-890E-854FBF97F5C2}" srcOrd="3" destOrd="0" parTransId="{8ACE631C-9F9A-467B-90B8-9352FB763A19}" sibTransId="{A280A3B7-5857-4B8A-99B3-63068477427D}"/>
    <dgm:cxn modelId="{00E6EBFE-C261-4DD9-B174-DDE067BFD10C}" type="presParOf" srcId="{8CE1E0C3-2ADA-4603-A9DE-331DA7AE8248}" destId="{C769ABC7-1A61-437E-9E2B-9BD500967384}" srcOrd="0" destOrd="0" presId="urn:microsoft.com/office/officeart/2005/8/layout/vList2"/>
    <dgm:cxn modelId="{752D0880-D392-4379-ADDA-E702362BC55D}" type="presParOf" srcId="{8CE1E0C3-2ADA-4603-A9DE-331DA7AE8248}" destId="{D3D6C659-8B9E-4B88-BAFD-B2FB1800FEE2}" srcOrd="1" destOrd="0" presId="urn:microsoft.com/office/officeart/2005/8/layout/vList2"/>
    <dgm:cxn modelId="{D59D4006-99E1-4B7C-B537-0DCF33695FA7}" type="presParOf" srcId="{8CE1E0C3-2ADA-4603-A9DE-331DA7AE8248}" destId="{56C25059-E596-4D88-80D0-56EA237C8990}" srcOrd="2" destOrd="0" presId="urn:microsoft.com/office/officeart/2005/8/layout/vList2"/>
    <dgm:cxn modelId="{E7FA0D7C-EE1F-4F61-8409-69037ADE66F5}" type="presParOf" srcId="{8CE1E0C3-2ADA-4603-A9DE-331DA7AE8248}" destId="{19B8FD7E-AA79-4527-8B2A-B0F8B464D36E}" srcOrd="3" destOrd="0" presId="urn:microsoft.com/office/officeart/2005/8/layout/vList2"/>
    <dgm:cxn modelId="{153F844C-407F-463B-9955-D7ECADF3FBC6}" type="presParOf" srcId="{8CE1E0C3-2ADA-4603-A9DE-331DA7AE8248}" destId="{338789E6-3FD5-45D9-92AD-A0FB9E4266AA}" srcOrd="4" destOrd="0" presId="urn:microsoft.com/office/officeart/2005/8/layout/vList2"/>
    <dgm:cxn modelId="{3410F159-7F05-4F2E-9792-E0D4BAFDABD5}" type="presParOf" srcId="{8CE1E0C3-2ADA-4603-A9DE-331DA7AE8248}" destId="{7AF57527-05C5-459B-86AB-FCEB70C96C00}" srcOrd="5" destOrd="0" presId="urn:microsoft.com/office/officeart/2005/8/layout/vList2"/>
    <dgm:cxn modelId="{7CBEDAF3-2EC8-4072-AA23-2EA73E50730C}" type="presParOf" srcId="{8CE1E0C3-2ADA-4603-A9DE-331DA7AE8248}" destId="{0E41DC23-2EDF-4A98-9974-D9F39BCCB06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876671-3995-4D4A-85E7-835000389289}" type="doc">
      <dgm:prSet loTypeId="urn:microsoft.com/office/officeart/2018/2/layout/IconVerticalSolidList" loCatId="icon" qsTypeId="urn:microsoft.com/office/officeart/2005/8/quickstyle/simple1" qsCatId="simple" csTypeId="urn:microsoft.com/office/officeart/2005/8/colors/accent1_5" csCatId="accent1" phldr="1"/>
      <dgm:spPr/>
      <dgm:t>
        <a:bodyPr/>
        <a:lstStyle/>
        <a:p>
          <a:endParaRPr lang="en-US"/>
        </a:p>
      </dgm:t>
    </dgm:pt>
    <dgm:pt modelId="{6357DEFC-4BD6-47C7-82B6-592B6D4C7D5A}">
      <dgm:prSet/>
      <dgm:spPr>
        <a:solidFill>
          <a:schemeClr val="bg1"/>
        </a:solidFill>
      </dgm:spPr>
      <dgm:t>
        <a:bodyPr/>
        <a:lstStyle/>
        <a:p>
          <a:pPr>
            <a:lnSpc>
              <a:spcPct val="100000"/>
            </a:lnSpc>
          </a:pPr>
          <a:r>
            <a:rPr lang="en-US" dirty="0"/>
            <a:t>The window </a:t>
          </a:r>
          <a:r>
            <a:rPr lang="en-US" dirty="0">
              <a:latin typeface="Segoe UI" panose="020B0502040204020203" pitchFamily="34" charset="0"/>
              <a:cs typeface="Segoe UI" panose="020B0502040204020203" pitchFamily="34" charset="0"/>
            </a:rPr>
            <a:t>for identifying a paper tester in TIDE </a:t>
          </a:r>
          <a:r>
            <a:rPr lang="en-US" dirty="0"/>
            <a:t>for the spring 2024 administration ends on January 30, 2024.</a:t>
          </a:r>
        </a:p>
      </dgm:t>
    </dgm:pt>
    <dgm:pt modelId="{4BF1C401-1C50-4BAF-B45F-29B089F4A4B8}" type="parTrans" cxnId="{4A412FFC-5894-4393-BA00-3631863F8F77}">
      <dgm:prSet/>
      <dgm:spPr/>
      <dgm:t>
        <a:bodyPr/>
        <a:lstStyle/>
        <a:p>
          <a:endParaRPr lang="en-US"/>
        </a:p>
      </dgm:t>
    </dgm:pt>
    <dgm:pt modelId="{5AA9114A-47D6-4EF2-8A4D-12A9A496B43D}" type="sibTrans" cxnId="{4A412FFC-5894-4393-BA00-3631863F8F77}">
      <dgm:prSet/>
      <dgm:spPr/>
      <dgm:t>
        <a:bodyPr/>
        <a:lstStyle/>
        <a:p>
          <a:endParaRPr lang="en-US"/>
        </a:p>
      </dgm:t>
    </dgm:pt>
    <dgm:pt modelId="{B3061545-7B24-48F4-BE33-DDAE16906037}">
      <dgm:prSet/>
      <dgm:spPr>
        <a:solidFill>
          <a:schemeClr val="bg1"/>
        </a:solidFill>
      </dgm:spPr>
      <dgm:t>
        <a:bodyPr/>
        <a:lstStyle/>
        <a:p>
          <a:pPr>
            <a:lnSpc>
              <a:spcPct val="100000"/>
            </a:lnSpc>
          </a:pPr>
          <a:r>
            <a:rPr lang="en-US" dirty="0"/>
            <a:t>Paper test kits needed after that date will be ordered through the additional order window.</a:t>
          </a:r>
        </a:p>
      </dgm:t>
    </dgm:pt>
    <dgm:pt modelId="{28E08FCC-18DD-43FE-A4A8-B7C50371AE81}" type="parTrans" cxnId="{3B369E57-7AD5-4307-A243-FDC7FDC829E0}">
      <dgm:prSet/>
      <dgm:spPr/>
      <dgm:t>
        <a:bodyPr/>
        <a:lstStyle/>
        <a:p>
          <a:endParaRPr lang="en-US"/>
        </a:p>
      </dgm:t>
    </dgm:pt>
    <dgm:pt modelId="{AAACFDE0-E9F9-4C97-9B66-F030EFDD518C}" type="sibTrans" cxnId="{3B369E57-7AD5-4307-A243-FDC7FDC829E0}">
      <dgm:prSet/>
      <dgm:spPr/>
      <dgm:t>
        <a:bodyPr/>
        <a:lstStyle/>
        <a:p>
          <a:endParaRPr lang="en-US"/>
        </a:p>
      </dgm:t>
    </dgm:pt>
    <dgm:pt modelId="{2DD8F30D-0E5D-476F-ABC2-41A5FE4D6015}">
      <dgm:prSet/>
      <dgm:spPr/>
      <dgm:t>
        <a:bodyPr/>
        <a:lstStyle/>
        <a:p>
          <a:pPr>
            <a:lnSpc>
              <a:spcPct val="100000"/>
            </a:lnSpc>
          </a:pPr>
          <a:r>
            <a:rPr lang="en-US" dirty="0">
              <a:latin typeface="Segoe UI" panose="020B0502040204020203" pitchFamily="34" charset="0"/>
              <a:cs typeface="Segoe UI" panose="020B0502040204020203" pitchFamily="34" charset="0"/>
            </a:rPr>
            <a:t>The additional order window for Smarter Balanced and WCAS runs from March 26 through May 3, 2024. </a:t>
          </a:r>
          <a:endParaRPr lang="en-US" dirty="0"/>
        </a:p>
      </dgm:t>
    </dgm:pt>
    <dgm:pt modelId="{3CA415CC-F021-4C47-85A1-74CA772D844C}" type="parTrans" cxnId="{47E86D63-689C-403F-AC0A-C2D351609751}">
      <dgm:prSet/>
      <dgm:spPr/>
      <dgm:t>
        <a:bodyPr/>
        <a:lstStyle/>
        <a:p>
          <a:endParaRPr lang="en-US"/>
        </a:p>
      </dgm:t>
    </dgm:pt>
    <dgm:pt modelId="{5118CD89-5417-473D-B5CE-D87FAD79A701}" type="sibTrans" cxnId="{47E86D63-689C-403F-AC0A-C2D351609751}">
      <dgm:prSet/>
      <dgm:spPr/>
      <dgm:t>
        <a:bodyPr/>
        <a:lstStyle/>
        <a:p>
          <a:endParaRPr lang="en-US"/>
        </a:p>
      </dgm:t>
    </dgm:pt>
    <dgm:pt modelId="{4000BBF8-ECB0-41F5-AADC-6B421015C9E6}" type="pres">
      <dgm:prSet presAssocID="{D1876671-3995-4D4A-85E7-835000389289}" presName="root" presStyleCnt="0">
        <dgm:presLayoutVars>
          <dgm:dir/>
          <dgm:resizeHandles val="exact"/>
        </dgm:presLayoutVars>
      </dgm:prSet>
      <dgm:spPr/>
    </dgm:pt>
    <dgm:pt modelId="{3E764D34-477B-446E-93A1-3CA7A9F1EFAC}" type="pres">
      <dgm:prSet presAssocID="{6357DEFC-4BD6-47C7-82B6-592B6D4C7D5A}" presName="compNode" presStyleCnt="0"/>
      <dgm:spPr/>
    </dgm:pt>
    <dgm:pt modelId="{B41291CE-4F04-4111-A43E-55CE27531854}" type="pres">
      <dgm:prSet presAssocID="{6357DEFC-4BD6-47C7-82B6-592B6D4C7D5A}" presName="bgRect" presStyleLbl="bgShp" presStyleIdx="0" presStyleCnt="3"/>
      <dgm:spPr>
        <a:solidFill>
          <a:schemeClr val="bg1"/>
        </a:solidFill>
      </dgm:spPr>
    </dgm:pt>
    <dgm:pt modelId="{7CF18F00-221D-4C20-8B56-470C77377413}" type="pres">
      <dgm:prSet presAssocID="{6357DEFC-4BD6-47C7-82B6-592B6D4C7D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ip Calendar"/>
        </a:ext>
      </dgm:extLst>
    </dgm:pt>
    <dgm:pt modelId="{9EA9C6BA-4879-4F20-B253-1AB336DA474A}" type="pres">
      <dgm:prSet presAssocID="{6357DEFC-4BD6-47C7-82B6-592B6D4C7D5A}" presName="spaceRect" presStyleCnt="0"/>
      <dgm:spPr/>
    </dgm:pt>
    <dgm:pt modelId="{C1B80D54-85AB-4B2F-9A36-2218FFE556E9}" type="pres">
      <dgm:prSet presAssocID="{6357DEFC-4BD6-47C7-82B6-592B6D4C7D5A}" presName="parTx" presStyleLbl="revTx" presStyleIdx="0" presStyleCnt="3">
        <dgm:presLayoutVars>
          <dgm:chMax val="0"/>
          <dgm:chPref val="0"/>
        </dgm:presLayoutVars>
      </dgm:prSet>
      <dgm:spPr/>
    </dgm:pt>
    <dgm:pt modelId="{02C8A017-AE00-436F-8077-B07F3DB107C9}" type="pres">
      <dgm:prSet presAssocID="{5AA9114A-47D6-4EF2-8A4D-12A9A496B43D}" presName="sibTrans" presStyleCnt="0"/>
      <dgm:spPr/>
    </dgm:pt>
    <dgm:pt modelId="{3885095B-7381-48E2-8739-94DF8B591F3F}" type="pres">
      <dgm:prSet presAssocID="{B3061545-7B24-48F4-BE33-DDAE16906037}" presName="compNode" presStyleCnt="0"/>
      <dgm:spPr/>
    </dgm:pt>
    <dgm:pt modelId="{3E38E440-3FE7-4B76-A455-B55873A610F0}" type="pres">
      <dgm:prSet presAssocID="{B3061545-7B24-48F4-BE33-DDAE16906037}" presName="bgRect" presStyleLbl="bgShp" presStyleIdx="1" presStyleCnt="3"/>
      <dgm:spPr>
        <a:solidFill>
          <a:schemeClr val="bg1"/>
        </a:solidFill>
      </dgm:spPr>
    </dgm:pt>
    <dgm:pt modelId="{47827A2D-55BC-4316-A05C-9C8E64BB55B8}" type="pres">
      <dgm:prSet presAssocID="{B3061545-7B24-48F4-BE33-DDAE169060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encil outline"/>
        </a:ext>
      </dgm:extLst>
    </dgm:pt>
    <dgm:pt modelId="{12DBFCE4-C4E0-444B-96A2-75B521602651}" type="pres">
      <dgm:prSet presAssocID="{B3061545-7B24-48F4-BE33-DDAE16906037}" presName="spaceRect" presStyleCnt="0"/>
      <dgm:spPr/>
    </dgm:pt>
    <dgm:pt modelId="{F57D39E1-1DBA-4C69-8B29-5036489D1288}" type="pres">
      <dgm:prSet presAssocID="{B3061545-7B24-48F4-BE33-DDAE16906037}" presName="parTx" presStyleLbl="revTx" presStyleIdx="1" presStyleCnt="3">
        <dgm:presLayoutVars>
          <dgm:chMax val="0"/>
          <dgm:chPref val="0"/>
        </dgm:presLayoutVars>
      </dgm:prSet>
      <dgm:spPr/>
    </dgm:pt>
    <dgm:pt modelId="{64760525-6531-49DF-BC5D-247297120155}" type="pres">
      <dgm:prSet presAssocID="{AAACFDE0-E9F9-4C97-9B66-F030EFDD518C}" presName="sibTrans" presStyleCnt="0"/>
      <dgm:spPr/>
    </dgm:pt>
    <dgm:pt modelId="{FD199C64-97E6-4F29-B215-C0D863452A8A}" type="pres">
      <dgm:prSet presAssocID="{2DD8F30D-0E5D-476F-ABC2-41A5FE4D6015}" presName="compNode" presStyleCnt="0"/>
      <dgm:spPr/>
    </dgm:pt>
    <dgm:pt modelId="{1BE71162-BA33-43DA-AF65-1E841A89067A}" type="pres">
      <dgm:prSet presAssocID="{2DD8F30D-0E5D-476F-ABC2-41A5FE4D6015}" presName="bgRect" presStyleLbl="bgShp" presStyleIdx="2" presStyleCnt="3"/>
      <dgm:spPr>
        <a:solidFill>
          <a:schemeClr val="bg1"/>
        </a:solidFill>
      </dgm:spPr>
    </dgm:pt>
    <dgm:pt modelId="{69AF04FF-242F-4B68-B48F-861DC8F6CDCD}" type="pres">
      <dgm:prSet presAssocID="{2DD8F30D-0E5D-476F-ABC2-41A5FE4D60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x trolley with solid fill"/>
        </a:ext>
      </dgm:extLst>
    </dgm:pt>
    <dgm:pt modelId="{5E62E085-269C-41A0-82D4-A57BE605D2C6}" type="pres">
      <dgm:prSet presAssocID="{2DD8F30D-0E5D-476F-ABC2-41A5FE4D6015}" presName="spaceRect" presStyleCnt="0"/>
      <dgm:spPr/>
    </dgm:pt>
    <dgm:pt modelId="{BCE12E86-CA78-437E-B8BF-7AED28ABA4F0}" type="pres">
      <dgm:prSet presAssocID="{2DD8F30D-0E5D-476F-ABC2-41A5FE4D6015}" presName="parTx" presStyleLbl="revTx" presStyleIdx="2" presStyleCnt="3">
        <dgm:presLayoutVars>
          <dgm:chMax val="0"/>
          <dgm:chPref val="0"/>
        </dgm:presLayoutVars>
      </dgm:prSet>
      <dgm:spPr/>
    </dgm:pt>
  </dgm:ptLst>
  <dgm:cxnLst>
    <dgm:cxn modelId="{0998C60A-95B0-42B3-8C30-EAE947F249CC}" type="presOf" srcId="{2DD8F30D-0E5D-476F-ABC2-41A5FE4D6015}" destId="{BCE12E86-CA78-437E-B8BF-7AED28ABA4F0}" srcOrd="0" destOrd="0" presId="urn:microsoft.com/office/officeart/2018/2/layout/IconVerticalSolidList"/>
    <dgm:cxn modelId="{F50B2710-DEC1-4D5E-A1F5-DDB9711E259A}" type="presOf" srcId="{B3061545-7B24-48F4-BE33-DDAE16906037}" destId="{F57D39E1-1DBA-4C69-8B29-5036489D1288}" srcOrd="0" destOrd="0" presId="urn:microsoft.com/office/officeart/2018/2/layout/IconVerticalSolidList"/>
    <dgm:cxn modelId="{47E86D63-689C-403F-AC0A-C2D351609751}" srcId="{D1876671-3995-4D4A-85E7-835000389289}" destId="{2DD8F30D-0E5D-476F-ABC2-41A5FE4D6015}" srcOrd="2" destOrd="0" parTransId="{3CA415CC-F021-4C47-85A1-74CA772D844C}" sibTransId="{5118CD89-5417-473D-B5CE-D87FAD79A701}"/>
    <dgm:cxn modelId="{3B369E57-7AD5-4307-A243-FDC7FDC829E0}" srcId="{D1876671-3995-4D4A-85E7-835000389289}" destId="{B3061545-7B24-48F4-BE33-DDAE16906037}" srcOrd="1" destOrd="0" parTransId="{28E08FCC-18DD-43FE-A4A8-B7C50371AE81}" sibTransId="{AAACFDE0-E9F9-4C97-9B66-F030EFDD518C}"/>
    <dgm:cxn modelId="{1CA5E2A2-084C-4014-8528-77DEFAEEA54F}" type="presOf" srcId="{D1876671-3995-4D4A-85E7-835000389289}" destId="{4000BBF8-ECB0-41F5-AADC-6B421015C9E6}" srcOrd="0" destOrd="0" presId="urn:microsoft.com/office/officeart/2018/2/layout/IconVerticalSolidList"/>
    <dgm:cxn modelId="{BDE4D1CE-C5E3-4E58-A0A5-05AC1BC8F736}" type="presOf" srcId="{6357DEFC-4BD6-47C7-82B6-592B6D4C7D5A}" destId="{C1B80D54-85AB-4B2F-9A36-2218FFE556E9}" srcOrd="0" destOrd="0" presId="urn:microsoft.com/office/officeart/2018/2/layout/IconVerticalSolidList"/>
    <dgm:cxn modelId="{4A412FFC-5894-4393-BA00-3631863F8F77}" srcId="{D1876671-3995-4D4A-85E7-835000389289}" destId="{6357DEFC-4BD6-47C7-82B6-592B6D4C7D5A}" srcOrd="0" destOrd="0" parTransId="{4BF1C401-1C50-4BAF-B45F-29B089F4A4B8}" sibTransId="{5AA9114A-47D6-4EF2-8A4D-12A9A496B43D}"/>
    <dgm:cxn modelId="{6557528E-4762-4B19-8073-84A8974D35AE}" type="presParOf" srcId="{4000BBF8-ECB0-41F5-AADC-6B421015C9E6}" destId="{3E764D34-477B-446E-93A1-3CA7A9F1EFAC}" srcOrd="0" destOrd="0" presId="urn:microsoft.com/office/officeart/2018/2/layout/IconVerticalSolidList"/>
    <dgm:cxn modelId="{9159FD30-202F-405A-A28F-13837C4CD610}" type="presParOf" srcId="{3E764D34-477B-446E-93A1-3CA7A9F1EFAC}" destId="{B41291CE-4F04-4111-A43E-55CE27531854}" srcOrd="0" destOrd="0" presId="urn:microsoft.com/office/officeart/2018/2/layout/IconVerticalSolidList"/>
    <dgm:cxn modelId="{A0B532E1-35E9-4EF2-8F3F-CA170DFE0024}" type="presParOf" srcId="{3E764D34-477B-446E-93A1-3CA7A9F1EFAC}" destId="{7CF18F00-221D-4C20-8B56-470C77377413}" srcOrd="1" destOrd="0" presId="urn:microsoft.com/office/officeart/2018/2/layout/IconVerticalSolidList"/>
    <dgm:cxn modelId="{DF4C2CE0-F98E-472D-8E75-CB012412D37F}" type="presParOf" srcId="{3E764D34-477B-446E-93A1-3CA7A9F1EFAC}" destId="{9EA9C6BA-4879-4F20-B253-1AB336DA474A}" srcOrd="2" destOrd="0" presId="urn:microsoft.com/office/officeart/2018/2/layout/IconVerticalSolidList"/>
    <dgm:cxn modelId="{2EA70502-A964-4AE9-845F-7C806A19974E}" type="presParOf" srcId="{3E764D34-477B-446E-93A1-3CA7A9F1EFAC}" destId="{C1B80D54-85AB-4B2F-9A36-2218FFE556E9}" srcOrd="3" destOrd="0" presId="urn:microsoft.com/office/officeart/2018/2/layout/IconVerticalSolidList"/>
    <dgm:cxn modelId="{2F27ACAC-BA23-47FB-86BF-E6DADB481044}" type="presParOf" srcId="{4000BBF8-ECB0-41F5-AADC-6B421015C9E6}" destId="{02C8A017-AE00-436F-8077-B07F3DB107C9}" srcOrd="1" destOrd="0" presId="urn:microsoft.com/office/officeart/2018/2/layout/IconVerticalSolidList"/>
    <dgm:cxn modelId="{0E4153A3-9872-4267-81C5-12A4B1AD5470}" type="presParOf" srcId="{4000BBF8-ECB0-41F5-AADC-6B421015C9E6}" destId="{3885095B-7381-48E2-8739-94DF8B591F3F}" srcOrd="2" destOrd="0" presId="urn:microsoft.com/office/officeart/2018/2/layout/IconVerticalSolidList"/>
    <dgm:cxn modelId="{117C8211-C93C-4E83-9D7A-39C6BA55731B}" type="presParOf" srcId="{3885095B-7381-48E2-8739-94DF8B591F3F}" destId="{3E38E440-3FE7-4B76-A455-B55873A610F0}" srcOrd="0" destOrd="0" presId="urn:microsoft.com/office/officeart/2018/2/layout/IconVerticalSolidList"/>
    <dgm:cxn modelId="{2BD79542-C248-424E-97F6-2B373F6E174D}" type="presParOf" srcId="{3885095B-7381-48E2-8739-94DF8B591F3F}" destId="{47827A2D-55BC-4316-A05C-9C8E64BB55B8}" srcOrd="1" destOrd="0" presId="urn:microsoft.com/office/officeart/2018/2/layout/IconVerticalSolidList"/>
    <dgm:cxn modelId="{0AC7714E-BD04-4D65-BCF1-3DF5848ADAE3}" type="presParOf" srcId="{3885095B-7381-48E2-8739-94DF8B591F3F}" destId="{12DBFCE4-C4E0-444B-96A2-75B521602651}" srcOrd="2" destOrd="0" presId="urn:microsoft.com/office/officeart/2018/2/layout/IconVerticalSolidList"/>
    <dgm:cxn modelId="{DA47F053-284F-4587-9927-40466256F165}" type="presParOf" srcId="{3885095B-7381-48E2-8739-94DF8B591F3F}" destId="{F57D39E1-1DBA-4C69-8B29-5036489D1288}" srcOrd="3" destOrd="0" presId="urn:microsoft.com/office/officeart/2018/2/layout/IconVerticalSolidList"/>
    <dgm:cxn modelId="{2792D2D6-3109-4411-BF0D-24C27187DA6C}" type="presParOf" srcId="{4000BBF8-ECB0-41F5-AADC-6B421015C9E6}" destId="{64760525-6531-49DF-BC5D-247297120155}" srcOrd="3" destOrd="0" presId="urn:microsoft.com/office/officeart/2018/2/layout/IconVerticalSolidList"/>
    <dgm:cxn modelId="{F1EDF719-44DE-4BB4-BD38-4C5A07CCC73E}" type="presParOf" srcId="{4000BBF8-ECB0-41F5-AADC-6B421015C9E6}" destId="{FD199C64-97E6-4F29-B215-C0D863452A8A}" srcOrd="4" destOrd="0" presId="urn:microsoft.com/office/officeart/2018/2/layout/IconVerticalSolidList"/>
    <dgm:cxn modelId="{4DFC0B68-D4C8-4FAE-B728-84C17142600A}" type="presParOf" srcId="{FD199C64-97E6-4F29-B215-C0D863452A8A}" destId="{1BE71162-BA33-43DA-AF65-1E841A89067A}" srcOrd="0" destOrd="0" presId="urn:microsoft.com/office/officeart/2018/2/layout/IconVerticalSolidList"/>
    <dgm:cxn modelId="{0059C9EA-DF22-453E-B509-B3446863EA9C}" type="presParOf" srcId="{FD199C64-97E6-4F29-B215-C0D863452A8A}" destId="{69AF04FF-242F-4B68-B48F-861DC8F6CDCD}" srcOrd="1" destOrd="0" presId="urn:microsoft.com/office/officeart/2018/2/layout/IconVerticalSolidList"/>
    <dgm:cxn modelId="{702B9EB6-7F3C-42A8-ABB8-C9034E8C0A65}" type="presParOf" srcId="{FD199C64-97E6-4F29-B215-C0D863452A8A}" destId="{5E62E085-269C-41A0-82D4-A57BE605D2C6}" srcOrd="2" destOrd="0" presId="urn:microsoft.com/office/officeart/2018/2/layout/IconVerticalSolidList"/>
    <dgm:cxn modelId="{599617F1-1252-4A6B-AEE3-8DBFB381D156}" type="presParOf" srcId="{FD199C64-97E6-4F29-B215-C0D863452A8A}" destId="{BCE12E86-CA78-437E-B8BF-7AED28ABA4F0}"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14E738-C5A3-4A7D-B1AB-81EF96683DA5}"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n-US"/>
        </a:p>
      </dgm:t>
    </dgm:pt>
    <dgm:pt modelId="{B950330A-B598-46B8-8AE1-C183FBFA1F55}">
      <dgm:prSet phldrT="[Text]" custT="1"/>
      <dgm:spPr/>
      <dgm:t>
        <a:bodyPr/>
        <a:lstStyle/>
        <a:p>
          <a:r>
            <a:rPr lang="en-US" sz="1600" dirty="0">
              <a:latin typeface="Segoe UI"/>
              <a:cs typeface="Segoe UI"/>
            </a:rPr>
            <a:t>MI ships materials to districts</a:t>
          </a:r>
        </a:p>
      </dgm:t>
    </dgm:pt>
    <dgm:pt modelId="{4D478B52-8497-4F67-BCEF-1FF663F6A931}" type="parTrans" cxnId="{00FD983D-EA73-4A9D-8BC8-44223D16A966}">
      <dgm:prSet/>
      <dgm:spPr/>
      <dgm:t>
        <a:bodyPr/>
        <a:lstStyle/>
        <a:p>
          <a:endParaRPr lang="en-US" sz="1400"/>
        </a:p>
      </dgm:t>
    </dgm:pt>
    <dgm:pt modelId="{6BE16F61-4B54-40AC-8C65-FCCFEC6E49F4}" type="sibTrans" cxnId="{00FD983D-EA73-4A9D-8BC8-44223D16A966}">
      <dgm:prSet/>
      <dgm:spPr/>
      <dgm:t>
        <a:bodyPr/>
        <a:lstStyle/>
        <a:p>
          <a:endParaRPr lang="en-US" sz="1400"/>
        </a:p>
      </dgm:t>
    </dgm:pt>
    <dgm:pt modelId="{82EF6AD1-A110-4B7D-A40B-CF23B9C02E9A}">
      <dgm:prSet phldrT="[Text]" custT="1"/>
      <dgm:spPr/>
      <dgm:t>
        <a:bodyPr/>
        <a:lstStyle/>
        <a:p>
          <a:r>
            <a:rPr lang="en-US" sz="1600" dirty="0">
              <a:latin typeface="Segoe UI"/>
              <a:cs typeface="Segoe UI"/>
            </a:rPr>
            <a:t>DCs inventory materials and check out to SCs</a:t>
          </a:r>
        </a:p>
      </dgm:t>
    </dgm:pt>
    <dgm:pt modelId="{6CEC48ED-31D8-4345-9B2E-D37491AA050B}" type="parTrans" cxnId="{281E0B5C-03B8-4A73-8AFE-4B15767C3D6E}">
      <dgm:prSet/>
      <dgm:spPr/>
      <dgm:t>
        <a:bodyPr/>
        <a:lstStyle/>
        <a:p>
          <a:endParaRPr lang="en-US" sz="1400"/>
        </a:p>
      </dgm:t>
    </dgm:pt>
    <dgm:pt modelId="{24795054-DD17-4911-BD04-037A59122ED1}" type="sibTrans" cxnId="{281E0B5C-03B8-4A73-8AFE-4B15767C3D6E}">
      <dgm:prSet/>
      <dgm:spPr/>
      <dgm:t>
        <a:bodyPr/>
        <a:lstStyle/>
        <a:p>
          <a:endParaRPr lang="en-US" sz="1400"/>
        </a:p>
      </dgm:t>
    </dgm:pt>
    <dgm:pt modelId="{7BFACE9D-FC6D-431E-8378-619A11D8DC4C}">
      <dgm:prSet phldrT="[Text]" custT="1"/>
      <dgm:spPr/>
      <dgm:t>
        <a:bodyPr/>
        <a:lstStyle/>
        <a:p>
          <a:r>
            <a:rPr lang="en-US" sz="1600" dirty="0">
              <a:latin typeface="Segoe UI"/>
              <a:cs typeface="Segoe UI"/>
            </a:rPr>
            <a:t>TAs inventory materials and check out to individual students during the test administration</a:t>
          </a:r>
        </a:p>
      </dgm:t>
    </dgm:pt>
    <dgm:pt modelId="{85B6F93F-1C65-4683-9B61-D46F43593516}" type="parTrans" cxnId="{D2471249-EBB0-4DE6-A304-765F26B32937}">
      <dgm:prSet/>
      <dgm:spPr/>
      <dgm:t>
        <a:bodyPr/>
        <a:lstStyle/>
        <a:p>
          <a:endParaRPr lang="en-US" sz="1400"/>
        </a:p>
      </dgm:t>
    </dgm:pt>
    <dgm:pt modelId="{592EB793-46BA-4CEA-A7A9-2DC9697AF6D9}" type="sibTrans" cxnId="{D2471249-EBB0-4DE6-A304-765F26B32937}">
      <dgm:prSet/>
      <dgm:spPr/>
      <dgm:t>
        <a:bodyPr/>
        <a:lstStyle/>
        <a:p>
          <a:endParaRPr lang="en-US" sz="1400"/>
        </a:p>
      </dgm:t>
    </dgm:pt>
    <dgm:pt modelId="{2806A855-E9D0-4ED7-B32A-8BDA3901FB3A}">
      <dgm:prSet phldrT="[Text]" custT="1"/>
      <dgm:spPr/>
      <dgm:t>
        <a:bodyPr/>
        <a:lstStyle/>
        <a:p>
          <a:pPr>
            <a:spcAft>
              <a:spcPts val="0"/>
            </a:spcAft>
          </a:pPr>
          <a:r>
            <a:rPr lang="en-US" sz="1600" dirty="0">
              <a:latin typeface="Segoe UI"/>
              <a:cs typeface="Segoe UI"/>
            </a:rPr>
            <a:t>After testing TAs collect and inventory materials, prior to releasing students, and return materials immediately to SC</a:t>
          </a:r>
        </a:p>
      </dgm:t>
    </dgm:pt>
    <dgm:pt modelId="{055C948C-8118-4C1A-BA6B-3A331E43EC12}" type="parTrans" cxnId="{0BAC1080-28EA-452A-93CC-239C90CCF665}">
      <dgm:prSet/>
      <dgm:spPr/>
      <dgm:t>
        <a:bodyPr/>
        <a:lstStyle/>
        <a:p>
          <a:endParaRPr lang="en-US" sz="1400"/>
        </a:p>
      </dgm:t>
    </dgm:pt>
    <dgm:pt modelId="{134A6E2E-7D9C-46CD-9561-124F267972B8}" type="sibTrans" cxnId="{0BAC1080-28EA-452A-93CC-239C90CCF665}">
      <dgm:prSet/>
      <dgm:spPr/>
      <dgm:t>
        <a:bodyPr/>
        <a:lstStyle/>
        <a:p>
          <a:endParaRPr lang="en-US" sz="1400"/>
        </a:p>
      </dgm:t>
    </dgm:pt>
    <dgm:pt modelId="{9FF72CFC-65CD-417E-A2EB-4DF330BC1E16}">
      <dgm:prSet phldrT="[Text]" custT="1"/>
      <dgm:spPr/>
      <dgm:t>
        <a:bodyPr/>
        <a:lstStyle/>
        <a:p>
          <a:r>
            <a:rPr lang="en-US" sz="1600" dirty="0">
              <a:latin typeface="Segoe UI"/>
              <a:cs typeface="Segoe UI"/>
            </a:rPr>
            <a:t>SCs inventory materials, prepare for testing, and check out to TAs</a:t>
          </a:r>
        </a:p>
      </dgm:t>
    </dgm:pt>
    <dgm:pt modelId="{2463BC66-9634-4317-BB54-C590316AB3A1}" type="parTrans" cxnId="{B2D3C099-3170-4223-B348-3EE3994763AC}">
      <dgm:prSet/>
      <dgm:spPr/>
      <dgm:t>
        <a:bodyPr/>
        <a:lstStyle/>
        <a:p>
          <a:endParaRPr lang="en-US" sz="1400"/>
        </a:p>
      </dgm:t>
    </dgm:pt>
    <dgm:pt modelId="{3654D241-ACD5-4663-BC2A-AB6D4161B07E}" type="sibTrans" cxnId="{B2D3C099-3170-4223-B348-3EE3994763AC}">
      <dgm:prSet/>
      <dgm:spPr/>
      <dgm:t>
        <a:bodyPr/>
        <a:lstStyle/>
        <a:p>
          <a:endParaRPr lang="en-US" sz="1400"/>
        </a:p>
      </dgm:t>
    </dgm:pt>
    <dgm:pt modelId="{191154A9-5DFD-48B5-8E16-4039518349D4}">
      <dgm:prSet phldrT="[Text]" custT="1"/>
      <dgm:spPr/>
      <dgm:t>
        <a:bodyPr/>
        <a:lstStyle/>
        <a:p>
          <a:r>
            <a:rPr lang="en-US" sz="1600" dirty="0">
              <a:latin typeface="Segoe UI"/>
              <a:cs typeface="Segoe UI"/>
            </a:rPr>
            <a:t>SCs inventory materials and return to DC with School Site Administration and Security Report</a:t>
          </a:r>
        </a:p>
      </dgm:t>
    </dgm:pt>
    <dgm:pt modelId="{F72696BF-4C88-4EA4-AD28-58F9895582BE}" type="parTrans" cxnId="{42187C37-A60B-4431-8902-295274EBC497}">
      <dgm:prSet/>
      <dgm:spPr/>
      <dgm:t>
        <a:bodyPr/>
        <a:lstStyle/>
        <a:p>
          <a:endParaRPr lang="en-US" sz="1400"/>
        </a:p>
      </dgm:t>
    </dgm:pt>
    <dgm:pt modelId="{A50C505D-521B-4F53-959E-91A91D4F1218}" type="sibTrans" cxnId="{42187C37-A60B-4431-8902-295274EBC497}">
      <dgm:prSet/>
      <dgm:spPr/>
      <dgm:t>
        <a:bodyPr/>
        <a:lstStyle/>
        <a:p>
          <a:endParaRPr lang="en-US" sz="1400"/>
        </a:p>
      </dgm:t>
    </dgm:pt>
    <dgm:pt modelId="{52DD5B9D-0D6C-4A9D-AEE6-AF2FC8CF41AD}">
      <dgm:prSet phldrT="[Text]" custT="1"/>
      <dgm:spPr/>
      <dgm:t>
        <a:bodyPr/>
        <a:lstStyle/>
        <a:p>
          <a:pPr rtl="0"/>
          <a:r>
            <a:rPr lang="en-US" sz="1600" dirty="0">
              <a:latin typeface="Segoe UI"/>
              <a:cs typeface="Segoe UI"/>
            </a:rPr>
            <a:t>DCs inventory and process materials as specified in this training. </a:t>
          </a:r>
          <a:endParaRPr lang="en-US" sz="1600" dirty="0">
            <a:latin typeface="Segoe UI" panose="020B0502040204020203" pitchFamily="34" charset="0"/>
            <a:cs typeface="Segoe UI" panose="020B0502040204020203" pitchFamily="34" charset="0"/>
          </a:endParaRPr>
        </a:p>
      </dgm:t>
    </dgm:pt>
    <dgm:pt modelId="{F13E702C-300D-4103-93DC-4C8E35F82742}" type="parTrans" cxnId="{14B9959D-4C2F-4C32-80C1-BCFED910AC7F}">
      <dgm:prSet/>
      <dgm:spPr/>
      <dgm:t>
        <a:bodyPr/>
        <a:lstStyle/>
        <a:p>
          <a:endParaRPr lang="en-US" sz="1400"/>
        </a:p>
      </dgm:t>
    </dgm:pt>
    <dgm:pt modelId="{BB886365-A842-4876-961F-4B25272D6CE0}" type="sibTrans" cxnId="{14B9959D-4C2F-4C32-80C1-BCFED910AC7F}">
      <dgm:prSet/>
      <dgm:spPr/>
      <dgm:t>
        <a:bodyPr/>
        <a:lstStyle/>
        <a:p>
          <a:endParaRPr lang="en-US" sz="1400"/>
        </a:p>
      </dgm:t>
    </dgm:pt>
    <dgm:pt modelId="{303B0B5D-5A02-4762-B87B-7CA0A23AB314}">
      <dgm:prSet custT="1"/>
      <dgm:spPr/>
      <dgm:t>
        <a:bodyPr/>
        <a:lstStyle/>
        <a:p>
          <a:r>
            <a:rPr lang="en-US" sz="1600" kern="1200" dirty="0">
              <a:latin typeface="Segoe UI"/>
              <a:ea typeface="+mn-ea"/>
              <a:cs typeface="Segoe UI"/>
            </a:rPr>
            <a:t>DCs return materials to MI on mandated schedule</a:t>
          </a:r>
        </a:p>
      </dgm:t>
    </dgm:pt>
    <dgm:pt modelId="{0FE9F3DA-232F-490B-BE8A-887249B042D5}" type="parTrans" cxnId="{88DF9831-0D89-4927-A666-C42371DF95A7}">
      <dgm:prSet/>
      <dgm:spPr/>
      <dgm:t>
        <a:bodyPr/>
        <a:lstStyle/>
        <a:p>
          <a:endParaRPr lang="en-US"/>
        </a:p>
      </dgm:t>
    </dgm:pt>
    <dgm:pt modelId="{2E4C639E-9BFB-4675-AAEC-E7993CE73621}" type="sibTrans" cxnId="{88DF9831-0D89-4927-A666-C42371DF95A7}">
      <dgm:prSet/>
      <dgm:spPr/>
      <dgm:t>
        <a:bodyPr/>
        <a:lstStyle/>
        <a:p>
          <a:endParaRPr lang="en-US"/>
        </a:p>
      </dgm:t>
    </dgm:pt>
    <dgm:pt modelId="{41DC71D0-87E2-4887-ABB7-EC104B290648}" type="pres">
      <dgm:prSet presAssocID="{3414E738-C5A3-4A7D-B1AB-81EF96683DA5}" presName="Name0" presStyleCnt="0">
        <dgm:presLayoutVars>
          <dgm:dir/>
          <dgm:resizeHandles val="exact"/>
        </dgm:presLayoutVars>
      </dgm:prSet>
      <dgm:spPr/>
    </dgm:pt>
    <dgm:pt modelId="{CB4AAB86-7BC0-4EFC-87EE-09830B2A1042}" type="pres">
      <dgm:prSet presAssocID="{3414E738-C5A3-4A7D-B1AB-81EF96683DA5}" presName="cycle" presStyleCnt="0"/>
      <dgm:spPr/>
    </dgm:pt>
    <dgm:pt modelId="{0A950C87-823B-4EC1-BE63-248B9DFB82DA}" type="pres">
      <dgm:prSet presAssocID="{B950330A-B598-46B8-8AE1-C183FBFA1F55}" presName="nodeFirstNode" presStyleLbl="node1" presStyleIdx="0" presStyleCnt="8" custScaleX="105084" custScaleY="148675" custRadScaleRad="100248" custRadScaleInc="10075">
        <dgm:presLayoutVars>
          <dgm:bulletEnabled val="1"/>
        </dgm:presLayoutVars>
      </dgm:prSet>
      <dgm:spPr/>
    </dgm:pt>
    <dgm:pt modelId="{1A1EF44C-B2B6-41A6-B112-89D9D647D920}" type="pres">
      <dgm:prSet presAssocID="{6BE16F61-4B54-40AC-8C65-FCCFEC6E49F4}" presName="sibTransFirstNode" presStyleLbl="bgShp" presStyleIdx="0" presStyleCnt="1" custLinFactNeighborX="657" custLinFactNeighborY="-2637"/>
      <dgm:spPr/>
    </dgm:pt>
    <dgm:pt modelId="{A25A2743-4A5C-44B0-948F-14049E15D3C9}" type="pres">
      <dgm:prSet presAssocID="{82EF6AD1-A110-4B7D-A40B-CF23B9C02E9A}" presName="nodeFollowingNodes" presStyleLbl="node1" presStyleIdx="1" presStyleCnt="8" custScaleX="99764" custScaleY="146759" custRadScaleRad="120161" custRadScaleInc="6704">
        <dgm:presLayoutVars>
          <dgm:bulletEnabled val="1"/>
        </dgm:presLayoutVars>
      </dgm:prSet>
      <dgm:spPr/>
    </dgm:pt>
    <dgm:pt modelId="{011E3C16-4D1D-42C1-91EF-92D3F9638BFF}" type="pres">
      <dgm:prSet presAssocID="{9FF72CFC-65CD-417E-A2EB-4DF330BC1E16}" presName="nodeFollowingNodes" presStyleLbl="node1" presStyleIdx="2" presStyleCnt="8" custScaleX="110417" custScaleY="152700" custRadScaleRad="111873" custRadScaleInc="-22353">
        <dgm:presLayoutVars>
          <dgm:bulletEnabled val="1"/>
        </dgm:presLayoutVars>
      </dgm:prSet>
      <dgm:spPr/>
    </dgm:pt>
    <dgm:pt modelId="{92A60A7F-A0E8-4F94-9EA0-B744BA756E78}" type="pres">
      <dgm:prSet presAssocID="{7BFACE9D-FC6D-431E-8378-619A11D8DC4C}" presName="nodeFollowingNodes" presStyleLbl="node1" presStyleIdx="3" presStyleCnt="8" custScaleX="118516" custScaleY="160362" custRadScaleRad="115958" custRadScaleInc="-56492">
        <dgm:presLayoutVars>
          <dgm:bulletEnabled val="1"/>
        </dgm:presLayoutVars>
      </dgm:prSet>
      <dgm:spPr/>
    </dgm:pt>
    <dgm:pt modelId="{B9079983-2DEA-49B1-B8B1-20BD07EDEEFB}" type="pres">
      <dgm:prSet presAssocID="{2806A855-E9D0-4ED7-B32A-8BDA3901FB3A}" presName="nodeFollowingNodes" presStyleLbl="node1" presStyleIdx="4" presStyleCnt="8" custScaleX="149433" custScaleY="156551" custRadScaleRad="91518" custRadScaleInc="-22997">
        <dgm:presLayoutVars>
          <dgm:bulletEnabled val="1"/>
        </dgm:presLayoutVars>
      </dgm:prSet>
      <dgm:spPr/>
    </dgm:pt>
    <dgm:pt modelId="{ABF8F7EE-B24E-4A1D-8AC4-E5EF1F25283B}" type="pres">
      <dgm:prSet presAssocID="{191154A9-5DFD-48B5-8E16-4039518349D4}" presName="nodeFollowingNodes" presStyleLbl="node1" presStyleIdx="5" presStyleCnt="8" custScaleX="118628" custScaleY="149775" custRadScaleRad="90849" custRadScaleInc="36696">
        <dgm:presLayoutVars>
          <dgm:bulletEnabled val="1"/>
        </dgm:presLayoutVars>
      </dgm:prSet>
      <dgm:spPr/>
    </dgm:pt>
    <dgm:pt modelId="{196A3C61-685D-4210-BCCC-115239D07418}" type="pres">
      <dgm:prSet presAssocID="{52DD5B9D-0D6C-4A9D-AEE6-AF2FC8CF41AD}" presName="nodeFollowingNodes" presStyleLbl="node1" presStyleIdx="6" presStyleCnt="8" custScaleX="108486" custScaleY="146410" custRadScaleRad="94736" custRadScaleInc="26444">
        <dgm:presLayoutVars>
          <dgm:bulletEnabled val="1"/>
        </dgm:presLayoutVars>
      </dgm:prSet>
      <dgm:spPr/>
    </dgm:pt>
    <dgm:pt modelId="{B088A9DF-77B3-40F0-8D04-C7BA700EA785}" type="pres">
      <dgm:prSet presAssocID="{303B0B5D-5A02-4762-B87B-7CA0A23AB314}" presName="nodeFollowingNodes" presStyleLbl="node1" presStyleIdx="7" presStyleCnt="8" custScaleY="147667" custRadScaleRad="107492" custRadScaleInc="4037">
        <dgm:presLayoutVars>
          <dgm:bulletEnabled val="1"/>
        </dgm:presLayoutVars>
      </dgm:prSet>
      <dgm:spPr/>
    </dgm:pt>
  </dgm:ptLst>
  <dgm:cxnLst>
    <dgm:cxn modelId="{F42A1308-8EE5-47BC-A31F-318664E53325}" type="presOf" srcId="{82EF6AD1-A110-4B7D-A40B-CF23B9C02E9A}" destId="{A25A2743-4A5C-44B0-948F-14049E15D3C9}" srcOrd="0" destOrd="0" presId="urn:microsoft.com/office/officeart/2005/8/layout/cycle3"/>
    <dgm:cxn modelId="{EB62F12D-BC9C-4E27-9FB7-ED602EC56A3E}" type="presOf" srcId="{6BE16F61-4B54-40AC-8C65-FCCFEC6E49F4}" destId="{1A1EF44C-B2B6-41A6-B112-89D9D647D920}" srcOrd="0" destOrd="0" presId="urn:microsoft.com/office/officeart/2005/8/layout/cycle3"/>
    <dgm:cxn modelId="{4DC2382E-49C8-4FEA-B178-B187B7B53B72}" type="presOf" srcId="{3414E738-C5A3-4A7D-B1AB-81EF96683DA5}" destId="{41DC71D0-87E2-4887-ABB7-EC104B290648}" srcOrd="0" destOrd="0" presId="urn:microsoft.com/office/officeart/2005/8/layout/cycle3"/>
    <dgm:cxn modelId="{4043AD30-36DE-4A81-9258-22010F432506}" type="presOf" srcId="{303B0B5D-5A02-4762-B87B-7CA0A23AB314}" destId="{B088A9DF-77B3-40F0-8D04-C7BA700EA785}" srcOrd="0" destOrd="0" presId="urn:microsoft.com/office/officeart/2005/8/layout/cycle3"/>
    <dgm:cxn modelId="{88DF9831-0D89-4927-A666-C42371DF95A7}" srcId="{3414E738-C5A3-4A7D-B1AB-81EF96683DA5}" destId="{303B0B5D-5A02-4762-B87B-7CA0A23AB314}" srcOrd="7" destOrd="0" parTransId="{0FE9F3DA-232F-490B-BE8A-887249B042D5}" sibTransId="{2E4C639E-9BFB-4675-AAEC-E7993CE73621}"/>
    <dgm:cxn modelId="{42187C37-A60B-4431-8902-295274EBC497}" srcId="{3414E738-C5A3-4A7D-B1AB-81EF96683DA5}" destId="{191154A9-5DFD-48B5-8E16-4039518349D4}" srcOrd="5" destOrd="0" parTransId="{F72696BF-4C88-4EA4-AD28-58F9895582BE}" sibTransId="{A50C505D-521B-4F53-959E-91A91D4F1218}"/>
    <dgm:cxn modelId="{00FD983D-EA73-4A9D-8BC8-44223D16A966}" srcId="{3414E738-C5A3-4A7D-B1AB-81EF96683DA5}" destId="{B950330A-B598-46B8-8AE1-C183FBFA1F55}" srcOrd="0" destOrd="0" parTransId="{4D478B52-8497-4F67-BCEF-1FF663F6A931}" sibTransId="{6BE16F61-4B54-40AC-8C65-FCCFEC6E49F4}"/>
    <dgm:cxn modelId="{281E0B5C-03B8-4A73-8AFE-4B15767C3D6E}" srcId="{3414E738-C5A3-4A7D-B1AB-81EF96683DA5}" destId="{82EF6AD1-A110-4B7D-A40B-CF23B9C02E9A}" srcOrd="1" destOrd="0" parTransId="{6CEC48ED-31D8-4345-9B2E-D37491AA050B}" sibTransId="{24795054-DD17-4911-BD04-037A59122ED1}"/>
    <dgm:cxn modelId="{D2471249-EBB0-4DE6-A304-765F26B32937}" srcId="{3414E738-C5A3-4A7D-B1AB-81EF96683DA5}" destId="{7BFACE9D-FC6D-431E-8378-619A11D8DC4C}" srcOrd="3" destOrd="0" parTransId="{85B6F93F-1C65-4683-9B61-D46F43593516}" sibTransId="{592EB793-46BA-4CEA-A7A9-2DC9697AF6D9}"/>
    <dgm:cxn modelId="{4CC5884D-0FF6-4666-ABB8-691EEF652B6C}" type="presOf" srcId="{52DD5B9D-0D6C-4A9D-AEE6-AF2FC8CF41AD}" destId="{196A3C61-685D-4210-BCCC-115239D07418}" srcOrd="0" destOrd="0" presId="urn:microsoft.com/office/officeart/2005/8/layout/cycle3"/>
    <dgm:cxn modelId="{35394B73-16E8-4DDE-A252-6647E6155607}" type="presOf" srcId="{7BFACE9D-FC6D-431E-8378-619A11D8DC4C}" destId="{92A60A7F-A0E8-4F94-9EA0-B744BA756E78}" srcOrd="0" destOrd="0" presId="urn:microsoft.com/office/officeart/2005/8/layout/cycle3"/>
    <dgm:cxn modelId="{0BAC1080-28EA-452A-93CC-239C90CCF665}" srcId="{3414E738-C5A3-4A7D-B1AB-81EF96683DA5}" destId="{2806A855-E9D0-4ED7-B32A-8BDA3901FB3A}" srcOrd="4" destOrd="0" parTransId="{055C948C-8118-4C1A-BA6B-3A331E43EC12}" sibTransId="{134A6E2E-7D9C-46CD-9561-124F267972B8}"/>
    <dgm:cxn modelId="{B2D3C099-3170-4223-B348-3EE3994763AC}" srcId="{3414E738-C5A3-4A7D-B1AB-81EF96683DA5}" destId="{9FF72CFC-65CD-417E-A2EB-4DF330BC1E16}" srcOrd="2" destOrd="0" parTransId="{2463BC66-9634-4317-BB54-C590316AB3A1}" sibTransId="{3654D241-ACD5-4663-BC2A-AB6D4161B07E}"/>
    <dgm:cxn modelId="{2CCEBD9A-89AD-464E-BCD9-F78FD88775EC}" type="presOf" srcId="{2806A855-E9D0-4ED7-B32A-8BDA3901FB3A}" destId="{B9079983-2DEA-49B1-B8B1-20BD07EDEEFB}" srcOrd="0" destOrd="0" presId="urn:microsoft.com/office/officeart/2005/8/layout/cycle3"/>
    <dgm:cxn modelId="{14B9959D-4C2F-4C32-80C1-BCFED910AC7F}" srcId="{3414E738-C5A3-4A7D-B1AB-81EF96683DA5}" destId="{52DD5B9D-0D6C-4A9D-AEE6-AF2FC8CF41AD}" srcOrd="6" destOrd="0" parTransId="{F13E702C-300D-4103-93DC-4C8E35F82742}" sibTransId="{BB886365-A842-4876-961F-4B25272D6CE0}"/>
    <dgm:cxn modelId="{E46549B1-CC03-4378-9064-010E68F4535E}" type="presOf" srcId="{B950330A-B598-46B8-8AE1-C183FBFA1F55}" destId="{0A950C87-823B-4EC1-BE63-248B9DFB82DA}" srcOrd="0" destOrd="0" presId="urn:microsoft.com/office/officeart/2005/8/layout/cycle3"/>
    <dgm:cxn modelId="{F54A65E3-2C93-4947-B687-5C1C09830EAA}" type="presOf" srcId="{191154A9-5DFD-48B5-8E16-4039518349D4}" destId="{ABF8F7EE-B24E-4A1D-8AC4-E5EF1F25283B}" srcOrd="0" destOrd="0" presId="urn:microsoft.com/office/officeart/2005/8/layout/cycle3"/>
    <dgm:cxn modelId="{94F36DE3-0772-4106-9217-F592BC443C1A}" type="presOf" srcId="{9FF72CFC-65CD-417E-A2EB-4DF330BC1E16}" destId="{011E3C16-4D1D-42C1-91EF-92D3F9638BFF}" srcOrd="0" destOrd="0" presId="urn:microsoft.com/office/officeart/2005/8/layout/cycle3"/>
    <dgm:cxn modelId="{6592A538-E1CF-4CD1-A2D2-085CB0501209}" type="presParOf" srcId="{41DC71D0-87E2-4887-ABB7-EC104B290648}" destId="{CB4AAB86-7BC0-4EFC-87EE-09830B2A1042}" srcOrd="0" destOrd="0" presId="urn:microsoft.com/office/officeart/2005/8/layout/cycle3"/>
    <dgm:cxn modelId="{89BBA7CE-16B0-4454-9DB9-05C1F2C0A57A}" type="presParOf" srcId="{CB4AAB86-7BC0-4EFC-87EE-09830B2A1042}" destId="{0A950C87-823B-4EC1-BE63-248B9DFB82DA}" srcOrd="0" destOrd="0" presId="urn:microsoft.com/office/officeart/2005/8/layout/cycle3"/>
    <dgm:cxn modelId="{C25F67A3-EC45-482C-B362-AC81729CCB68}" type="presParOf" srcId="{CB4AAB86-7BC0-4EFC-87EE-09830B2A1042}" destId="{1A1EF44C-B2B6-41A6-B112-89D9D647D920}" srcOrd="1" destOrd="0" presId="urn:microsoft.com/office/officeart/2005/8/layout/cycle3"/>
    <dgm:cxn modelId="{39141156-9876-4E73-86EF-7D0EB192BD82}" type="presParOf" srcId="{CB4AAB86-7BC0-4EFC-87EE-09830B2A1042}" destId="{A25A2743-4A5C-44B0-948F-14049E15D3C9}" srcOrd="2" destOrd="0" presId="urn:microsoft.com/office/officeart/2005/8/layout/cycle3"/>
    <dgm:cxn modelId="{0E171DFB-AE3E-495D-ACBA-D4BC1FD6EAA9}" type="presParOf" srcId="{CB4AAB86-7BC0-4EFC-87EE-09830B2A1042}" destId="{011E3C16-4D1D-42C1-91EF-92D3F9638BFF}" srcOrd="3" destOrd="0" presId="urn:microsoft.com/office/officeart/2005/8/layout/cycle3"/>
    <dgm:cxn modelId="{812677C8-D429-4B1E-AB85-DE9079D1C7D7}" type="presParOf" srcId="{CB4AAB86-7BC0-4EFC-87EE-09830B2A1042}" destId="{92A60A7F-A0E8-4F94-9EA0-B744BA756E78}" srcOrd="4" destOrd="0" presId="urn:microsoft.com/office/officeart/2005/8/layout/cycle3"/>
    <dgm:cxn modelId="{40EAAF33-9DB7-46FC-988A-EC960AD78639}" type="presParOf" srcId="{CB4AAB86-7BC0-4EFC-87EE-09830B2A1042}" destId="{B9079983-2DEA-49B1-B8B1-20BD07EDEEFB}" srcOrd="5" destOrd="0" presId="urn:microsoft.com/office/officeart/2005/8/layout/cycle3"/>
    <dgm:cxn modelId="{3EBE9E16-5945-4C6E-B2AF-10EA51862756}" type="presParOf" srcId="{CB4AAB86-7BC0-4EFC-87EE-09830B2A1042}" destId="{ABF8F7EE-B24E-4A1D-8AC4-E5EF1F25283B}" srcOrd="6" destOrd="0" presId="urn:microsoft.com/office/officeart/2005/8/layout/cycle3"/>
    <dgm:cxn modelId="{77EDAFEE-E879-4976-9058-31A0A87A2E4D}" type="presParOf" srcId="{CB4AAB86-7BC0-4EFC-87EE-09830B2A1042}" destId="{196A3C61-685D-4210-BCCC-115239D07418}" srcOrd="7" destOrd="0" presId="urn:microsoft.com/office/officeart/2005/8/layout/cycle3"/>
    <dgm:cxn modelId="{D3A7FDD9-E1DA-4520-9EDD-3A3DD027D6D7}" type="presParOf" srcId="{CB4AAB86-7BC0-4EFC-87EE-09830B2A1042}" destId="{B088A9DF-77B3-40F0-8D04-C7BA700EA785}"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F1A4E7-C484-405B-BFF3-F43E4266BA80}"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en-US"/>
        </a:p>
      </dgm:t>
    </dgm:pt>
    <dgm:pt modelId="{66A77461-559B-4896-8C8D-98287D41525F}">
      <dgm:prSet phldrT="[Text]" custT="1"/>
      <dgm:spPr/>
      <dgm:t>
        <a:bodyPr/>
        <a:lstStyle/>
        <a:p>
          <a:pPr>
            <a:buNone/>
          </a:pPr>
          <a:r>
            <a:rPr lang="en-US" sz="2000" dirty="0"/>
            <a:t>Secure test materials are shipped to the DC Shipping Address listed in </a:t>
          </a:r>
          <a:r>
            <a:rPr lang="en-US" sz="2000" dirty="0">
              <a:latin typeface="Segoe UI Semibold" panose="020B0702040204020203" pitchFamily="34" charset="0"/>
              <a:cs typeface="Segoe UI Semibold" panose="020B0702040204020203" pitchFamily="34" charset="0"/>
            </a:rPr>
            <a:t>WAMS Profile</a:t>
          </a:r>
          <a:r>
            <a:rPr lang="en-US" sz="2000" dirty="0"/>
            <a:t>. </a:t>
          </a:r>
        </a:p>
      </dgm:t>
    </dgm:pt>
    <dgm:pt modelId="{A84A8714-8C0B-4025-B231-4956D424415F}" type="parTrans" cxnId="{817A4225-5017-4199-866F-9A4FE01BA81B}">
      <dgm:prSet/>
      <dgm:spPr/>
      <dgm:t>
        <a:bodyPr/>
        <a:lstStyle/>
        <a:p>
          <a:endParaRPr lang="en-US" sz="2000"/>
        </a:p>
      </dgm:t>
    </dgm:pt>
    <dgm:pt modelId="{EF423DEC-AF52-494B-8B21-90B4EB614C43}" type="sibTrans" cxnId="{817A4225-5017-4199-866F-9A4FE01BA81B}">
      <dgm:prSet/>
      <dgm:spPr/>
      <dgm:t>
        <a:bodyPr/>
        <a:lstStyle/>
        <a:p>
          <a:endParaRPr lang="en-US" sz="2000"/>
        </a:p>
      </dgm:t>
    </dgm:pt>
    <dgm:pt modelId="{04A2F0CF-89D6-4803-942F-63FA5E626373}">
      <dgm:prSet phldrT="[Text]" custT="1"/>
      <dgm:spPr/>
      <dgm:t>
        <a:bodyPr/>
        <a:lstStyle/>
        <a:p>
          <a:pPr>
            <a:buNone/>
          </a:pPr>
          <a:r>
            <a:rPr lang="en-US" sz="2000" dirty="0"/>
            <a:t>It is important to update any changes in a timely manner so that materials are delivered to the correct location.</a:t>
          </a:r>
        </a:p>
      </dgm:t>
    </dgm:pt>
    <dgm:pt modelId="{D65407D4-42CD-4836-95E4-5DCFB3550011}" type="parTrans" cxnId="{DC8CE7E5-D869-413D-8D03-D34F4E6A5DD3}">
      <dgm:prSet/>
      <dgm:spPr/>
      <dgm:t>
        <a:bodyPr/>
        <a:lstStyle/>
        <a:p>
          <a:endParaRPr lang="en-US" sz="2000"/>
        </a:p>
      </dgm:t>
    </dgm:pt>
    <dgm:pt modelId="{A6B644D5-4F5F-4C58-9E3E-F726CC551126}" type="sibTrans" cxnId="{DC8CE7E5-D869-413D-8D03-D34F4E6A5DD3}">
      <dgm:prSet/>
      <dgm:spPr/>
      <dgm:t>
        <a:bodyPr/>
        <a:lstStyle/>
        <a:p>
          <a:endParaRPr lang="en-US" sz="2000"/>
        </a:p>
      </dgm:t>
    </dgm:pt>
    <dgm:pt modelId="{60F26DE9-CE00-4134-8E13-0ADD8A5DB409}">
      <dgm:prSet phldrT="[Text]" custT="1"/>
      <dgm:spPr/>
      <dgm:t>
        <a:bodyPr/>
        <a:lstStyle/>
        <a:p>
          <a:pPr>
            <a:buNone/>
          </a:pPr>
          <a:r>
            <a:rPr lang="en-US" sz="2000" dirty="0"/>
            <a:t>Before calling to report a missing shipment please verify the shipping address in WAMS.</a:t>
          </a:r>
        </a:p>
      </dgm:t>
    </dgm:pt>
    <dgm:pt modelId="{C865FC63-311B-4E72-B1EC-AB8AAABA526E}" type="parTrans" cxnId="{1E297874-14CC-49E2-9D48-C8E3D66700DB}">
      <dgm:prSet/>
      <dgm:spPr/>
      <dgm:t>
        <a:bodyPr/>
        <a:lstStyle/>
        <a:p>
          <a:endParaRPr lang="en-US" sz="2000"/>
        </a:p>
      </dgm:t>
    </dgm:pt>
    <dgm:pt modelId="{F6A42D8F-C5CC-458E-9DAF-29DB3B3577E5}" type="sibTrans" cxnId="{1E297874-14CC-49E2-9D48-C8E3D66700DB}">
      <dgm:prSet/>
      <dgm:spPr/>
      <dgm:t>
        <a:bodyPr/>
        <a:lstStyle/>
        <a:p>
          <a:endParaRPr lang="en-US" sz="2000"/>
        </a:p>
      </dgm:t>
    </dgm:pt>
    <dgm:pt modelId="{056A4AC3-58CF-4A09-884C-DD9A67F1C59F}" type="pres">
      <dgm:prSet presAssocID="{8EF1A4E7-C484-405B-BFF3-F43E4266BA80}" presName="linear" presStyleCnt="0">
        <dgm:presLayoutVars>
          <dgm:dir/>
          <dgm:resizeHandles val="exact"/>
        </dgm:presLayoutVars>
      </dgm:prSet>
      <dgm:spPr/>
    </dgm:pt>
    <dgm:pt modelId="{5DCE744C-1025-4319-840B-8884853BD0F3}" type="pres">
      <dgm:prSet presAssocID="{66A77461-559B-4896-8C8D-98287D41525F}" presName="comp" presStyleCnt="0"/>
      <dgm:spPr/>
    </dgm:pt>
    <dgm:pt modelId="{B47376D1-95FD-4000-B43D-780786805A4A}" type="pres">
      <dgm:prSet presAssocID="{66A77461-559B-4896-8C8D-98287D41525F}" presName="box" presStyleLbl="node1" presStyleIdx="0" presStyleCnt="3"/>
      <dgm:spPr/>
    </dgm:pt>
    <dgm:pt modelId="{2104A8D5-24F7-4C61-9AC6-E92E88E48A67}" type="pres">
      <dgm:prSet presAssocID="{66A77461-559B-4896-8C8D-98287D41525F}" presName="img" presStyleLbl="fgImgPlace1" presStyleIdx="0" presStyleCnt="3" custScaleX="78750" custScaleY="7425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Delivery with solid fill"/>
        </a:ext>
      </dgm:extLst>
    </dgm:pt>
    <dgm:pt modelId="{719852FB-5E8C-4E8D-A5D4-F54CC8146EA0}" type="pres">
      <dgm:prSet presAssocID="{66A77461-559B-4896-8C8D-98287D41525F}" presName="text" presStyleLbl="node1" presStyleIdx="0" presStyleCnt="3">
        <dgm:presLayoutVars>
          <dgm:bulletEnabled val="1"/>
        </dgm:presLayoutVars>
      </dgm:prSet>
      <dgm:spPr/>
    </dgm:pt>
    <dgm:pt modelId="{C06E0519-E74F-48F6-8D4F-0114CF3286F2}" type="pres">
      <dgm:prSet presAssocID="{EF423DEC-AF52-494B-8B21-90B4EB614C43}" presName="spacer" presStyleCnt="0"/>
      <dgm:spPr/>
    </dgm:pt>
    <dgm:pt modelId="{CF63B73B-2575-4CC2-A217-7F086BE749AF}" type="pres">
      <dgm:prSet presAssocID="{04A2F0CF-89D6-4803-942F-63FA5E626373}" presName="comp" presStyleCnt="0"/>
      <dgm:spPr/>
    </dgm:pt>
    <dgm:pt modelId="{15C797A1-2BD4-4DC6-AD5D-08F7B552E74F}" type="pres">
      <dgm:prSet presAssocID="{04A2F0CF-89D6-4803-942F-63FA5E626373}" presName="box" presStyleLbl="node1" presStyleIdx="1" presStyleCnt="3"/>
      <dgm:spPr/>
    </dgm:pt>
    <dgm:pt modelId="{4DC8B62A-4D51-44A5-9B90-DA10663B0BB1}" type="pres">
      <dgm:prSet presAssocID="{04A2F0CF-89D6-4803-942F-63FA5E626373}" presName="img" presStyleLbl="fgImgPlace1" presStyleIdx="1" presStyleCnt="3" custScaleX="78750" custScaleY="7425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Clock with solid fill"/>
        </a:ext>
      </dgm:extLst>
    </dgm:pt>
    <dgm:pt modelId="{EFB78B6C-252F-4E89-B50C-9C8FDE5C0148}" type="pres">
      <dgm:prSet presAssocID="{04A2F0CF-89D6-4803-942F-63FA5E626373}" presName="text" presStyleLbl="node1" presStyleIdx="1" presStyleCnt="3">
        <dgm:presLayoutVars>
          <dgm:bulletEnabled val="1"/>
        </dgm:presLayoutVars>
      </dgm:prSet>
      <dgm:spPr/>
    </dgm:pt>
    <dgm:pt modelId="{BB293EBA-C2C7-404C-93FC-66B8BFED3CB4}" type="pres">
      <dgm:prSet presAssocID="{A6B644D5-4F5F-4C58-9E3E-F726CC551126}" presName="spacer" presStyleCnt="0"/>
      <dgm:spPr/>
    </dgm:pt>
    <dgm:pt modelId="{1E0D1601-2116-4542-BD62-29D71153D81E}" type="pres">
      <dgm:prSet presAssocID="{60F26DE9-CE00-4134-8E13-0ADD8A5DB409}" presName="comp" presStyleCnt="0"/>
      <dgm:spPr/>
    </dgm:pt>
    <dgm:pt modelId="{6A9521FF-EF47-4C30-892A-803709DD50B0}" type="pres">
      <dgm:prSet presAssocID="{60F26DE9-CE00-4134-8E13-0ADD8A5DB409}" presName="box" presStyleLbl="node1" presStyleIdx="2" presStyleCnt="3"/>
      <dgm:spPr/>
    </dgm:pt>
    <dgm:pt modelId="{2E4BB96F-3B88-4F14-B4C6-E4C8EEAC0401}" type="pres">
      <dgm:prSet presAssocID="{60F26DE9-CE00-4134-8E13-0ADD8A5DB409}" presName="img" presStyleLbl="fgImgPlace1" presStyleIdx="2" presStyleCnt="3" custScaleX="78750" custScaleY="7425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dgm:spPr>
      <dgm:extLst>
        <a:ext uri="{E40237B7-FDA0-4F09-8148-C483321AD2D9}">
          <dgm14:cNvPr xmlns:dgm14="http://schemas.microsoft.com/office/drawing/2010/diagram" id="0" name="" descr="Speaker phone with solid fill"/>
        </a:ext>
      </dgm:extLst>
    </dgm:pt>
    <dgm:pt modelId="{FF8B7773-E585-4D02-9F04-59F7253F6CBA}" type="pres">
      <dgm:prSet presAssocID="{60F26DE9-CE00-4134-8E13-0ADD8A5DB409}" presName="text" presStyleLbl="node1" presStyleIdx="2" presStyleCnt="3">
        <dgm:presLayoutVars>
          <dgm:bulletEnabled val="1"/>
        </dgm:presLayoutVars>
      </dgm:prSet>
      <dgm:spPr/>
    </dgm:pt>
  </dgm:ptLst>
  <dgm:cxnLst>
    <dgm:cxn modelId="{B9E5CC14-F3A2-4EEF-B36A-D3E9F825ED72}" type="presOf" srcId="{60F26DE9-CE00-4134-8E13-0ADD8A5DB409}" destId="{FF8B7773-E585-4D02-9F04-59F7253F6CBA}" srcOrd="1" destOrd="0" presId="urn:microsoft.com/office/officeart/2005/8/layout/vList4"/>
    <dgm:cxn modelId="{817A4225-5017-4199-866F-9A4FE01BA81B}" srcId="{8EF1A4E7-C484-405B-BFF3-F43E4266BA80}" destId="{66A77461-559B-4896-8C8D-98287D41525F}" srcOrd="0" destOrd="0" parTransId="{A84A8714-8C0B-4025-B231-4956D424415F}" sibTransId="{EF423DEC-AF52-494B-8B21-90B4EB614C43}"/>
    <dgm:cxn modelId="{A0949D5B-E355-41AC-BCCD-531EDFDABDF9}" type="presOf" srcId="{66A77461-559B-4896-8C8D-98287D41525F}" destId="{B47376D1-95FD-4000-B43D-780786805A4A}" srcOrd="0" destOrd="0" presId="urn:microsoft.com/office/officeart/2005/8/layout/vList4"/>
    <dgm:cxn modelId="{72A8175F-EFB4-4476-9119-88B20FB326CF}" type="presOf" srcId="{8EF1A4E7-C484-405B-BFF3-F43E4266BA80}" destId="{056A4AC3-58CF-4A09-884C-DD9A67F1C59F}" srcOrd="0" destOrd="0" presId="urn:microsoft.com/office/officeart/2005/8/layout/vList4"/>
    <dgm:cxn modelId="{5AA1B145-5117-41EF-932F-4DD48018D016}" type="presOf" srcId="{04A2F0CF-89D6-4803-942F-63FA5E626373}" destId="{15C797A1-2BD4-4DC6-AD5D-08F7B552E74F}" srcOrd="0" destOrd="0" presId="urn:microsoft.com/office/officeart/2005/8/layout/vList4"/>
    <dgm:cxn modelId="{905DAA48-E212-48D5-BFFC-9E0B7E7ED8D9}" type="presOf" srcId="{66A77461-559B-4896-8C8D-98287D41525F}" destId="{719852FB-5E8C-4E8D-A5D4-F54CC8146EA0}" srcOrd="1" destOrd="0" presId="urn:microsoft.com/office/officeart/2005/8/layout/vList4"/>
    <dgm:cxn modelId="{1E297874-14CC-49E2-9D48-C8E3D66700DB}" srcId="{8EF1A4E7-C484-405B-BFF3-F43E4266BA80}" destId="{60F26DE9-CE00-4134-8E13-0ADD8A5DB409}" srcOrd="2" destOrd="0" parTransId="{C865FC63-311B-4E72-B1EC-AB8AAABA526E}" sibTransId="{F6A42D8F-C5CC-458E-9DAF-29DB3B3577E5}"/>
    <dgm:cxn modelId="{551E7A59-D67D-44D2-A08B-A2EEB4B5B057}" type="presOf" srcId="{04A2F0CF-89D6-4803-942F-63FA5E626373}" destId="{EFB78B6C-252F-4E89-B50C-9C8FDE5C0148}" srcOrd="1" destOrd="0" presId="urn:microsoft.com/office/officeart/2005/8/layout/vList4"/>
    <dgm:cxn modelId="{D966488D-30DE-4F0B-B5C5-C8CD686F5AFC}" type="presOf" srcId="{60F26DE9-CE00-4134-8E13-0ADD8A5DB409}" destId="{6A9521FF-EF47-4C30-892A-803709DD50B0}" srcOrd="0" destOrd="0" presId="urn:microsoft.com/office/officeart/2005/8/layout/vList4"/>
    <dgm:cxn modelId="{DC8CE7E5-D869-413D-8D03-D34F4E6A5DD3}" srcId="{8EF1A4E7-C484-405B-BFF3-F43E4266BA80}" destId="{04A2F0CF-89D6-4803-942F-63FA5E626373}" srcOrd="1" destOrd="0" parTransId="{D65407D4-42CD-4836-95E4-5DCFB3550011}" sibTransId="{A6B644D5-4F5F-4C58-9E3E-F726CC551126}"/>
    <dgm:cxn modelId="{75FC3D7A-D3E5-4B7D-9752-C207EE2AD096}" type="presParOf" srcId="{056A4AC3-58CF-4A09-884C-DD9A67F1C59F}" destId="{5DCE744C-1025-4319-840B-8884853BD0F3}" srcOrd="0" destOrd="0" presId="urn:microsoft.com/office/officeart/2005/8/layout/vList4"/>
    <dgm:cxn modelId="{925EC69D-0C81-45E1-B8BF-C0409996FED1}" type="presParOf" srcId="{5DCE744C-1025-4319-840B-8884853BD0F3}" destId="{B47376D1-95FD-4000-B43D-780786805A4A}" srcOrd="0" destOrd="0" presId="urn:microsoft.com/office/officeart/2005/8/layout/vList4"/>
    <dgm:cxn modelId="{7E7B347B-8943-4B92-87EF-83983F8672BD}" type="presParOf" srcId="{5DCE744C-1025-4319-840B-8884853BD0F3}" destId="{2104A8D5-24F7-4C61-9AC6-E92E88E48A67}" srcOrd="1" destOrd="0" presId="urn:microsoft.com/office/officeart/2005/8/layout/vList4"/>
    <dgm:cxn modelId="{D1C13946-AA22-4379-8D75-313F68026F96}" type="presParOf" srcId="{5DCE744C-1025-4319-840B-8884853BD0F3}" destId="{719852FB-5E8C-4E8D-A5D4-F54CC8146EA0}" srcOrd="2" destOrd="0" presId="urn:microsoft.com/office/officeart/2005/8/layout/vList4"/>
    <dgm:cxn modelId="{F2867D88-D8C5-492F-AC7D-B0A8CA142B2D}" type="presParOf" srcId="{056A4AC3-58CF-4A09-884C-DD9A67F1C59F}" destId="{C06E0519-E74F-48F6-8D4F-0114CF3286F2}" srcOrd="1" destOrd="0" presId="urn:microsoft.com/office/officeart/2005/8/layout/vList4"/>
    <dgm:cxn modelId="{9D7047F9-C95B-4E6D-B625-C812D8AB96B9}" type="presParOf" srcId="{056A4AC3-58CF-4A09-884C-DD9A67F1C59F}" destId="{CF63B73B-2575-4CC2-A217-7F086BE749AF}" srcOrd="2" destOrd="0" presId="urn:microsoft.com/office/officeart/2005/8/layout/vList4"/>
    <dgm:cxn modelId="{D7C58E02-97FF-4BB4-98DF-5448013AF488}" type="presParOf" srcId="{CF63B73B-2575-4CC2-A217-7F086BE749AF}" destId="{15C797A1-2BD4-4DC6-AD5D-08F7B552E74F}" srcOrd="0" destOrd="0" presId="urn:microsoft.com/office/officeart/2005/8/layout/vList4"/>
    <dgm:cxn modelId="{2C6AD8FB-3465-4A0F-8BD9-6594AB091F6A}" type="presParOf" srcId="{CF63B73B-2575-4CC2-A217-7F086BE749AF}" destId="{4DC8B62A-4D51-44A5-9B90-DA10663B0BB1}" srcOrd="1" destOrd="0" presId="urn:microsoft.com/office/officeart/2005/8/layout/vList4"/>
    <dgm:cxn modelId="{54CDBEBC-CA12-4380-96E1-92327CD0DA39}" type="presParOf" srcId="{CF63B73B-2575-4CC2-A217-7F086BE749AF}" destId="{EFB78B6C-252F-4E89-B50C-9C8FDE5C0148}" srcOrd="2" destOrd="0" presId="urn:microsoft.com/office/officeart/2005/8/layout/vList4"/>
    <dgm:cxn modelId="{F50E8634-4945-4D3C-ABA8-F524B9BD963A}" type="presParOf" srcId="{056A4AC3-58CF-4A09-884C-DD9A67F1C59F}" destId="{BB293EBA-C2C7-404C-93FC-66B8BFED3CB4}" srcOrd="3" destOrd="0" presId="urn:microsoft.com/office/officeart/2005/8/layout/vList4"/>
    <dgm:cxn modelId="{1774268D-9AB4-4BC5-9CAD-A40BBF83B503}" type="presParOf" srcId="{056A4AC3-58CF-4A09-884C-DD9A67F1C59F}" destId="{1E0D1601-2116-4542-BD62-29D71153D81E}" srcOrd="4" destOrd="0" presId="urn:microsoft.com/office/officeart/2005/8/layout/vList4"/>
    <dgm:cxn modelId="{FC8A9E58-517A-4926-A967-8B7C0C95F5CD}" type="presParOf" srcId="{1E0D1601-2116-4542-BD62-29D71153D81E}" destId="{6A9521FF-EF47-4C30-892A-803709DD50B0}" srcOrd="0" destOrd="0" presId="urn:microsoft.com/office/officeart/2005/8/layout/vList4"/>
    <dgm:cxn modelId="{84501036-DDDD-4223-BB87-93B669B75695}" type="presParOf" srcId="{1E0D1601-2116-4542-BD62-29D71153D81E}" destId="{2E4BB96F-3B88-4F14-B4C6-E4C8EEAC0401}" srcOrd="1" destOrd="0" presId="urn:microsoft.com/office/officeart/2005/8/layout/vList4"/>
    <dgm:cxn modelId="{E080EFDC-E6B3-45F2-AD84-CA12329BCA4F}" type="presParOf" srcId="{1E0D1601-2116-4542-BD62-29D71153D81E}" destId="{FF8B7773-E585-4D02-9F04-59F7253F6CB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154525-76FB-4EC0-BA47-7BF0AAF89CDD}"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828E7540-B5AA-4DCD-AE82-75E2898831CE}">
      <dgm:prSet custT="1"/>
      <dgm:spPr/>
      <dgm:t>
        <a:bodyPr/>
        <a:lstStyle/>
        <a:p>
          <a:pPr>
            <a:lnSpc>
              <a:spcPct val="100000"/>
            </a:lnSpc>
            <a:spcBef>
              <a:spcPts val="1200"/>
            </a:spcBef>
            <a:spcAft>
              <a:spcPts val="1200"/>
            </a:spcAft>
          </a:pPr>
          <a:r>
            <a:rPr lang="en-US" sz="1800" dirty="0"/>
            <a:t>Identify box #1, it contains the information needed to check in and distribute secure test materials. </a:t>
          </a:r>
        </a:p>
      </dgm:t>
    </dgm:pt>
    <dgm:pt modelId="{892E6AC6-F995-49F5-BF71-06089DE2D5B4}" type="parTrans" cxnId="{B27427A0-29AF-4D60-95A0-B53024D5428F}">
      <dgm:prSet/>
      <dgm:spPr/>
      <dgm:t>
        <a:bodyPr/>
        <a:lstStyle/>
        <a:p>
          <a:pPr>
            <a:lnSpc>
              <a:spcPct val="100000"/>
            </a:lnSpc>
            <a:spcBef>
              <a:spcPts val="1200"/>
            </a:spcBef>
            <a:spcAft>
              <a:spcPts val="1200"/>
            </a:spcAft>
          </a:pPr>
          <a:endParaRPr lang="en-US" sz="1800"/>
        </a:p>
      </dgm:t>
    </dgm:pt>
    <dgm:pt modelId="{4DE82FE4-E4CE-40E2-A861-6762D62B3DBC}" type="sibTrans" cxnId="{B27427A0-29AF-4D60-95A0-B53024D5428F}">
      <dgm:prSet/>
      <dgm:spPr/>
      <dgm:t>
        <a:bodyPr/>
        <a:lstStyle/>
        <a:p>
          <a:pPr>
            <a:lnSpc>
              <a:spcPct val="100000"/>
            </a:lnSpc>
            <a:spcBef>
              <a:spcPts val="1200"/>
            </a:spcBef>
            <a:spcAft>
              <a:spcPts val="1200"/>
            </a:spcAft>
          </a:pPr>
          <a:endParaRPr lang="en-US" sz="1800"/>
        </a:p>
      </dgm:t>
    </dgm:pt>
    <dgm:pt modelId="{0F87D4AD-639F-4FDC-AB2C-F940C9403C3F}">
      <dgm:prSet custT="1"/>
      <dgm:spPr/>
      <dgm:t>
        <a:bodyPr/>
        <a:lstStyle/>
        <a:p>
          <a:pPr>
            <a:lnSpc>
              <a:spcPct val="100000"/>
            </a:lnSpc>
            <a:spcBef>
              <a:spcPts val="1200"/>
            </a:spcBef>
            <a:spcAft>
              <a:spcPts val="1200"/>
            </a:spcAft>
          </a:pPr>
          <a:r>
            <a:rPr lang="en-US" sz="1800" dirty="0"/>
            <a:t>The </a:t>
          </a:r>
          <a:r>
            <a:rPr lang="en-US" sz="1800" i="1" dirty="0">
              <a:latin typeface="Segoe UI Semibold" panose="020B0702040204020203" pitchFamily="34" charset="0"/>
              <a:cs typeface="Segoe UI Semibold" panose="020B0702040204020203" pitchFamily="34" charset="0"/>
            </a:rPr>
            <a:t>District Security Checklist </a:t>
          </a:r>
          <a:r>
            <a:rPr lang="en-US" sz="1800" dirty="0"/>
            <a:t>from box 1 should be used to sort boxes by schools and to verify receipt of all materials. </a:t>
          </a:r>
        </a:p>
      </dgm:t>
    </dgm:pt>
    <dgm:pt modelId="{1325D17B-0FAF-494A-AF1A-162D86326CC4}" type="parTrans" cxnId="{2E61967F-8C4A-4122-A3E4-87FF3BAACDCF}">
      <dgm:prSet/>
      <dgm:spPr/>
      <dgm:t>
        <a:bodyPr/>
        <a:lstStyle/>
        <a:p>
          <a:pPr>
            <a:lnSpc>
              <a:spcPct val="100000"/>
            </a:lnSpc>
            <a:spcBef>
              <a:spcPts val="1200"/>
            </a:spcBef>
            <a:spcAft>
              <a:spcPts val="1200"/>
            </a:spcAft>
          </a:pPr>
          <a:endParaRPr lang="en-US" sz="1800"/>
        </a:p>
      </dgm:t>
    </dgm:pt>
    <dgm:pt modelId="{079A019D-073A-444E-88FC-2084BFE2CD9F}" type="sibTrans" cxnId="{2E61967F-8C4A-4122-A3E4-87FF3BAACDCF}">
      <dgm:prSet/>
      <dgm:spPr/>
      <dgm:t>
        <a:bodyPr/>
        <a:lstStyle/>
        <a:p>
          <a:pPr>
            <a:lnSpc>
              <a:spcPct val="100000"/>
            </a:lnSpc>
            <a:spcBef>
              <a:spcPts val="1200"/>
            </a:spcBef>
            <a:spcAft>
              <a:spcPts val="1200"/>
            </a:spcAft>
          </a:pPr>
          <a:endParaRPr lang="en-US" sz="1800"/>
        </a:p>
      </dgm:t>
    </dgm:pt>
    <dgm:pt modelId="{A97BB09E-15BA-4DF4-89C7-3DD5BAD1FE0B}">
      <dgm:prSet custT="1"/>
      <dgm:spPr/>
      <dgm:t>
        <a:bodyPr/>
        <a:lstStyle/>
        <a:p>
          <a:pPr>
            <a:lnSpc>
              <a:spcPct val="100000"/>
            </a:lnSpc>
            <a:spcBef>
              <a:spcPts val="1200"/>
            </a:spcBef>
            <a:spcAft>
              <a:spcPts val="1200"/>
            </a:spcAft>
          </a:pPr>
          <a:r>
            <a:rPr lang="en-US" sz="1800" dirty="0"/>
            <a:t>Retain shipping boxes and store with the return kit to return materials to vendor for scoring.</a:t>
          </a:r>
        </a:p>
      </dgm:t>
    </dgm:pt>
    <dgm:pt modelId="{2FF269DB-18A5-4D92-A3CC-6A2BE8216975}" type="parTrans" cxnId="{B64C1D2A-F221-4516-9547-33E20BDA21D7}">
      <dgm:prSet/>
      <dgm:spPr/>
      <dgm:t>
        <a:bodyPr/>
        <a:lstStyle/>
        <a:p>
          <a:pPr>
            <a:lnSpc>
              <a:spcPct val="100000"/>
            </a:lnSpc>
            <a:spcBef>
              <a:spcPts val="1200"/>
            </a:spcBef>
            <a:spcAft>
              <a:spcPts val="1200"/>
            </a:spcAft>
          </a:pPr>
          <a:endParaRPr lang="en-US" sz="1800"/>
        </a:p>
      </dgm:t>
    </dgm:pt>
    <dgm:pt modelId="{E86FE31C-E8A0-4D94-807C-C39D6CBC4E02}" type="sibTrans" cxnId="{B64C1D2A-F221-4516-9547-33E20BDA21D7}">
      <dgm:prSet/>
      <dgm:spPr/>
      <dgm:t>
        <a:bodyPr/>
        <a:lstStyle/>
        <a:p>
          <a:pPr>
            <a:lnSpc>
              <a:spcPct val="100000"/>
            </a:lnSpc>
            <a:spcBef>
              <a:spcPts val="1200"/>
            </a:spcBef>
            <a:spcAft>
              <a:spcPts val="1200"/>
            </a:spcAft>
          </a:pPr>
          <a:endParaRPr lang="en-US" sz="1800"/>
        </a:p>
      </dgm:t>
    </dgm:pt>
    <dgm:pt modelId="{BF506C12-8151-4FE0-8AFF-F4FC4224A997}">
      <dgm:prSet custT="1"/>
      <dgm:spPr/>
      <dgm:t>
        <a:bodyPr/>
        <a:lstStyle/>
        <a:p>
          <a:pPr>
            <a:lnSpc>
              <a:spcPct val="100000"/>
            </a:lnSpc>
            <a:spcBef>
              <a:spcPts val="1200"/>
            </a:spcBef>
            <a:spcAft>
              <a:spcPts val="1200"/>
            </a:spcAft>
          </a:pPr>
          <a:r>
            <a:rPr lang="en-US" sz="1800" dirty="0"/>
            <a:t>All staff participating in material distribution must be fully trained on the material chain of custody outlined in the school’s </a:t>
          </a:r>
          <a:r>
            <a:rPr lang="en-US" sz="1800" i="1" dirty="0"/>
            <a:t>Test Security and Building Plan</a:t>
          </a:r>
          <a:r>
            <a:rPr lang="en-US" sz="1800" dirty="0"/>
            <a:t> (TSBP). </a:t>
          </a:r>
        </a:p>
      </dgm:t>
    </dgm:pt>
    <dgm:pt modelId="{EDA89D5D-07F5-400F-A3FF-BE0F88527809}" type="parTrans" cxnId="{A1B59B3F-1B5B-4F4B-9ECA-1F2D50F71E45}">
      <dgm:prSet/>
      <dgm:spPr/>
      <dgm:t>
        <a:bodyPr/>
        <a:lstStyle/>
        <a:p>
          <a:pPr>
            <a:lnSpc>
              <a:spcPct val="100000"/>
            </a:lnSpc>
            <a:spcBef>
              <a:spcPts val="1200"/>
            </a:spcBef>
            <a:spcAft>
              <a:spcPts val="1200"/>
            </a:spcAft>
          </a:pPr>
          <a:endParaRPr lang="en-US" sz="1800"/>
        </a:p>
      </dgm:t>
    </dgm:pt>
    <dgm:pt modelId="{59126B33-F7F9-4F95-9BC4-F72E8281AE9B}" type="sibTrans" cxnId="{A1B59B3F-1B5B-4F4B-9ECA-1F2D50F71E45}">
      <dgm:prSet/>
      <dgm:spPr/>
      <dgm:t>
        <a:bodyPr/>
        <a:lstStyle/>
        <a:p>
          <a:pPr>
            <a:lnSpc>
              <a:spcPct val="100000"/>
            </a:lnSpc>
            <a:spcBef>
              <a:spcPts val="1200"/>
            </a:spcBef>
            <a:spcAft>
              <a:spcPts val="1200"/>
            </a:spcAft>
          </a:pPr>
          <a:endParaRPr lang="en-US" sz="1800"/>
        </a:p>
      </dgm:t>
    </dgm:pt>
    <dgm:pt modelId="{68785A06-4DD8-4C80-94BB-459045CDAD10}">
      <dgm:prSet custT="1"/>
      <dgm:spPr/>
      <dgm:t>
        <a:bodyPr/>
        <a:lstStyle/>
        <a:p>
          <a:pPr>
            <a:lnSpc>
              <a:spcPct val="100000"/>
            </a:lnSpc>
            <a:spcBef>
              <a:spcPts val="1200"/>
            </a:spcBef>
            <a:spcAft>
              <a:spcPts val="1200"/>
            </a:spcAft>
          </a:pPr>
          <a:r>
            <a:rPr lang="en-US" sz="1800" dirty="0"/>
            <a:t>Materials must always be stored in a locked secure location when not in use.</a:t>
          </a:r>
        </a:p>
      </dgm:t>
    </dgm:pt>
    <dgm:pt modelId="{913C63FE-9D0C-4C86-80A4-58B06DDE7C5D}" type="parTrans" cxnId="{69D5DDB3-591A-42DC-B010-6E8C91891EC1}">
      <dgm:prSet/>
      <dgm:spPr/>
      <dgm:t>
        <a:bodyPr/>
        <a:lstStyle/>
        <a:p>
          <a:pPr>
            <a:lnSpc>
              <a:spcPct val="100000"/>
            </a:lnSpc>
            <a:spcBef>
              <a:spcPts val="1200"/>
            </a:spcBef>
            <a:spcAft>
              <a:spcPts val="1200"/>
            </a:spcAft>
          </a:pPr>
          <a:endParaRPr lang="en-US" sz="1800"/>
        </a:p>
      </dgm:t>
    </dgm:pt>
    <dgm:pt modelId="{36B5D5EB-E0D6-4455-9929-6266ADDF0FD5}" type="sibTrans" cxnId="{69D5DDB3-591A-42DC-B010-6E8C91891EC1}">
      <dgm:prSet/>
      <dgm:spPr/>
      <dgm:t>
        <a:bodyPr/>
        <a:lstStyle/>
        <a:p>
          <a:pPr>
            <a:lnSpc>
              <a:spcPct val="100000"/>
            </a:lnSpc>
            <a:spcBef>
              <a:spcPts val="1200"/>
            </a:spcBef>
            <a:spcAft>
              <a:spcPts val="1200"/>
            </a:spcAft>
          </a:pPr>
          <a:endParaRPr lang="en-US" sz="1800"/>
        </a:p>
      </dgm:t>
    </dgm:pt>
    <dgm:pt modelId="{368F09EC-E8E0-48F7-A657-AF346A83E068}" type="pres">
      <dgm:prSet presAssocID="{69154525-76FB-4EC0-BA47-7BF0AAF89CDD}" presName="vert0" presStyleCnt="0">
        <dgm:presLayoutVars>
          <dgm:dir/>
          <dgm:animOne val="branch"/>
          <dgm:animLvl val="lvl"/>
        </dgm:presLayoutVars>
      </dgm:prSet>
      <dgm:spPr/>
    </dgm:pt>
    <dgm:pt modelId="{A6081195-2CEE-411F-8679-605592023797}" type="pres">
      <dgm:prSet presAssocID="{828E7540-B5AA-4DCD-AE82-75E2898831CE}" presName="thickLine" presStyleLbl="alignNode1" presStyleIdx="0" presStyleCnt="5"/>
      <dgm:spPr/>
    </dgm:pt>
    <dgm:pt modelId="{D7CAE7F1-651D-4232-8343-4BE9A4B6542D}" type="pres">
      <dgm:prSet presAssocID="{828E7540-B5AA-4DCD-AE82-75E2898831CE}" presName="horz1" presStyleCnt="0"/>
      <dgm:spPr/>
    </dgm:pt>
    <dgm:pt modelId="{7F0EA35F-2A66-4685-A2B9-7271AD93FDA4}" type="pres">
      <dgm:prSet presAssocID="{828E7540-B5AA-4DCD-AE82-75E2898831CE}" presName="tx1" presStyleLbl="revTx" presStyleIdx="0" presStyleCnt="5"/>
      <dgm:spPr/>
    </dgm:pt>
    <dgm:pt modelId="{87B9B005-40CB-4E41-BD03-7CAD6BB123EB}" type="pres">
      <dgm:prSet presAssocID="{828E7540-B5AA-4DCD-AE82-75E2898831CE}" presName="vert1" presStyleCnt="0"/>
      <dgm:spPr/>
    </dgm:pt>
    <dgm:pt modelId="{33468AEB-6002-4A23-9712-32F84CA761B2}" type="pres">
      <dgm:prSet presAssocID="{0F87D4AD-639F-4FDC-AB2C-F940C9403C3F}" presName="thickLine" presStyleLbl="alignNode1" presStyleIdx="1" presStyleCnt="5"/>
      <dgm:spPr/>
    </dgm:pt>
    <dgm:pt modelId="{BA4B036F-316D-42C6-9799-F2EF59558AFF}" type="pres">
      <dgm:prSet presAssocID="{0F87D4AD-639F-4FDC-AB2C-F940C9403C3F}" presName="horz1" presStyleCnt="0"/>
      <dgm:spPr/>
    </dgm:pt>
    <dgm:pt modelId="{871F6219-FF22-4073-9A6E-8273B7F28F45}" type="pres">
      <dgm:prSet presAssocID="{0F87D4AD-639F-4FDC-AB2C-F940C9403C3F}" presName="tx1" presStyleLbl="revTx" presStyleIdx="1" presStyleCnt="5"/>
      <dgm:spPr/>
    </dgm:pt>
    <dgm:pt modelId="{1A03A3ED-DA02-4F0F-9142-D6C5F356D098}" type="pres">
      <dgm:prSet presAssocID="{0F87D4AD-639F-4FDC-AB2C-F940C9403C3F}" presName="vert1" presStyleCnt="0"/>
      <dgm:spPr/>
    </dgm:pt>
    <dgm:pt modelId="{B3141CC1-37D1-484B-AC00-08A4558FAF46}" type="pres">
      <dgm:prSet presAssocID="{A97BB09E-15BA-4DF4-89C7-3DD5BAD1FE0B}" presName="thickLine" presStyleLbl="alignNode1" presStyleIdx="2" presStyleCnt="5"/>
      <dgm:spPr/>
    </dgm:pt>
    <dgm:pt modelId="{D240893A-112A-499B-8B4F-E9D9DCEE0241}" type="pres">
      <dgm:prSet presAssocID="{A97BB09E-15BA-4DF4-89C7-3DD5BAD1FE0B}" presName="horz1" presStyleCnt="0"/>
      <dgm:spPr/>
    </dgm:pt>
    <dgm:pt modelId="{C546FE8B-DDFC-43D5-AF8C-99CC594C6028}" type="pres">
      <dgm:prSet presAssocID="{A97BB09E-15BA-4DF4-89C7-3DD5BAD1FE0B}" presName="tx1" presStyleLbl="revTx" presStyleIdx="2" presStyleCnt="5" custScaleY="112846"/>
      <dgm:spPr/>
    </dgm:pt>
    <dgm:pt modelId="{04658F1D-DD0C-4F0E-B58E-606FADCBF297}" type="pres">
      <dgm:prSet presAssocID="{A97BB09E-15BA-4DF4-89C7-3DD5BAD1FE0B}" presName="vert1" presStyleCnt="0"/>
      <dgm:spPr/>
    </dgm:pt>
    <dgm:pt modelId="{B199DCAA-0CC7-4441-B20C-2244610C3139}" type="pres">
      <dgm:prSet presAssocID="{BF506C12-8151-4FE0-8AFF-F4FC4224A997}" presName="thickLine" presStyleLbl="alignNode1" presStyleIdx="3" presStyleCnt="5"/>
      <dgm:spPr/>
    </dgm:pt>
    <dgm:pt modelId="{83A47C23-BA09-4BB1-86BC-833DE043BDCA}" type="pres">
      <dgm:prSet presAssocID="{BF506C12-8151-4FE0-8AFF-F4FC4224A997}" presName="horz1" presStyleCnt="0"/>
      <dgm:spPr/>
    </dgm:pt>
    <dgm:pt modelId="{66D2A76C-1849-4407-B863-1E8236CCAE27}" type="pres">
      <dgm:prSet presAssocID="{BF506C12-8151-4FE0-8AFF-F4FC4224A997}" presName="tx1" presStyleLbl="revTx" presStyleIdx="3" presStyleCnt="5" custScaleY="148092"/>
      <dgm:spPr/>
    </dgm:pt>
    <dgm:pt modelId="{4A0F3092-55FE-4153-9337-6D39F187D7F2}" type="pres">
      <dgm:prSet presAssocID="{BF506C12-8151-4FE0-8AFF-F4FC4224A997}" presName="vert1" presStyleCnt="0"/>
      <dgm:spPr/>
    </dgm:pt>
    <dgm:pt modelId="{3E160A7B-9B36-4D53-B6C0-505E4C6EEEAB}" type="pres">
      <dgm:prSet presAssocID="{68785A06-4DD8-4C80-94BB-459045CDAD10}" presName="thickLine" presStyleLbl="alignNode1" presStyleIdx="4" presStyleCnt="5"/>
      <dgm:spPr/>
    </dgm:pt>
    <dgm:pt modelId="{ADE14968-C055-4D03-B294-AF1ACB2728D6}" type="pres">
      <dgm:prSet presAssocID="{68785A06-4DD8-4C80-94BB-459045CDAD10}" presName="horz1" presStyleCnt="0"/>
      <dgm:spPr/>
    </dgm:pt>
    <dgm:pt modelId="{DF77B181-B391-40C1-8B21-C709780A7AB1}" type="pres">
      <dgm:prSet presAssocID="{68785A06-4DD8-4C80-94BB-459045CDAD10}" presName="tx1" presStyleLbl="revTx" presStyleIdx="4" presStyleCnt="5"/>
      <dgm:spPr/>
    </dgm:pt>
    <dgm:pt modelId="{E5135115-472B-4ADC-B457-5901208FC962}" type="pres">
      <dgm:prSet presAssocID="{68785A06-4DD8-4C80-94BB-459045CDAD10}" presName="vert1" presStyleCnt="0"/>
      <dgm:spPr/>
    </dgm:pt>
  </dgm:ptLst>
  <dgm:cxnLst>
    <dgm:cxn modelId="{5C705914-1853-4F7E-B2EA-3AC40BA683EC}" type="presOf" srcId="{A97BB09E-15BA-4DF4-89C7-3DD5BAD1FE0B}" destId="{C546FE8B-DDFC-43D5-AF8C-99CC594C6028}" srcOrd="0" destOrd="0" presId="urn:microsoft.com/office/officeart/2008/layout/LinedList"/>
    <dgm:cxn modelId="{B64C1D2A-F221-4516-9547-33E20BDA21D7}" srcId="{69154525-76FB-4EC0-BA47-7BF0AAF89CDD}" destId="{A97BB09E-15BA-4DF4-89C7-3DD5BAD1FE0B}" srcOrd="2" destOrd="0" parTransId="{2FF269DB-18A5-4D92-A3CC-6A2BE8216975}" sibTransId="{E86FE31C-E8A0-4D94-807C-C39D6CBC4E02}"/>
    <dgm:cxn modelId="{A1B59B3F-1B5B-4F4B-9ECA-1F2D50F71E45}" srcId="{69154525-76FB-4EC0-BA47-7BF0AAF89CDD}" destId="{BF506C12-8151-4FE0-8AFF-F4FC4224A997}" srcOrd="3" destOrd="0" parTransId="{EDA89D5D-07F5-400F-A3FF-BE0F88527809}" sibTransId="{59126B33-F7F9-4F95-9BC4-F72E8281AE9B}"/>
    <dgm:cxn modelId="{2E61967F-8C4A-4122-A3E4-87FF3BAACDCF}" srcId="{69154525-76FB-4EC0-BA47-7BF0AAF89CDD}" destId="{0F87D4AD-639F-4FDC-AB2C-F940C9403C3F}" srcOrd="1" destOrd="0" parTransId="{1325D17B-0FAF-494A-AF1A-162D86326CC4}" sibTransId="{079A019D-073A-444E-88FC-2084BFE2CD9F}"/>
    <dgm:cxn modelId="{A59B7A91-13F0-4103-84AB-4612187D487C}" type="presOf" srcId="{68785A06-4DD8-4C80-94BB-459045CDAD10}" destId="{DF77B181-B391-40C1-8B21-C709780A7AB1}" srcOrd="0" destOrd="0" presId="urn:microsoft.com/office/officeart/2008/layout/LinedList"/>
    <dgm:cxn modelId="{B27427A0-29AF-4D60-95A0-B53024D5428F}" srcId="{69154525-76FB-4EC0-BA47-7BF0AAF89CDD}" destId="{828E7540-B5AA-4DCD-AE82-75E2898831CE}" srcOrd="0" destOrd="0" parTransId="{892E6AC6-F995-49F5-BF71-06089DE2D5B4}" sibTransId="{4DE82FE4-E4CE-40E2-A861-6762D62B3DBC}"/>
    <dgm:cxn modelId="{6E03D8AE-79CE-4DD7-95AD-7971AC8DC5FA}" type="presOf" srcId="{828E7540-B5AA-4DCD-AE82-75E2898831CE}" destId="{7F0EA35F-2A66-4685-A2B9-7271AD93FDA4}" srcOrd="0" destOrd="0" presId="urn:microsoft.com/office/officeart/2008/layout/LinedList"/>
    <dgm:cxn modelId="{69D5DDB3-591A-42DC-B010-6E8C91891EC1}" srcId="{69154525-76FB-4EC0-BA47-7BF0AAF89CDD}" destId="{68785A06-4DD8-4C80-94BB-459045CDAD10}" srcOrd="4" destOrd="0" parTransId="{913C63FE-9D0C-4C86-80A4-58B06DDE7C5D}" sibTransId="{36B5D5EB-E0D6-4455-9929-6266ADDF0FD5}"/>
    <dgm:cxn modelId="{FC855FBF-28CD-425D-BF05-67D1BA951C2E}" type="presOf" srcId="{BF506C12-8151-4FE0-8AFF-F4FC4224A997}" destId="{66D2A76C-1849-4407-B863-1E8236CCAE27}" srcOrd="0" destOrd="0" presId="urn:microsoft.com/office/officeart/2008/layout/LinedList"/>
    <dgm:cxn modelId="{E7DA71DB-B3CC-4D33-AAE9-8D897DE2F4A5}" type="presOf" srcId="{69154525-76FB-4EC0-BA47-7BF0AAF89CDD}" destId="{368F09EC-E8E0-48F7-A657-AF346A83E068}" srcOrd="0" destOrd="0" presId="urn:microsoft.com/office/officeart/2008/layout/LinedList"/>
    <dgm:cxn modelId="{C5C72BE0-3486-4954-8814-2714B2C31FCB}" type="presOf" srcId="{0F87D4AD-639F-4FDC-AB2C-F940C9403C3F}" destId="{871F6219-FF22-4073-9A6E-8273B7F28F45}" srcOrd="0" destOrd="0" presId="urn:microsoft.com/office/officeart/2008/layout/LinedList"/>
    <dgm:cxn modelId="{FE679029-1608-4F4C-ABA2-349D98DD1D59}" type="presParOf" srcId="{368F09EC-E8E0-48F7-A657-AF346A83E068}" destId="{A6081195-2CEE-411F-8679-605592023797}" srcOrd="0" destOrd="0" presId="urn:microsoft.com/office/officeart/2008/layout/LinedList"/>
    <dgm:cxn modelId="{2755E0F9-9627-4A67-8211-87314C18896E}" type="presParOf" srcId="{368F09EC-E8E0-48F7-A657-AF346A83E068}" destId="{D7CAE7F1-651D-4232-8343-4BE9A4B6542D}" srcOrd="1" destOrd="0" presId="urn:microsoft.com/office/officeart/2008/layout/LinedList"/>
    <dgm:cxn modelId="{3C11D8E1-1419-4016-A6FB-3B2CF9BA0F24}" type="presParOf" srcId="{D7CAE7F1-651D-4232-8343-4BE9A4B6542D}" destId="{7F0EA35F-2A66-4685-A2B9-7271AD93FDA4}" srcOrd="0" destOrd="0" presId="urn:microsoft.com/office/officeart/2008/layout/LinedList"/>
    <dgm:cxn modelId="{395A6285-947B-4915-9573-F2A1D19F9305}" type="presParOf" srcId="{D7CAE7F1-651D-4232-8343-4BE9A4B6542D}" destId="{87B9B005-40CB-4E41-BD03-7CAD6BB123EB}" srcOrd="1" destOrd="0" presId="urn:microsoft.com/office/officeart/2008/layout/LinedList"/>
    <dgm:cxn modelId="{D8DB9B28-DD77-40EA-A189-8D9F753C5B2C}" type="presParOf" srcId="{368F09EC-E8E0-48F7-A657-AF346A83E068}" destId="{33468AEB-6002-4A23-9712-32F84CA761B2}" srcOrd="2" destOrd="0" presId="urn:microsoft.com/office/officeart/2008/layout/LinedList"/>
    <dgm:cxn modelId="{668A34A2-F1D3-4681-9AD0-D0DA5030B90B}" type="presParOf" srcId="{368F09EC-E8E0-48F7-A657-AF346A83E068}" destId="{BA4B036F-316D-42C6-9799-F2EF59558AFF}" srcOrd="3" destOrd="0" presId="urn:microsoft.com/office/officeart/2008/layout/LinedList"/>
    <dgm:cxn modelId="{BA73676A-3B66-468F-BF4C-98720B7C1524}" type="presParOf" srcId="{BA4B036F-316D-42C6-9799-F2EF59558AFF}" destId="{871F6219-FF22-4073-9A6E-8273B7F28F45}" srcOrd="0" destOrd="0" presId="urn:microsoft.com/office/officeart/2008/layout/LinedList"/>
    <dgm:cxn modelId="{56787965-8226-4617-8AA0-D22B091F59AB}" type="presParOf" srcId="{BA4B036F-316D-42C6-9799-F2EF59558AFF}" destId="{1A03A3ED-DA02-4F0F-9142-D6C5F356D098}" srcOrd="1" destOrd="0" presId="urn:microsoft.com/office/officeart/2008/layout/LinedList"/>
    <dgm:cxn modelId="{A748D813-62B6-4596-8036-803406764AB8}" type="presParOf" srcId="{368F09EC-E8E0-48F7-A657-AF346A83E068}" destId="{B3141CC1-37D1-484B-AC00-08A4558FAF46}" srcOrd="4" destOrd="0" presId="urn:microsoft.com/office/officeart/2008/layout/LinedList"/>
    <dgm:cxn modelId="{D74EC85E-9C3C-4D38-8C86-665F5724DA6A}" type="presParOf" srcId="{368F09EC-E8E0-48F7-A657-AF346A83E068}" destId="{D240893A-112A-499B-8B4F-E9D9DCEE0241}" srcOrd="5" destOrd="0" presId="urn:microsoft.com/office/officeart/2008/layout/LinedList"/>
    <dgm:cxn modelId="{2FD7C134-A2D5-4F23-A171-6E202E7892B5}" type="presParOf" srcId="{D240893A-112A-499B-8B4F-E9D9DCEE0241}" destId="{C546FE8B-DDFC-43D5-AF8C-99CC594C6028}" srcOrd="0" destOrd="0" presId="urn:microsoft.com/office/officeart/2008/layout/LinedList"/>
    <dgm:cxn modelId="{1319E10E-7E74-47B9-8899-8DA5318EF1F3}" type="presParOf" srcId="{D240893A-112A-499B-8B4F-E9D9DCEE0241}" destId="{04658F1D-DD0C-4F0E-B58E-606FADCBF297}" srcOrd="1" destOrd="0" presId="urn:microsoft.com/office/officeart/2008/layout/LinedList"/>
    <dgm:cxn modelId="{A72EC754-5A9D-47C9-A163-9D3E05FD3C05}" type="presParOf" srcId="{368F09EC-E8E0-48F7-A657-AF346A83E068}" destId="{B199DCAA-0CC7-4441-B20C-2244610C3139}" srcOrd="6" destOrd="0" presId="urn:microsoft.com/office/officeart/2008/layout/LinedList"/>
    <dgm:cxn modelId="{5CE6CCC4-8C32-4346-B7D3-D4C0510CB26E}" type="presParOf" srcId="{368F09EC-E8E0-48F7-A657-AF346A83E068}" destId="{83A47C23-BA09-4BB1-86BC-833DE043BDCA}" srcOrd="7" destOrd="0" presId="urn:microsoft.com/office/officeart/2008/layout/LinedList"/>
    <dgm:cxn modelId="{BB5F5CF6-9B57-4576-8105-C7CF2599E935}" type="presParOf" srcId="{83A47C23-BA09-4BB1-86BC-833DE043BDCA}" destId="{66D2A76C-1849-4407-B863-1E8236CCAE27}" srcOrd="0" destOrd="0" presId="urn:microsoft.com/office/officeart/2008/layout/LinedList"/>
    <dgm:cxn modelId="{158A040B-1BE5-4465-8352-9AC9441C034D}" type="presParOf" srcId="{83A47C23-BA09-4BB1-86BC-833DE043BDCA}" destId="{4A0F3092-55FE-4153-9337-6D39F187D7F2}" srcOrd="1" destOrd="0" presId="urn:microsoft.com/office/officeart/2008/layout/LinedList"/>
    <dgm:cxn modelId="{4713B401-DC24-42C3-BF91-4A3616A5A845}" type="presParOf" srcId="{368F09EC-E8E0-48F7-A657-AF346A83E068}" destId="{3E160A7B-9B36-4D53-B6C0-505E4C6EEEAB}" srcOrd="8" destOrd="0" presId="urn:microsoft.com/office/officeart/2008/layout/LinedList"/>
    <dgm:cxn modelId="{8BF47E01-9444-4EE6-9035-7EEFD898BE58}" type="presParOf" srcId="{368F09EC-E8E0-48F7-A657-AF346A83E068}" destId="{ADE14968-C055-4D03-B294-AF1ACB2728D6}" srcOrd="9" destOrd="0" presId="urn:microsoft.com/office/officeart/2008/layout/LinedList"/>
    <dgm:cxn modelId="{AE99EE70-E8D3-4E2E-B5D3-C0B07F947A61}" type="presParOf" srcId="{ADE14968-C055-4D03-B294-AF1ACB2728D6}" destId="{DF77B181-B391-40C1-8B21-C709780A7AB1}" srcOrd="0" destOrd="0" presId="urn:microsoft.com/office/officeart/2008/layout/LinedList"/>
    <dgm:cxn modelId="{DD2D5E22-7274-4F95-951E-86389BCCF834}" type="presParOf" srcId="{ADE14968-C055-4D03-B294-AF1ACB2728D6}" destId="{E5135115-472B-4ADC-B457-5901208FC962}"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5F68C7-8033-4819-A399-38149E20D6D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F240877-F972-4C45-9695-81D42EEBE888}">
      <dgm:prSet phldrT="[Text]" custT="1"/>
      <dgm:spPr/>
      <dgm:t>
        <a:bodyPr/>
        <a:lstStyle/>
        <a:p>
          <a:r>
            <a:rPr lang="en-US" sz="1800" dirty="0"/>
            <a:t>Use the </a:t>
          </a:r>
          <a:r>
            <a:rPr lang="en-US" sz="1800" i="1" dirty="0">
              <a:latin typeface="Segoe UI Semibold" panose="020B0702040204020203" pitchFamily="34" charset="0"/>
              <a:cs typeface="Segoe UI Semibold" panose="020B0702040204020203" pitchFamily="34" charset="0"/>
            </a:rPr>
            <a:t>School Packing List </a:t>
          </a:r>
          <a:r>
            <a:rPr lang="en-US" sz="1800" dirty="0"/>
            <a:t>to check in materials at the school. </a:t>
          </a:r>
        </a:p>
      </dgm:t>
    </dgm:pt>
    <dgm:pt modelId="{B86EF2CD-334C-4C42-8AB8-E94DD67BF061}" type="parTrans" cxnId="{5C100A77-7F35-4461-95C6-9E967196F331}">
      <dgm:prSet/>
      <dgm:spPr/>
      <dgm:t>
        <a:bodyPr/>
        <a:lstStyle/>
        <a:p>
          <a:endParaRPr lang="en-US" sz="1800"/>
        </a:p>
      </dgm:t>
    </dgm:pt>
    <dgm:pt modelId="{585A8593-7F09-43A2-B9BF-414AFFD35560}" type="sibTrans" cxnId="{5C100A77-7F35-4461-95C6-9E967196F331}">
      <dgm:prSet/>
      <dgm:spPr/>
      <dgm:t>
        <a:bodyPr/>
        <a:lstStyle/>
        <a:p>
          <a:endParaRPr lang="en-US" sz="1800"/>
        </a:p>
      </dgm:t>
    </dgm:pt>
    <dgm:pt modelId="{DE8D6369-051E-45B6-9341-0F78064FDDCB}">
      <dgm:prSet phldrT="[Text]" custT="1"/>
      <dgm:spPr/>
      <dgm:t>
        <a:bodyPr/>
        <a:lstStyle/>
        <a:p>
          <a:r>
            <a:rPr lang="en-US" sz="1800" dirty="0"/>
            <a:t>Report any discrepancies in materials to your District Coordinator immediately.</a:t>
          </a:r>
        </a:p>
      </dgm:t>
    </dgm:pt>
    <dgm:pt modelId="{4DCFC134-FF40-472D-9EE0-99D96D3ADA9F}" type="parTrans" cxnId="{760ED5F8-29A6-4A54-B5B8-6BA0406ACECD}">
      <dgm:prSet/>
      <dgm:spPr/>
      <dgm:t>
        <a:bodyPr/>
        <a:lstStyle/>
        <a:p>
          <a:endParaRPr lang="en-US" sz="1800"/>
        </a:p>
      </dgm:t>
    </dgm:pt>
    <dgm:pt modelId="{386424FB-5FD1-4023-8C1A-2338BB7266B3}" type="sibTrans" cxnId="{760ED5F8-29A6-4A54-B5B8-6BA0406ACECD}">
      <dgm:prSet/>
      <dgm:spPr/>
      <dgm:t>
        <a:bodyPr/>
        <a:lstStyle/>
        <a:p>
          <a:endParaRPr lang="en-US" sz="1800"/>
        </a:p>
      </dgm:t>
    </dgm:pt>
    <dgm:pt modelId="{259AAB7A-2762-42B6-ABF8-D30DD735E26A}">
      <dgm:prSet phldrT="[Text]" custT="1"/>
      <dgm:spPr/>
      <dgm:t>
        <a:bodyPr/>
        <a:lstStyle/>
        <a:p>
          <a:r>
            <a:rPr lang="en-US" sz="1800" dirty="0"/>
            <a:t>After all materials have been checked in, sort according to the district approved test sessions and attach student labels to test booklets.	</a:t>
          </a:r>
        </a:p>
      </dgm:t>
    </dgm:pt>
    <dgm:pt modelId="{2FD06292-3433-4E5B-89C5-21FA67188F17}" type="parTrans" cxnId="{C145118B-9FA9-4D18-94A8-D79511B32C78}">
      <dgm:prSet/>
      <dgm:spPr/>
      <dgm:t>
        <a:bodyPr/>
        <a:lstStyle/>
        <a:p>
          <a:endParaRPr lang="en-US" sz="1800"/>
        </a:p>
      </dgm:t>
    </dgm:pt>
    <dgm:pt modelId="{C7EA998C-E386-4B36-A026-E103DF29604B}" type="sibTrans" cxnId="{C145118B-9FA9-4D18-94A8-D79511B32C78}">
      <dgm:prSet/>
      <dgm:spPr/>
      <dgm:t>
        <a:bodyPr/>
        <a:lstStyle/>
        <a:p>
          <a:endParaRPr lang="en-US" sz="1800"/>
        </a:p>
      </dgm:t>
    </dgm:pt>
    <dgm:pt modelId="{2AE3E20C-9732-4E8B-AE45-A32981D2E6A6}">
      <dgm:prSet custT="1"/>
      <dgm:spPr/>
      <dgm:t>
        <a:bodyPr/>
        <a:lstStyle/>
        <a:p>
          <a:r>
            <a:rPr lang="en-US" sz="1800" dirty="0"/>
            <a:t>All school level staff participating in material distribution must be fully trained on the material chain of custody outlined in your school </a:t>
          </a:r>
          <a:r>
            <a:rPr lang="en-US" sz="1800" i="1" dirty="0"/>
            <a:t>Test Security and Building Plan </a:t>
          </a:r>
          <a:r>
            <a:rPr lang="en-US" sz="1800" dirty="0"/>
            <a:t>(TSBP). </a:t>
          </a:r>
        </a:p>
      </dgm:t>
    </dgm:pt>
    <dgm:pt modelId="{9E09F253-346A-468F-B5C5-D40A24A64535}" type="parTrans" cxnId="{6557D903-F73D-4AB3-9F2D-E149CC4A721F}">
      <dgm:prSet/>
      <dgm:spPr/>
      <dgm:t>
        <a:bodyPr/>
        <a:lstStyle/>
        <a:p>
          <a:endParaRPr lang="en-US" sz="1800"/>
        </a:p>
      </dgm:t>
    </dgm:pt>
    <dgm:pt modelId="{4FDD9120-F2C3-484D-A5B8-13543B24F7FF}" type="sibTrans" cxnId="{6557D903-F73D-4AB3-9F2D-E149CC4A721F}">
      <dgm:prSet/>
      <dgm:spPr/>
      <dgm:t>
        <a:bodyPr/>
        <a:lstStyle/>
        <a:p>
          <a:endParaRPr lang="en-US" sz="1800"/>
        </a:p>
      </dgm:t>
    </dgm:pt>
    <dgm:pt modelId="{BC39D1C3-E5A9-4B4D-87E0-EE4B53D6DCDE}">
      <dgm:prSet custT="1"/>
      <dgm:spPr/>
      <dgm:t>
        <a:bodyPr/>
        <a:lstStyle/>
        <a:p>
          <a:r>
            <a:rPr lang="en-US" sz="1800" dirty="0"/>
            <a:t>Materials are distributed to TAs just before each testing session and must be stored in a locked secure location when not in use.</a:t>
          </a:r>
        </a:p>
      </dgm:t>
    </dgm:pt>
    <dgm:pt modelId="{049C2260-2E9B-47B8-AE8C-8353BF63499E}" type="parTrans" cxnId="{302FC43E-81B0-4748-8FD2-94D025561343}">
      <dgm:prSet/>
      <dgm:spPr/>
      <dgm:t>
        <a:bodyPr/>
        <a:lstStyle/>
        <a:p>
          <a:endParaRPr lang="en-US" sz="1800"/>
        </a:p>
      </dgm:t>
    </dgm:pt>
    <dgm:pt modelId="{E8B454D9-5672-4E7E-91D8-C32B1C9FD2AD}" type="sibTrans" cxnId="{302FC43E-81B0-4748-8FD2-94D025561343}">
      <dgm:prSet/>
      <dgm:spPr/>
      <dgm:t>
        <a:bodyPr/>
        <a:lstStyle/>
        <a:p>
          <a:endParaRPr lang="en-US" sz="1800"/>
        </a:p>
      </dgm:t>
    </dgm:pt>
    <dgm:pt modelId="{C77B18E0-5D05-4CE5-80FD-CF5015FAAA1F}">
      <dgm:prSet phldrT="[Text]" custT="1"/>
      <dgm:spPr/>
      <dgm:t>
        <a:bodyPr/>
        <a:lstStyle/>
        <a:p>
          <a:r>
            <a:rPr lang="en-US" sz="1800" u="sng" dirty="0">
              <a:latin typeface="Segoe UI Semibold" panose="020B0702040204020203" pitchFamily="34" charset="0"/>
              <a:cs typeface="Segoe UI Semibold" panose="020B0702040204020203" pitchFamily="34" charset="0"/>
            </a:rPr>
            <a:t>School Box 1 Contents</a:t>
          </a:r>
          <a:endParaRPr lang="en-US" sz="1800" dirty="0"/>
        </a:p>
      </dgm:t>
    </dgm:pt>
    <dgm:pt modelId="{A5F06CDC-F606-4CB7-87EA-519187B1BA87}" type="sibTrans" cxnId="{9644FEE6-7FE4-4D28-8D0E-364294EA796E}">
      <dgm:prSet/>
      <dgm:spPr/>
      <dgm:t>
        <a:bodyPr/>
        <a:lstStyle/>
        <a:p>
          <a:endParaRPr lang="en-US" sz="1800"/>
        </a:p>
      </dgm:t>
    </dgm:pt>
    <dgm:pt modelId="{9FCCCC2C-3277-431D-B885-96374E139CB0}" type="parTrans" cxnId="{9644FEE6-7FE4-4D28-8D0E-364294EA796E}">
      <dgm:prSet/>
      <dgm:spPr/>
      <dgm:t>
        <a:bodyPr/>
        <a:lstStyle/>
        <a:p>
          <a:endParaRPr lang="en-US" sz="1800"/>
        </a:p>
      </dgm:t>
    </dgm:pt>
    <dgm:pt modelId="{A7E0C926-28EB-4EEE-B280-8ABF4054F059}" type="pres">
      <dgm:prSet presAssocID="{DC5F68C7-8033-4819-A399-38149E20D6DC}" presName="vert0" presStyleCnt="0">
        <dgm:presLayoutVars>
          <dgm:dir/>
          <dgm:animOne val="branch"/>
          <dgm:animLvl val="lvl"/>
        </dgm:presLayoutVars>
      </dgm:prSet>
      <dgm:spPr/>
    </dgm:pt>
    <dgm:pt modelId="{68485EAC-20E4-4DE5-A299-F8CCF14962C5}" type="pres">
      <dgm:prSet presAssocID="{C77B18E0-5D05-4CE5-80FD-CF5015FAAA1F}" presName="thickLine" presStyleLbl="alignNode1" presStyleIdx="0" presStyleCnt="1"/>
      <dgm:spPr/>
    </dgm:pt>
    <dgm:pt modelId="{208A6B8B-6AB6-4D59-85DC-54962C995450}" type="pres">
      <dgm:prSet presAssocID="{C77B18E0-5D05-4CE5-80FD-CF5015FAAA1F}" presName="horz1" presStyleCnt="0"/>
      <dgm:spPr/>
    </dgm:pt>
    <dgm:pt modelId="{E66B341D-4752-4667-ACC6-214B4BF5C84B}" type="pres">
      <dgm:prSet presAssocID="{C77B18E0-5D05-4CE5-80FD-CF5015FAAA1F}" presName="tx1" presStyleLbl="revTx" presStyleIdx="0" presStyleCnt="6" custScaleX="159259"/>
      <dgm:spPr/>
    </dgm:pt>
    <dgm:pt modelId="{69591678-4877-43A5-B28A-5AA41CB3006C}" type="pres">
      <dgm:prSet presAssocID="{C77B18E0-5D05-4CE5-80FD-CF5015FAAA1F}" presName="vert1" presStyleCnt="0"/>
      <dgm:spPr/>
    </dgm:pt>
    <dgm:pt modelId="{5FD6F4B6-E403-4C36-AFB3-8EE88324C061}" type="pres">
      <dgm:prSet presAssocID="{DF240877-F972-4C45-9695-81D42EEBE888}" presName="vertSpace2a" presStyleCnt="0"/>
      <dgm:spPr/>
    </dgm:pt>
    <dgm:pt modelId="{44AF0A9B-E724-41B6-AAAF-240CA7311A06}" type="pres">
      <dgm:prSet presAssocID="{DF240877-F972-4C45-9695-81D42EEBE888}" presName="horz2" presStyleCnt="0"/>
      <dgm:spPr/>
    </dgm:pt>
    <dgm:pt modelId="{0286534F-9B62-4000-A285-209109B50C37}" type="pres">
      <dgm:prSet presAssocID="{DF240877-F972-4C45-9695-81D42EEBE888}" presName="horzSpace2" presStyleCnt="0"/>
      <dgm:spPr/>
    </dgm:pt>
    <dgm:pt modelId="{3305BC55-28CC-46D6-A2A2-B61C3C257E19}" type="pres">
      <dgm:prSet presAssocID="{DF240877-F972-4C45-9695-81D42EEBE888}" presName="tx2" presStyleLbl="revTx" presStyleIdx="1" presStyleCnt="6" custScaleY="64458"/>
      <dgm:spPr/>
    </dgm:pt>
    <dgm:pt modelId="{155FAA10-8A30-4431-BB4A-73F1229011CA}" type="pres">
      <dgm:prSet presAssocID="{DF240877-F972-4C45-9695-81D42EEBE888}" presName="vert2" presStyleCnt="0"/>
      <dgm:spPr/>
    </dgm:pt>
    <dgm:pt modelId="{66415EF1-3F3E-4E3E-B982-BBDAEBC805BF}" type="pres">
      <dgm:prSet presAssocID="{DF240877-F972-4C45-9695-81D42EEBE888}" presName="thinLine2b" presStyleLbl="callout" presStyleIdx="0" presStyleCnt="5"/>
      <dgm:spPr/>
    </dgm:pt>
    <dgm:pt modelId="{AC170B58-6596-4615-955F-106AF2F2EA68}" type="pres">
      <dgm:prSet presAssocID="{DF240877-F972-4C45-9695-81D42EEBE888}" presName="vertSpace2b" presStyleCnt="0"/>
      <dgm:spPr/>
    </dgm:pt>
    <dgm:pt modelId="{3C291D6A-0B35-4BB9-A749-604F8F173D62}" type="pres">
      <dgm:prSet presAssocID="{DE8D6369-051E-45B6-9341-0F78064FDDCB}" presName="horz2" presStyleCnt="0"/>
      <dgm:spPr/>
    </dgm:pt>
    <dgm:pt modelId="{3E9CD35A-9C69-4803-BEEE-DDF30435AE96}" type="pres">
      <dgm:prSet presAssocID="{DE8D6369-051E-45B6-9341-0F78064FDDCB}" presName="horzSpace2" presStyleCnt="0"/>
      <dgm:spPr/>
    </dgm:pt>
    <dgm:pt modelId="{FBCE051C-E5D7-47E0-8654-4A61C638AADC}" type="pres">
      <dgm:prSet presAssocID="{DE8D6369-051E-45B6-9341-0F78064FDDCB}" presName="tx2" presStyleLbl="revTx" presStyleIdx="2" presStyleCnt="6" custScaleY="86577"/>
      <dgm:spPr/>
    </dgm:pt>
    <dgm:pt modelId="{A7EDAD62-9756-41A7-9E2E-A71346014F42}" type="pres">
      <dgm:prSet presAssocID="{DE8D6369-051E-45B6-9341-0F78064FDDCB}" presName="vert2" presStyleCnt="0"/>
      <dgm:spPr/>
    </dgm:pt>
    <dgm:pt modelId="{1D444C3E-6907-4F3D-80F4-AD9E2BE8AF4F}" type="pres">
      <dgm:prSet presAssocID="{DE8D6369-051E-45B6-9341-0F78064FDDCB}" presName="thinLine2b" presStyleLbl="callout" presStyleIdx="1" presStyleCnt="5"/>
      <dgm:spPr/>
    </dgm:pt>
    <dgm:pt modelId="{658298CB-04D9-4803-9534-C61B6ED71909}" type="pres">
      <dgm:prSet presAssocID="{DE8D6369-051E-45B6-9341-0F78064FDDCB}" presName="vertSpace2b" presStyleCnt="0"/>
      <dgm:spPr/>
    </dgm:pt>
    <dgm:pt modelId="{300AFEF1-5DC7-43D4-BB8C-A10AB0B28B21}" type="pres">
      <dgm:prSet presAssocID="{259AAB7A-2762-42B6-ABF8-D30DD735E26A}" presName="horz2" presStyleCnt="0"/>
      <dgm:spPr/>
    </dgm:pt>
    <dgm:pt modelId="{7719EEDF-7432-469E-8052-16C0A797AB23}" type="pres">
      <dgm:prSet presAssocID="{259AAB7A-2762-42B6-ABF8-D30DD735E26A}" presName="horzSpace2" presStyleCnt="0"/>
      <dgm:spPr/>
    </dgm:pt>
    <dgm:pt modelId="{AA9759F9-E4CB-495E-94DC-23A129314B15}" type="pres">
      <dgm:prSet presAssocID="{259AAB7A-2762-42B6-ABF8-D30DD735E26A}" presName="tx2" presStyleLbl="revTx" presStyleIdx="3" presStyleCnt="6" custScaleY="106166"/>
      <dgm:spPr/>
    </dgm:pt>
    <dgm:pt modelId="{D20454E8-07AF-4793-8B9D-995F34D3196C}" type="pres">
      <dgm:prSet presAssocID="{259AAB7A-2762-42B6-ABF8-D30DD735E26A}" presName="vert2" presStyleCnt="0"/>
      <dgm:spPr/>
    </dgm:pt>
    <dgm:pt modelId="{7C795056-0283-4E97-A514-817616D95AFC}" type="pres">
      <dgm:prSet presAssocID="{259AAB7A-2762-42B6-ABF8-D30DD735E26A}" presName="thinLine2b" presStyleLbl="callout" presStyleIdx="2" presStyleCnt="5"/>
      <dgm:spPr/>
    </dgm:pt>
    <dgm:pt modelId="{18F79C92-2563-4D8A-8161-CDA894A7C350}" type="pres">
      <dgm:prSet presAssocID="{259AAB7A-2762-42B6-ABF8-D30DD735E26A}" presName="vertSpace2b" presStyleCnt="0"/>
      <dgm:spPr/>
    </dgm:pt>
    <dgm:pt modelId="{FBC33AE5-B5C1-4219-BE44-8B405EB40DE2}" type="pres">
      <dgm:prSet presAssocID="{2AE3E20C-9732-4E8B-AE45-A32981D2E6A6}" presName="horz2" presStyleCnt="0"/>
      <dgm:spPr/>
    </dgm:pt>
    <dgm:pt modelId="{851B8949-49D4-4FE1-A62A-93BE33D8854D}" type="pres">
      <dgm:prSet presAssocID="{2AE3E20C-9732-4E8B-AE45-A32981D2E6A6}" presName="horzSpace2" presStyleCnt="0"/>
      <dgm:spPr/>
    </dgm:pt>
    <dgm:pt modelId="{D5C7CA87-2FF8-4BD6-BE66-8DB0AF79DC00}" type="pres">
      <dgm:prSet presAssocID="{2AE3E20C-9732-4E8B-AE45-A32981D2E6A6}" presName="tx2" presStyleLbl="revTx" presStyleIdx="4" presStyleCnt="6" custScaleY="117750"/>
      <dgm:spPr/>
    </dgm:pt>
    <dgm:pt modelId="{FBE543ED-50FF-4C42-A305-0DE44F3238D4}" type="pres">
      <dgm:prSet presAssocID="{2AE3E20C-9732-4E8B-AE45-A32981D2E6A6}" presName="vert2" presStyleCnt="0"/>
      <dgm:spPr/>
    </dgm:pt>
    <dgm:pt modelId="{9289A527-E571-418A-9321-49AD43DE3258}" type="pres">
      <dgm:prSet presAssocID="{2AE3E20C-9732-4E8B-AE45-A32981D2E6A6}" presName="thinLine2b" presStyleLbl="callout" presStyleIdx="3" presStyleCnt="5"/>
      <dgm:spPr/>
    </dgm:pt>
    <dgm:pt modelId="{F009D7EC-2AEF-40DE-9BCF-E295EC92B797}" type="pres">
      <dgm:prSet presAssocID="{2AE3E20C-9732-4E8B-AE45-A32981D2E6A6}" presName="vertSpace2b" presStyleCnt="0"/>
      <dgm:spPr/>
    </dgm:pt>
    <dgm:pt modelId="{00BD2B41-8020-434B-BC07-D60DC44892AC}" type="pres">
      <dgm:prSet presAssocID="{BC39D1C3-E5A9-4B4D-87E0-EE4B53D6DCDE}" presName="horz2" presStyleCnt="0"/>
      <dgm:spPr/>
    </dgm:pt>
    <dgm:pt modelId="{490111A3-CF5A-42AC-B35F-BCCCEE87D830}" type="pres">
      <dgm:prSet presAssocID="{BC39D1C3-E5A9-4B4D-87E0-EE4B53D6DCDE}" presName="horzSpace2" presStyleCnt="0"/>
      <dgm:spPr/>
    </dgm:pt>
    <dgm:pt modelId="{E315C3A4-9883-44D1-B773-8F151CD52905}" type="pres">
      <dgm:prSet presAssocID="{BC39D1C3-E5A9-4B4D-87E0-EE4B53D6DCDE}" presName="tx2" presStyleLbl="revTx" presStyleIdx="5" presStyleCnt="6" custScaleY="78226"/>
      <dgm:spPr/>
    </dgm:pt>
    <dgm:pt modelId="{02619394-D6AD-44C8-8470-49364B680F2B}" type="pres">
      <dgm:prSet presAssocID="{BC39D1C3-E5A9-4B4D-87E0-EE4B53D6DCDE}" presName="vert2" presStyleCnt="0"/>
      <dgm:spPr/>
    </dgm:pt>
    <dgm:pt modelId="{CD5F1FB1-60E2-4A3B-B711-436CC70912ED}" type="pres">
      <dgm:prSet presAssocID="{BC39D1C3-E5A9-4B4D-87E0-EE4B53D6DCDE}" presName="thinLine2b" presStyleLbl="callout" presStyleIdx="4" presStyleCnt="5"/>
      <dgm:spPr/>
    </dgm:pt>
    <dgm:pt modelId="{4BCC86AD-F6D8-4A9C-8FBD-50ACDFA3DA44}" type="pres">
      <dgm:prSet presAssocID="{BC39D1C3-E5A9-4B4D-87E0-EE4B53D6DCDE}" presName="vertSpace2b" presStyleCnt="0"/>
      <dgm:spPr/>
    </dgm:pt>
  </dgm:ptLst>
  <dgm:cxnLst>
    <dgm:cxn modelId="{6557D903-F73D-4AB3-9F2D-E149CC4A721F}" srcId="{C77B18E0-5D05-4CE5-80FD-CF5015FAAA1F}" destId="{2AE3E20C-9732-4E8B-AE45-A32981D2E6A6}" srcOrd="3" destOrd="0" parTransId="{9E09F253-346A-468F-B5C5-D40A24A64535}" sibTransId="{4FDD9120-F2C3-484D-A5B8-13543B24F7FF}"/>
    <dgm:cxn modelId="{2D016506-FEFB-4B13-95A2-CEB5DCBC158A}" type="presOf" srcId="{DC5F68C7-8033-4819-A399-38149E20D6DC}" destId="{A7E0C926-28EB-4EEE-B280-8ABF4054F059}" srcOrd="0" destOrd="0" presId="urn:microsoft.com/office/officeart/2008/layout/LinedList"/>
    <dgm:cxn modelId="{F2854119-E56D-4695-A1E0-246E0F79E8D7}" type="presOf" srcId="{DE8D6369-051E-45B6-9341-0F78064FDDCB}" destId="{FBCE051C-E5D7-47E0-8654-4A61C638AADC}" srcOrd="0" destOrd="0" presId="urn:microsoft.com/office/officeart/2008/layout/LinedList"/>
    <dgm:cxn modelId="{6DE80C27-DCD3-4D8E-8CC6-F2B1048E6DD8}" type="presOf" srcId="{2AE3E20C-9732-4E8B-AE45-A32981D2E6A6}" destId="{D5C7CA87-2FF8-4BD6-BE66-8DB0AF79DC00}" srcOrd="0" destOrd="0" presId="urn:microsoft.com/office/officeart/2008/layout/LinedList"/>
    <dgm:cxn modelId="{302FC43E-81B0-4748-8FD2-94D025561343}" srcId="{C77B18E0-5D05-4CE5-80FD-CF5015FAAA1F}" destId="{BC39D1C3-E5A9-4B4D-87E0-EE4B53D6DCDE}" srcOrd="4" destOrd="0" parTransId="{049C2260-2E9B-47B8-AE8C-8353BF63499E}" sibTransId="{E8B454D9-5672-4E7E-91D8-C32B1C9FD2AD}"/>
    <dgm:cxn modelId="{C5848E56-EB84-431B-AAD0-BAAF34A22D6B}" type="presOf" srcId="{DF240877-F972-4C45-9695-81D42EEBE888}" destId="{3305BC55-28CC-46D6-A2A2-B61C3C257E19}" srcOrd="0" destOrd="0" presId="urn:microsoft.com/office/officeart/2008/layout/LinedList"/>
    <dgm:cxn modelId="{5C100A77-7F35-4461-95C6-9E967196F331}" srcId="{C77B18E0-5D05-4CE5-80FD-CF5015FAAA1F}" destId="{DF240877-F972-4C45-9695-81D42EEBE888}" srcOrd="0" destOrd="0" parTransId="{B86EF2CD-334C-4C42-8AB8-E94DD67BF061}" sibTransId="{585A8593-7F09-43A2-B9BF-414AFFD35560}"/>
    <dgm:cxn modelId="{16FF2F7F-0A6B-46F3-ADAE-8B3B20B84A8F}" type="presOf" srcId="{C77B18E0-5D05-4CE5-80FD-CF5015FAAA1F}" destId="{E66B341D-4752-4667-ACC6-214B4BF5C84B}" srcOrd="0" destOrd="0" presId="urn:microsoft.com/office/officeart/2008/layout/LinedList"/>
    <dgm:cxn modelId="{C145118B-9FA9-4D18-94A8-D79511B32C78}" srcId="{C77B18E0-5D05-4CE5-80FD-CF5015FAAA1F}" destId="{259AAB7A-2762-42B6-ABF8-D30DD735E26A}" srcOrd="2" destOrd="0" parTransId="{2FD06292-3433-4E5B-89C5-21FA67188F17}" sibTransId="{C7EA998C-E386-4B36-A026-E103DF29604B}"/>
    <dgm:cxn modelId="{F1810FE0-9E52-4D63-84B3-9C34FF2498EE}" type="presOf" srcId="{259AAB7A-2762-42B6-ABF8-D30DD735E26A}" destId="{AA9759F9-E4CB-495E-94DC-23A129314B15}" srcOrd="0" destOrd="0" presId="urn:microsoft.com/office/officeart/2008/layout/LinedList"/>
    <dgm:cxn modelId="{9644FEE6-7FE4-4D28-8D0E-364294EA796E}" srcId="{DC5F68C7-8033-4819-A399-38149E20D6DC}" destId="{C77B18E0-5D05-4CE5-80FD-CF5015FAAA1F}" srcOrd="0" destOrd="0" parTransId="{9FCCCC2C-3277-431D-B885-96374E139CB0}" sibTransId="{A5F06CDC-F606-4CB7-87EA-519187B1BA87}"/>
    <dgm:cxn modelId="{771D08EC-515B-4519-AE93-521A369BA014}" type="presOf" srcId="{BC39D1C3-E5A9-4B4D-87E0-EE4B53D6DCDE}" destId="{E315C3A4-9883-44D1-B773-8F151CD52905}" srcOrd="0" destOrd="0" presId="urn:microsoft.com/office/officeart/2008/layout/LinedList"/>
    <dgm:cxn modelId="{760ED5F8-29A6-4A54-B5B8-6BA0406ACECD}" srcId="{C77B18E0-5D05-4CE5-80FD-CF5015FAAA1F}" destId="{DE8D6369-051E-45B6-9341-0F78064FDDCB}" srcOrd="1" destOrd="0" parTransId="{4DCFC134-FF40-472D-9EE0-99D96D3ADA9F}" sibTransId="{386424FB-5FD1-4023-8C1A-2338BB7266B3}"/>
    <dgm:cxn modelId="{9069EB2E-79FF-4CF6-8FBC-FFA450483ADB}" type="presParOf" srcId="{A7E0C926-28EB-4EEE-B280-8ABF4054F059}" destId="{68485EAC-20E4-4DE5-A299-F8CCF14962C5}" srcOrd="0" destOrd="0" presId="urn:microsoft.com/office/officeart/2008/layout/LinedList"/>
    <dgm:cxn modelId="{D62CB439-6916-4FE7-9439-3DBC1D14AB74}" type="presParOf" srcId="{A7E0C926-28EB-4EEE-B280-8ABF4054F059}" destId="{208A6B8B-6AB6-4D59-85DC-54962C995450}" srcOrd="1" destOrd="0" presId="urn:microsoft.com/office/officeart/2008/layout/LinedList"/>
    <dgm:cxn modelId="{A9259879-761F-46AC-BC3F-F9E541221C3D}" type="presParOf" srcId="{208A6B8B-6AB6-4D59-85DC-54962C995450}" destId="{E66B341D-4752-4667-ACC6-214B4BF5C84B}" srcOrd="0" destOrd="0" presId="urn:microsoft.com/office/officeart/2008/layout/LinedList"/>
    <dgm:cxn modelId="{684F3564-6904-43DC-81EB-6F1F074B6AEA}" type="presParOf" srcId="{208A6B8B-6AB6-4D59-85DC-54962C995450}" destId="{69591678-4877-43A5-B28A-5AA41CB3006C}" srcOrd="1" destOrd="0" presId="urn:microsoft.com/office/officeart/2008/layout/LinedList"/>
    <dgm:cxn modelId="{004971EC-C347-4532-8ECD-24437229553F}" type="presParOf" srcId="{69591678-4877-43A5-B28A-5AA41CB3006C}" destId="{5FD6F4B6-E403-4C36-AFB3-8EE88324C061}" srcOrd="0" destOrd="0" presId="urn:microsoft.com/office/officeart/2008/layout/LinedList"/>
    <dgm:cxn modelId="{93B30857-F1DC-426E-BC47-8769D79D01B3}" type="presParOf" srcId="{69591678-4877-43A5-B28A-5AA41CB3006C}" destId="{44AF0A9B-E724-41B6-AAAF-240CA7311A06}" srcOrd="1" destOrd="0" presId="urn:microsoft.com/office/officeart/2008/layout/LinedList"/>
    <dgm:cxn modelId="{DD7FBF1B-43A4-46FE-B6CB-1E8542C6FB53}" type="presParOf" srcId="{44AF0A9B-E724-41B6-AAAF-240CA7311A06}" destId="{0286534F-9B62-4000-A285-209109B50C37}" srcOrd="0" destOrd="0" presId="urn:microsoft.com/office/officeart/2008/layout/LinedList"/>
    <dgm:cxn modelId="{1DBB2FE9-B728-4B36-A861-DCE4BF0B5D1D}" type="presParOf" srcId="{44AF0A9B-E724-41B6-AAAF-240CA7311A06}" destId="{3305BC55-28CC-46D6-A2A2-B61C3C257E19}" srcOrd="1" destOrd="0" presId="urn:microsoft.com/office/officeart/2008/layout/LinedList"/>
    <dgm:cxn modelId="{0EAD790C-4CE5-47FF-8856-4A44256B13E3}" type="presParOf" srcId="{44AF0A9B-E724-41B6-AAAF-240CA7311A06}" destId="{155FAA10-8A30-4431-BB4A-73F1229011CA}" srcOrd="2" destOrd="0" presId="urn:microsoft.com/office/officeart/2008/layout/LinedList"/>
    <dgm:cxn modelId="{24DA34B1-C95A-4571-8923-F6799F41EC57}" type="presParOf" srcId="{69591678-4877-43A5-B28A-5AA41CB3006C}" destId="{66415EF1-3F3E-4E3E-B982-BBDAEBC805BF}" srcOrd="2" destOrd="0" presId="urn:microsoft.com/office/officeart/2008/layout/LinedList"/>
    <dgm:cxn modelId="{1A9F47A0-74F1-4272-8D71-65EBAC7BCBAB}" type="presParOf" srcId="{69591678-4877-43A5-B28A-5AA41CB3006C}" destId="{AC170B58-6596-4615-955F-106AF2F2EA68}" srcOrd="3" destOrd="0" presId="urn:microsoft.com/office/officeart/2008/layout/LinedList"/>
    <dgm:cxn modelId="{3C943FEF-2932-400B-991E-F3DE06BC0463}" type="presParOf" srcId="{69591678-4877-43A5-B28A-5AA41CB3006C}" destId="{3C291D6A-0B35-4BB9-A749-604F8F173D62}" srcOrd="4" destOrd="0" presId="urn:microsoft.com/office/officeart/2008/layout/LinedList"/>
    <dgm:cxn modelId="{EA2D8635-BC6E-49CB-B84E-142410146380}" type="presParOf" srcId="{3C291D6A-0B35-4BB9-A749-604F8F173D62}" destId="{3E9CD35A-9C69-4803-BEEE-DDF30435AE96}" srcOrd="0" destOrd="0" presId="urn:microsoft.com/office/officeart/2008/layout/LinedList"/>
    <dgm:cxn modelId="{916B54BC-089E-426A-A611-29833A425EE6}" type="presParOf" srcId="{3C291D6A-0B35-4BB9-A749-604F8F173D62}" destId="{FBCE051C-E5D7-47E0-8654-4A61C638AADC}" srcOrd="1" destOrd="0" presId="urn:microsoft.com/office/officeart/2008/layout/LinedList"/>
    <dgm:cxn modelId="{B5732D5D-45F1-4733-B4FC-E3E8EB3E5722}" type="presParOf" srcId="{3C291D6A-0B35-4BB9-A749-604F8F173D62}" destId="{A7EDAD62-9756-41A7-9E2E-A71346014F42}" srcOrd="2" destOrd="0" presId="urn:microsoft.com/office/officeart/2008/layout/LinedList"/>
    <dgm:cxn modelId="{DCE8CDD9-8B34-45DB-A13D-42341FC60AF9}" type="presParOf" srcId="{69591678-4877-43A5-B28A-5AA41CB3006C}" destId="{1D444C3E-6907-4F3D-80F4-AD9E2BE8AF4F}" srcOrd="5" destOrd="0" presId="urn:microsoft.com/office/officeart/2008/layout/LinedList"/>
    <dgm:cxn modelId="{BC7EB11E-CB34-416F-BAA1-FCD66F49D24F}" type="presParOf" srcId="{69591678-4877-43A5-B28A-5AA41CB3006C}" destId="{658298CB-04D9-4803-9534-C61B6ED71909}" srcOrd="6" destOrd="0" presId="urn:microsoft.com/office/officeart/2008/layout/LinedList"/>
    <dgm:cxn modelId="{49493E8E-6782-48F5-8BC0-146BBE61EED2}" type="presParOf" srcId="{69591678-4877-43A5-B28A-5AA41CB3006C}" destId="{300AFEF1-5DC7-43D4-BB8C-A10AB0B28B21}" srcOrd="7" destOrd="0" presId="urn:microsoft.com/office/officeart/2008/layout/LinedList"/>
    <dgm:cxn modelId="{5D6E98CF-3E49-4A4F-9ECB-8BF7DDE62CBF}" type="presParOf" srcId="{300AFEF1-5DC7-43D4-BB8C-A10AB0B28B21}" destId="{7719EEDF-7432-469E-8052-16C0A797AB23}" srcOrd="0" destOrd="0" presId="urn:microsoft.com/office/officeart/2008/layout/LinedList"/>
    <dgm:cxn modelId="{2CD68705-5541-4FC4-98B4-4FFCE5A814D0}" type="presParOf" srcId="{300AFEF1-5DC7-43D4-BB8C-A10AB0B28B21}" destId="{AA9759F9-E4CB-495E-94DC-23A129314B15}" srcOrd="1" destOrd="0" presId="urn:microsoft.com/office/officeart/2008/layout/LinedList"/>
    <dgm:cxn modelId="{111B19AA-7BA6-441D-8B88-996BFB86EC4F}" type="presParOf" srcId="{300AFEF1-5DC7-43D4-BB8C-A10AB0B28B21}" destId="{D20454E8-07AF-4793-8B9D-995F34D3196C}" srcOrd="2" destOrd="0" presId="urn:microsoft.com/office/officeart/2008/layout/LinedList"/>
    <dgm:cxn modelId="{8CCE4849-19B0-4B02-8010-CF91F67078BD}" type="presParOf" srcId="{69591678-4877-43A5-B28A-5AA41CB3006C}" destId="{7C795056-0283-4E97-A514-817616D95AFC}" srcOrd="8" destOrd="0" presId="urn:microsoft.com/office/officeart/2008/layout/LinedList"/>
    <dgm:cxn modelId="{9502BD95-4680-42A8-8AF9-F84F2A8925A3}" type="presParOf" srcId="{69591678-4877-43A5-B28A-5AA41CB3006C}" destId="{18F79C92-2563-4D8A-8161-CDA894A7C350}" srcOrd="9" destOrd="0" presId="urn:microsoft.com/office/officeart/2008/layout/LinedList"/>
    <dgm:cxn modelId="{9D53A913-9394-45FC-ADED-1519B4F24250}" type="presParOf" srcId="{69591678-4877-43A5-B28A-5AA41CB3006C}" destId="{FBC33AE5-B5C1-4219-BE44-8B405EB40DE2}" srcOrd="10" destOrd="0" presId="urn:microsoft.com/office/officeart/2008/layout/LinedList"/>
    <dgm:cxn modelId="{FE6D1EDF-A046-4D6D-BCAF-29DE3FD4E571}" type="presParOf" srcId="{FBC33AE5-B5C1-4219-BE44-8B405EB40DE2}" destId="{851B8949-49D4-4FE1-A62A-93BE33D8854D}" srcOrd="0" destOrd="0" presId="urn:microsoft.com/office/officeart/2008/layout/LinedList"/>
    <dgm:cxn modelId="{0BEED239-0EDA-437F-B04E-9BB53827D51E}" type="presParOf" srcId="{FBC33AE5-B5C1-4219-BE44-8B405EB40DE2}" destId="{D5C7CA87-2FF8-4BD6-BE66-8DB0AF79DC00}" srcOrd="1" destOrd="0" presId="urn:microsoft.com/office/officeart/2008/layout/LinedList"/>
    <dgm:cxn modelId="{888603FF-19AC-4C93-84AE-398195CDABE7}" type="presParOf" srcId="{FBC33AE5-B5C1-4219-BE44-8B405EB40DE2}" destId="{FBE543ED-50FF-4C42-A305-0DE44F3238D4}" srcOrd="2" destOrd="0" presId="urn:microsoft.com/office/officeart/2008/layout/LinedList"/>
    <dgm:cxn modelId="{AFDBD2A5-E956-4EFF-9BF5-191E5730465B}" type="presParOf" srcId="{69591678-4877-43A5-B28A-5AA41CB3006C}" destId="{9289A527-E571-418A-9321-49AD43DE3258}" srcOrd="11" destOrd="0" presId="urn:microsoft.com/office/officeart/2008/layout/LinedList"/>
    <dgm:cxn modelId="{C3D39410-6870-4952-94E3-4D6DF85A13C2}" type="presParOf" srcId="{69591678-4877-43A5-B28A-5AA41CB3006C}" destId="{F009D7EC-2AEF-40DE-9BCF-E295EC92B797}" srcOrd="12" destOrd="0" presId="urn:microsoft.com/office/officeart/2008/layout/LinedList"/>
    <dgm:cxn modelId="{4451FAD2-4237-4BA5-8554-297D495FBBA2}" type="presParOf" srcId="{69591678-4877-43A5-B28A-5AA41CB3006C}" destId="{00BD2B41-8020-434B-BC07-D60DC44892AC}" srcOrd="13" destOrd="0" presId="urn:microsoft.com/office/officeart/2008/layout/LinedList"/>
    <dgm:cxn modelId="{7583516B-5AB1-4BF0-B112-1F81657F78E8}" type="presParOf" srcId="{00BD2B41-8020-434B-BC07-D60DC44892AC}" destId="{490111A3-CF5A-42AC-B35F-BCCCEE87D830}" srcOrd="0" destOrd="0" presId="urn:microsoft.com/office/officeart/2008/layout/LinedList"/>
    <dgm:cxn modelId="{A332F957-4499-4BD1-8A4A-CD6EDD8F2E6A}" type="presParOf" srcId="{00BD2B41-8020-434B-BC07-D60DC44892AC}" destId="{E315C3A4-9883-44D1-B773-8F151CD52905}" srcOrd="1" destOrd="0" presId="urn:microsoft.com/office/officeart/2008/layout/LinedList"/>
    <dgm:cxn modelId="{12792F41-67B5-41DD-9D6D-9A6DEE116B9B}" type="presParOf" srcId="{00BD2B41-8020-434B-BC07-D60DC44892AC}" destId="{02619394-D6AD-44C8-8470-49364B680F2B}" srcOrd="2" destOrd="0" presId="urn:microsoft.com/office/officeart/2008/layout/LinedList"/>
    <dgm:cxn modelId="{12559222-5EBE-42C8-9722-03EEDB6D338B}" type="presParOf" srcId="{69591678-4877-43A5-B28A-5AA41CB3006C}" destId="{CD5F1FB1-60E2-4A3B-B711-436CC70912ED}" srcOrd="14" destOrd="0" presId="urn:microsoft.com/office/officeart/2008/layout/LinedList"/>
    <dgm:cxn modelId="{8807553A-3FF1-4E81-9734-7E16C41C17B5}" type="presParOf" srcId="{69591678-4877-43A5-B28A-5AA41CB3006C}" destId="{4BCC86AD-F6D8-4A9C-8FBD-50ACDFA3DA44}" srcOrd="15"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E58444-10B5-43BF-8502-9772C8B02D3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CE35AF3-9D8B-493D-BCC3-855E7B07BC46}">
      <dgm:prSet custT="1"/>
      <dgm:spPr/>
      <dgm:t>
        <a:bodyPr/>
        <a:lstStyle/>
        <a:p>
          <a:pPr rtl="0">
            <a:lnSpc>
              <a:spcPct val="100000"/>
            </a:lnSpc>
          </a:pPr>
          <a:r>
            <a:rPr lang="en-US" sz="1800" dirty="0"/>
            <a:t>TAs receive materials right before testing begins.</a:t>
          </a:r>
          <a:r>
            <a:rPr lang="en-US" sz="1800" dirty="0">
              <a:latin typeface="Segoe UI"/>
            </a:rPr>
            <a:t> </a:t>
          </a:r>
          <a:endParaRPr lang="en-US" sz="1800" dirty="0"/>
        </a:p>
      </dgm:t>
    </dgm:pt>
    <dgm:pt modelId="{D70A8FDC-E112-43E0-8DFE-17D1BDE6DC47}" type="parTrans" cxnId="{B9C54EEE-EB49-4369-AA0A-9C85C8149B37}">
      <dgm:prSet/>
      <dgm:spPr/>
      <dgm:t>
        <a:bodyPr/>
        <a:lstStyle/>
        <a:p>
          <a:endParaRPr lang="en-US" sz="1800"/>
        </a:p>
      </dgm:t>
    </dgm:pt>
    <dgm:pt modelId="{E3B6FF51-84F8-48F0-BAF4-37CB2F86C923}" type="sibTrans" cxnId="{B9C54EEE-EB49-4369-AA0A-9C85C8149B37}">
      <dgm:prSet/>
      <dgm:spPr/>
      <dgm:t>
        <a:bodyPr/>
        <a:lstStyle/>
        <a:p>
          <a:endParaRPr lang="en-US" sz="1800"/>
        </a:p>
      </dgm:t>
    </dgm:pt>
    <dgm:pt modelId="{33BD2E9B-C7EA-4E23-A6B3-9A8978302CA2}">
      <dgm:prSet custT="1"/>
      <dgm:spPr/>
      <dgm:t>
        <a:bodyPr/>
        <a:lstStyle/>
        <a:p>
          <a:pPr>
            <a:lnSpc>
              <a:spcPct val="100000"/>
            </a:lnSpc>
          </a:pPr>
          <a:r>
            <a:rPr lang="en-US" sz="1800" dirty="0"/>
            <a:t>They were provided all materials needed to support the students in the session.</a:t>
          </a:r>
        </a:p>
      </dgm:t>
    </dgm:pt>
    <dgm:pt modelId="{33B20240-7043-4922-A545-D14FCFF37E45}" type="parTrans" cxnId="{93B31AF8-7319-4729-9C5F-A7C9B5D727DE}">
      <dgm:prSet/>
      <dgm:spPr/>
      <dgm:t>
        <a:bodyPr/>
        <a:lstStyle/>
        <a:p>
          <a:endParaRPr lang="en-US" sz="1800"/>
        </a:p>
      </dgm:t>
    </dgm:pt>
    <dgm:pt modelId="{776F59B1-F3B6-4764-B594-12987404A8D4}" type="sibTrans" cxnId="{93B31AF8-7319-4729-9C5F-A7C9B5D727DE}">
      <dgm:prSet/>
      <dgm:spPr/>
      <dgm:t>
        <a:bodyPr/>
        <a:lstStyle/>
        <a:p>
          <a:endParaRPr lang="en-US" sz="1800"/>
        </a:p>
      </dgm:t>
    </dgm:pt>
    <dgm:pt modelId="{32CE9C03-0D57-4EC1-9B95-505E04CF6FF8}">
      <dgm:prSet custT="1"/>
      <dgm:spPr/>
      <dgm:t>
        <a:bodyPr/>
        <a:lstStyle/>
        <a:p>
          <a:pPr rtl="0">
            <a:lnSpc>
              <a:spcPct val="100000"/>
            </a:lnSpc>
          </a:pPr>
          <a:r>
            <a:rPr lang="en-US" sz="1800" dirty="0">
              <a:latin typeface="Segoe UI"/>
            </a:rPr>
            <a:t>Report any discrepancies</a:t>
          </a:r>
          <a:r>
            <a:rPr lang="en-US" sz="1800" dirty="0"/>
            <a:t> in materials </a:t>
          </a:r>
          <a:r>
            <a:rPr lang="en-US" sz="1800" dirty="0">
              <a:latin typeface="Segoe UI"/>
            </a:rPr>
            <a:t>to</a:t>
          </a:r>
          <a:r>
            <a:rPr lang="en-US" sz="1800" dirty="0"/>
            <a:t> the School Test Coordinator immediately.</a:t>
          </a:r>
          <a:r>
            <a:rPr lang="en-US" sz="1800" dirty="0">
              <a:latin typeface="Segoe UI"/>
            </a:rPr>
            <a:t> </a:t>
          </a:r>
          <a:endParaRPr lang="en-US" sz="1800" dirty="0"/>
        </a:p>
      </dgm:t>
    </dgm:pt>
    <dgm:pt modelId="{B1671F96-0262-4C82-A364-2CA586062F40}" type="parTrans" cxnId="{08D641B9-27B9-4937-A48B-A631ED2A1EBC}">
      <dgm:prSet/>
      <dgm:spPr/>
      <dgm:t>
        <a:bodyPr/>
        <a:lstStyle/>
        <a:p>
          <a:endParaRPr lang="en-US" sz="1800"/>
        </a:p>
      </dgm:t>
    </dgm:pt>
    <dgm:pt modelId="{C39BC3BD-F661-43D8-AA36-4F8D0DE95C78}" type="sibTrans" cxnId="{08D641B9-27B9-4937-A48B-A631ED2A1EBC}">
      <dgm:prSet/>
      <dgm:spPr/>
      <dgm:t>
        <a:bodyPr/>
        <a:lstStyle/>
        <a:p>
          <a:endParaRPr lang="en-US" sz="1800"/>
        </a:p>
      </dgm:t>
    </dgm:pt>
    <dgm:pt modelId="{A9659915-BDC9-46A2-BD09-2C5802D8A50A}">
      <dgm:prSet custT="1"/>
      <dgm:spPr/>
      <dgm:t>
        <a:bodyPr/>
        <a:lstStyle/>
        <a:p>
          <a:pPr>
            <a:lnSpc>
              <a:spcPct val="100000"/>
            </a:lnSpc>
          </a:pPr>
          <a:r>
            <a:rPr lang="en-US" sz="1800" dirty="0"/>
            <a:t>Only ancillary materials approved for the test being administered are available for students.</a:t>
          </a:r>
        </a:p>
      </dgm:t>
    </dgm:pt>
    <dgm:pt modelId="{60884BBD-E655-4B53-AEA7-58F37C9D17C9}" type="parTrans" cxnId="{0B2C7413-3CFB-4EE5-BE5B-F191F2256F16}">
      <dgm:prSet/>
      <dgm:spPr/>
      <dgm:t>
        <a:bodyPr/>
        <a:lstStyle/>
        <a:p>
          <a:endParaRPr lang="en-US" sz="1800"/>
        </a:p>
      </dgm:t>
    </dgm:pt>
    <dgm:pt modelId="{3E0BAA2D-B684-418C-84ED-31D6451A1CC7}" type="sibTrans" cxnId="{0B2C7413-3CFB-4EE5-BE5B-F191F2256F16}">
      <dgm:prSet/>
      <dgm:spPr/>
      <dgm:t>
        <a:bodyPr/>
        <a:lstStyle/>
        <a:p>
          <a:endParaRPr lang="en-US" sz="1800"/>
        </a:p>
      </dgm:t>
    </dgm:pt>
    <dgm:pt modelId="{98405155-6CEC-40CC-8607-D0A16DFC8A1C}">
      <dgm:prSet custT="1"/>
      <dgm:spPr/>
      <dgm:t>
        <a:bodyPr/>
        <a:lstStyle/>
        <a:p>
          <a:pPr>
            <a:lnSpc>
              <a:spcPct val="100000"/>
            </a:lnSpc>
          </a:pPr>
          <a:r>
            <a:rPr lang="en-US" sz="1800" dirty="0"/>
            <a:t>Student Pre-ID labels have been placed on each test booklet.</a:t>
          </a:r>
        </a:p>
      </dgm:t>
    </dgm:pt>
    <dgm:pt modelId="{0BC55BC4-18DC-47C9-AA1A-606CF6A91C67}" type="parTrans" cxnId="{87E59130-AB7F-4284-8980-B30619DF724B}">
      <dgm:prSet/>
      <dgm:spPr/>
      <dgm:t>
        <a:bodyPr/>
        <a:lstStyle/>
        <a:p>
          <a:endParaRPr lang="en-US" sz="1800"/>
        </a:p>
      </dgm:t>
    </dgm:pt>
    <dgm:pt modelId="{2E2448AC-5000-4D9D-BED3-A425941D0F57}" type="sibTrans" cxnId="{87E59130-AB7F-4284-8980-B30619DF724B}">
      <dgm:prSet/>
      <dgm:spPr/>
      <dgm:t>
        <a:bodyPr/>
        <a:lstStyle/>
        <a:p>
          <a:endParaRPr lang="en-US" sz="1800"/>
        </a:p>
      </dgm:t>
    </dgm:pt>
    <dgm:pt modelId="{D3DB27E6-4CE4-4BB1-B4D2-29D5CBE61058}">
      <dgm:prSet custT="1"/>
      <dgm:spPr/>
      <dgm:t>
        <a:bodyPr/>
        <a:lstStyle/>
        <a:p>
          <a:pPr>
            <a:lnSpc>
              <a:spcPct val="100000"/>
            </a:lnSpc>
            <a:buClrTx/>
            <a:buSzTx/>
          </a:pPr>
          <a:r>
            <a:rPr lang="en-US" sz="1800" dirty="0">
              <a:solidFill>
                <a:srgbClr val="40403D">
                  <a:hueOff val="0"/>
                  <a:satOff val="0"/>
                  <a:lumOff val="0"/>
                  <a:alphaOff val="0"/>
                </a:srgbClr>
              </a:solidFill>
              <a:latin typeface="Segoe UI"/>
            </a:rPr>
            <a:t>TAs must verify that they have the appropriate </a:t>
          </a:r>
          <a:r>
            <a:rPr lang="en-US" sz="1800" i="1" dirty="0">
              <a:solidFill>
                <a:srgbClr val="40403D">
                  <a:hueOff val="0"/>
                  <a:satOff val="0"/>
                  <a:lumOff val="0"/>
                  <a:alphaOff val="0"/>
                </a:srgbClr>
              </a:solidFill>
              <a:latin typeface="Segoe UI"/>
            </a:rPr>
            <a:t>TA Script of Student Directions </a:t>
          </a:r>
          <a:r>
            <a:rPr lang="en-US" sz="1800" dirty="0">
              <a:solidFill>
                <a:srgbClr val="40403D">
                  <a:hueOff val="0"/>
                  <a:satOff val="0"/>
                  <a:lumOff val="0"/>
                  <a:alphaOff val="0"/>
                </a:srgbClr>
              </a:solidFill>
              <a:latin typeface="Segoe UI"/>
            </a:rPr>
            <a:t>needed for the test session.</a:t>
          </a:r>
          <a:endParaRPr lang="en-US" sz="1800" dirty="0"/>
        </a:p>
      </dgm:t>
    </dgm:pt>
    <dgm:pt modelId="{3803300F-4382-4793-BFE2-950ED77ED41B}" type="parTrans" cxnId="{200F1EE2-E91F-4D60-9660-6E624B4EF3A5}">
      <dgm:prSet/>
      <dgm:spPr/>
      <dgm:t>
        <a:bodyPr/>
        <a:lstStyle/>
        <a:p>
          <a:endParaRPr lang="en-US" sz="1800"/>
        </a:p>
      </dgm:t>
    </dgm:pt>
    <dgm:pt modelId="{D873ECF0-54B6-4D8F-98CE-B2DE3ECAB9BF}" type="sibTrans" cxnId="{200F1EE2-E91F-4D60-9660-6E624B4EF3A5}">
      <dgm:prSet/>
      <dgm:spPr/>
      <dgm:t>
        <a:bodyPr/>
        <a:lstStyle/>
        <a:p>
          <a:endParaRPr lang="en-US" sz="1800"/>
        </a:p>
      </dgm:t>
    </dgm:pt>
    <dgm:pt modelId="{AEFF0387-97A5-45FA-A032-A2BAE646AB53}" type="pres">
      <dgm:prSet presAssocID="{2FE58444-10B5-43BF-8502-9772C8B02D30}" presName="root" presStyleCnt="0">
        <dgm:presLayoutVars>
          <dgm:dir/>
          <dgm:resizeHandles val="exact"/>
        </dgm:presLayoutVars>
      </dgm:prSet>
      <dgm:spPr/>
    </dgm:pt>
    <dgm:pt modelId="{105F0A7B-2413-4358-AB5E-2C82A64B0DBB}" type="pres">
      <dgm:prSet presAssocID="{5CE35AF3-9D8B-493D-BCC3-855E7B07BC46}" presName="compNode" presStyleCnt="0"/>
      <dgm:spPr/>
    </dgm:pt>
    <dgm:pt modelId="{F6A85CD2-3937-49E5-845E-26130CD3FEE9}" type="pres">
      <dgm:prSet presAssocID="{5CE35AF3-9D8B-493D-BCC3-855E7B07BC46}" presName="bgRect" presStyleLbl="bgShp" presStyleIdx="0" presStyleCnt="6"/>
      <dgm:spPr/>
    </dgm:pt>
    <dgm:pt modelId="{89DF4456-615C-4129-8B38-EFDF5AE858F7}" type="pres">
      <dgm:prSet presAssocID="{5CE35AF3-9D8B-493D-BCC3-855E7B07BC4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esent with solid fill"/>
        </a:ext>
      </dgm:extLst>
    </dgm:pt>
    <dgm:pt modelId="{494F3B51-6A12-4E64-992A-F5EEC2729D1C}" type="pres">
      <dgm:prSet presAssocID="{5CE35AF3-9D8B-493D-BCC3-855E7B07BC46}" presName="spaceRect" presStyleCnt="0"/>
      <dgm:spPr/>
    </dgm:pt>
    <dgm:pt modelId="{8EE86DCD-38A5-44E1-853B-1D9F23EEF346}" type="pres">
      <dgm:prSet presAssocID="{5CE35AF3-9D8B-493D-BCC3-855E7B07BC46}" presName="parTx" presStyleLbl="revTx" presStyleIdx="0" presStyleCnt="6">
        <dgm:presLayoutVars>
          <dgm:chMax val="0"/>
          <dgm:chPref val="0"/>
        </dgm:presLayoutVars>
      </dgm:prSet>
      <dgm:spPr/>
    </dgm:pt>
    <dgm:pt modelId="{6894BF3F-BD34-4E79-ADDC-542D49F7E4B9}" type="pres">
      <dgm:prSet presAssocID="{E3B6FF51-84F8-48F0-BAF4-37CB2F86C923}" presName="sibTrans" presStyleCnt="0"/>
      <dgm:spPr/>
    </dgm:pt>
    <dgm:pt modelId="{7D8F2205-2E52-48ED-9098-669C29868F9C}" type="pres">
      <dgm:prSet presAssocID="{D3DB27E6-4CE4-4BB1-B4D2-29D5CBE61058}" presName="compNode" presStyleCnt="0"/>
      <dgm:spPr/>
    </dgm:pt>
    <dgm:pt modelId="{CA0A639B-D863-491C-B5FF-AA4DC15A0FDC}" type="pres">
      <dgm:prSet presAssocID="{D3DB27E6-4CE4-4BB1-B4D2-29D5CBE61058}" presName="bgRect" presStyleLbl="bgShp" presStyleIdx="1" presStyleCnt="6"/>
      <dgm:spPr/>
    </dgm:pt>
    <dgm:pt modelId="{9B81113C-1F5C-430D-A26F-E176C58B7CC6}" type="pres">
      <dgm:prSet presAssocID="{D3DB27E6-4CE4-4BB1-B4D2-29D5CBE6105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book with solid fill"/>
        </a:ext>
      </dgm:extLst>
    </dgm:pt>
    <dgm:pt modelId="{1876B625-40EC-4987-85FD-162F96E5E41B}" type="pres">
      <dgm:prSet presAssocID="{D3DB27E6-4CE4-4BB1-B4D2-29D5CBE61058}" presName="spaceRect" presStyleCnt="0"/>
      <dgm:spPr/>
    </dgm:pt>
    <dgm:pt modelId="{1C77755D-DDE4-4CE8-8855-1D391AABCF05}" type="pres">
      <dgm:prSet presAssocID="{D3DB27E6-4CE4-4BB1-B4D2-29D5CBE61058}" presName="parTx" presStyleLbl="revTx" presStyleIdx="1" presStyleCnt="6">
        <dgm:presLayoutVars>
          <dgm:chMax val="0"/>
          <dgm:chPref val="0"/>
        </dgm:presLayoutVars>
      </dgm:prSet>
      <dgm:spPr/>
    </dgm:pt>
    <dgm:pt modelId="{97ED4376-F52E-4D4E-805B-52822375E7E5}" type="pres">
      <dgm:prSet presAssocID="{D873ECF0-54B6-4D8F-98CE-B2DE3ECAB9BF}" presName="sibTrans" presStyleCnt="0"/>
      <dgm:spPr/>
    </dgm:pt>
    <dgm:pt modelId="{90FC21DA-6286-493A-AA19-2EB3751E1F67}" type="pres">
      <dgm:prSet presAssocID="{33BD2E9B-C7EA-4E23-A6B3-9A8978302CA2}" presName="compNode" presStyleCnt="0"/>
      <dgm:spPr/>
    </dgm:pt>
    <dgm:pt modelId="{5DE2BA36-AAE1-45D1-B0F6-C4D877FBAFF5}" type="pres">
      <dgm:prSet presAssocID="{33BD2E9B-C7EA-4E23-A6B3-9A8978302CA2}" presName="bgRect" presStyleLbl="bgShp" presStyleIdx="2" presStyleCnt="6"/>
      <dgm:spPr/>
    </dgm:pt>
    <dgm:pt modelId="{A8C52BCB-D8E8-4144-A874-5C417F3006AE}" type="pres">
      <dgm:prSet presAssocID="{33BD2E9B-C7EA-4E23-A6B3-9A8978302CA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09091E6-0BE4-4BBA-A2ED-F2F263DBA9A4}" type="pres">
      <dgm:prSet presAssocID="{33BD2E9B-C7EA-4E23-A6B3-9A8978302CA2}" presName="spaceRect" presStyleCnt="0"/>
      <dgm:spPr/>
    </dgm:pt>
    <dgm:pt modelId="{29262560-16FB-4A45-A23C-C0EE54985334}" type="pres">
      <dgm:prSet presAssocID="{33BD2E9B-C7EA-4E23-A6B3-9A8978302CA2}" presName="parTx" presStyleLbl="revTx" presStyleIdx="2" presStyleCnt="6">
        <dgm:presLayoutVars>
          <dgm:chMax val="0"/>
          <dgm:chPref val="0"/>
        </dgm:presLayoutVars>
      </dgm:prSet>
      <dgm:spPr/>
    </dgm:pt>
    <dgm:pt modelId="{58C78065-DA7F-46F6-9862-E26C7DDE1027}" type="pres">
      <dgm:prSet presAssocID="{776F59B1-F3B6-4764-B594-12987404A8D4}" presName="sibTrans" presStyleCnt="0"/>
      <dgm:spPr/>
    </dgm:pt>
    <dgm:pt modelId="{8556647A-2C51-4DBB-B5E8-1CD67DAC7767}" type="pres">
      <dgm:prSet presAssocID="{32CE9C03-0D57-4EC1-9B95-505E04CF6FF8}" presName="compNode" presStyleCnt="0"/>
      <dgm:spPr/>
    </dgm:pt>
    <dgm:pt modelId="{7233D965-7A75-4E3A-A4E8-C9780611429E}" type="pres">
      <dgm:prSet presAssocID="{32CE9C03-0D57-4EC1-9B95-505E04CF6FF8}" presName="bgRect" presStyleLbl="bgShp" presStyleIdx="3" presStyleCnt="6"/>
      <dgm:spPr/>
    </dgm:pt>
    <dgm:pt modelId="{E3AA84A1-7F50-41AB-8197-AF3D333A50C4}" type="pres">
      <dgm:prSet presAssocID="{32CE9C03-0D57-4EC1-9B95-505E04CF6FF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48533FCB-BE0C-4D49-A585-C78977F36B5B}" type="pres">
      <dgm:prSet presAssocID="{32CE9C03-0D57-4EC1-9B95-505E04CF6FF8}" presName="spaceRect" presStyleCnt="0"/>
      <dgm:spPr/>
    </dgm:pt>
    <dgm:pt modelId="{0CAAF30C-F642-4865-8BB4-3C7F23830BD0}" type="pres">
      <dgm:prSet presAssocID="{32CE9C03-0D57-4EC1-9B95-505E04CF6FF8}" presName="parTx" presStyleLbl="revTx" presStyleIdx="3" presStyleCnt="6">
        <dgm:presLayoutVars>
          <dgm:chMax val="0"/>
          <dgm:chPref val="0"/>
        </dgm:presLayoutVars>
      </dgm:prSet>
      <dgm:spPr/>
    </dgm:pt>
    <dgm:pt modelId="{545A36D0-FC78-4C6D-B28A-C1B284A2D215}" type="pres">
      <dgm:prSet presAssocID="{C39BC3BD-F661-43D8-AA36-4F8D0DE95C78}" presName="sibTrans" presStyleCnt="0"/>
      <dgm:spPr/>
    </dgm:pt>
    <dgm:pt modelId="{6E81F0FF-502D-4019-92A1-194A6E0824CE}" type="pres">
      <dgm:prSet presAssocID="{A9659915-BDC9-46A2-BD09-2C5802D8A50A}" presName="compNode" presStyleCnt="0"/>
      <dgm:spPr/>
    </dgm:pt>
    <dgm:pt modelId="{6C44A9C6-ED24-4FA5-A4B3-C45B49F450BC}" type="pres">
      <dgm:prSet presAssocID="{A9659915-BDC9-46A2-BD09-2C5802D8A50A}" presName="bgRect" presStyleLbl="bgShp" presStyleIdx="4" presStyleCnt="6"/>
      <dgm:spPr/>
    </dgm:pt>
    <dgm:pt modelId="{8A745B5B-8061-4BCB-819D-26CC75B42A70}" type="pres">
      <dgm:prSet presAssocID="{A9659915-BDC9-46A2-BD09-2C5802D8A50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1F6D1A1C-17D7-41B2-8EFB-299097FF1FBF}" type="pres">
      <dgm:prSet presAssocID="{A9659915-BDC9-46A2-BD09-2C5802D8A50A}" presName="spaceRect" presStyleCnt="0"/>
      <dgm:spPr/>
    </dgm:pt>
    <dgm:pt modelId="{BA7AD223-1C29-4DF9-AC0E-EEDFC4B83EAA}" type="pres">
      <dgm:prSet presAssocID="{A9659915-BDC9-46A2-BD09-2C5802D8A50A}" presName="parTx" presStyleLbl="revTx" presStyleIdx="4" presStyleCnt="6">
        <dgm:presLayoutVars>
          <dgm:chMax val="0"/>
          <dgm:chPref val="0"/>
        </dgm:presLayoutVars>
      </dgm:prSet>
      <dgm:spPr/>
    </dgm:pt>
    <dgm:pt modelId="{158BD0F9-8E3B-461B-97C1-F1AC4385E6EF}" type="pres">
      <dgm:prSet presAssocID="{3E0BAA2D-B684-418C-84ED-31D6451A1CC7}" presName="sibTrans" presStyleCnt="0"/>
      <dgm:spPr/>
    </dgm:pt>
    <dgm:pt modelId="{57DA8E76-751B-410A-812C-B3266A937A26}" type="pres">
      <dgm:prSet presAssocID="{98405155-6CEC-40CC-8607-D0A16DFC8A1C}" presName="compNode" presStyleCnt="0"/>
      <dgm:spPr/>
    </dgm:pt>
    <dgm:pt modelId="{AECCEA91-9641-4E30-BBB4-838B67D1C045}" type="pres">
      <dgm:prSet presAssocID="{98405155-6CEC-40CC-8607-D0A16DFC8A1C}" presName="bgRect" presStyleLbl="bgShp" presStyleIdx="5" presStyleCnt="6"/>
      <dgm:spPr/>
    </dgm:pt>
    <dgm:pt modelId="{417D92E0-9869-4EAC-BEC1-3C56DC1092E8}" type="pres">
      <dgm:prSet presAssocID="{98405155-6CEC-40CC-8607-D0A16DFC8A1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ckpack"/>
        </a:ext>
      </dgm:extLst>
    </dgm:pt>
    <dgm:pt modelId="{E1B40000-1430-4EC1-856C-037A705BC863}" type="pres">
      <dgm:prSet presAssocID="{98405155-6CEC-40CC-8607-D0A16DFC8A1C}" presName="spaceRect" presStyleCnt="0"/>
      <dgm:spPr/>
    </dgm:pt>
    <dgm:pt modelId="{43B19CFB-3675-45C9-96DE-BAC19144CBE0}" type="pres">
      <dgm:prSet presAssocID="{98405155-6CEC-40CC-8607-D0A16DFC8A1C}" presName="parTx" presStyleLbl="revTx" presStyleIdx="5" presStyleCnt="6">
        <dgm:presLayoutVars>
          <dgm:chMax val="0"/>
          <dgm:chPref val="0"/>
        </dgm:presLayoutVars>
      </dgm:prSet>
      <dgm:spPr/>
    </dgm:pt>
  </dgm:ptLst>
  <dgm:cxnLst>
    <dgm:cxn modelId="{BBA6B90B-5C57-4BC7-A619-6DD3BB328F6C}" type="presOf" srcId="{5CE35AF3-9D8B-493D-BCC3-855E7B07BC46}" destId="{8EE86DCD-38A5-44E1-853B-1D9F23EEF346}" srcOrd="0" destOrd="0" presId="urn:microsoft.com/office/officeart/2018/2/layout/IconVerticalSolidList"/>
    <dgm:cxn modelId="{0B2C7413-3CFB-4EE5-BE5B-F191F2256F16}" srcId="{2FE58444-10B5-43BF-8502-9772C8B02D30}" destId="{A9659915-BDC9-46A2-BD09-2C5802D8A50A}" srcOrd="4" destOrd="0" parTransId="{60884BBD-E655-4B53-AEA7-58F37C9D17C9}" sibTransId="{3E0BAA2D-B684-418C-84ED-31D6451A1CC7}"/>
    <dgm:cxn modelId="{87E59130-AB7F-4284-8980-B30619DF724B}" srcId="{2FE58444-10B5-43BF-8502-9772C8B02D30}" destId="{98405155-6CEC-40CC-8607-D0A16DFC8A1C}" srcOrd="5" destOrd="0" parTransId="{0BC55BC4-18DC-47C9-AA1A-606CF6A91C67}" sibTransId="{2E2448AC-5000-4D9D-BED3-A425941D0F57}"/>
    <dgm:cxn modelId="{D45B2B77-836D-4C95-944C-6AE195636D71}" type="presOf" srcId="{32CE9C03-0D57-4EC1-9B95-505E04CF6FF8}" destId="{0CAAF30C-F642-4865-8BB4-3C7F23830BD0}" srcOrd="0" destOrd="0" presId="urn:microsoft.com/office/officeart/2018/2/layout/IconVerticalSolidList"/>
    <dgm:cxn modelId="{7C24B483-63DD-4D7F-BDFB-1F5394366699}" type="presOf" srcId="{2FE58444-10B5-43BF-8502-9772C8B02D30}" destId="{AEFF0387-97A5-45FA-A032-A2BAE646AB53}" srcOrd="0" destOrd="0" presId="urn:microsoft.com/office/officeart/2018/2/layout/IconVerticalSolidList"/>
    <dgm:cxn modelId="{153B1DB8-BEAA-4D7B-AD35-1C863C736D72}" type="presOf" srcId="{98405155-6CEC-40CC-8607-D0A16DFC8A1C}" destId="{43B19CFB-3675-45C9-96DE-BAC19144CBE0}" srcOrd="0" destOrd="0" presId="urn:microsoft.com/office/officeart/2018/2/layout/IconVerticalSolidList"/>
    <dgm:cxn modelId="{08D641B9-27B9-4937-A48B-A631ED2A1EBC}" srcId="{2FE58444-10B5-43BF-8502-9772C8B02D30}" destId="{32CE9C03-0D57-4EC1-9B95-505E04CF6FF8}" srcOrd="3" destOrd="0" parTransId="{B1671F96-0262-4C82-A364-2CA586062F40}" sibTransId="{C39BC3BD-F661-43D8-AA36-4F8D0DE95C78}"/>
    <dgm:cxn modelId="{EB9775BC-FA3B-4AEC-B635-7778064A46A5}" type="presOf" srcId="{33BD2E9B-C7EA-4E23-A6B3-9A8978302CA2}" destId="{29262560-16FB-4A45-A23C-C0EE54985334}" srcOrd="0" destOrd="0" presId="urn:microsoft.com/office/officeart/2018/2/layout/IconVerticalSolidList"/>
    <dgm:cxn modelId="{4AB9D7CE-D05C-440C-9580-D95448B60291}" type="presOf" srcId="{A9659915-BDC9-46A2-BD09-2C5802D8A50A}" destId="{BA7AD223-1C29-4DF9-AC0E-EEDFC4B83EAA}" srcOrd="0" destOrd="0" presId="urn:microsoft.com/office/officeart/2018/2/layout/IconVerticalSolidList"/>
    <dgm:cxn modelId="{200F1EE2-E91F-4D60-9660-6E624B4EF3A5}" srcId="{2FE58444-10B5-43BF-8502-9772C8B02D30}" destId="{D3DB27E6-4CE4-4BB1-B4D2-29D5CBE61058}" srcOrd="1" destOrd="0" parTransId="{3803300F-4382-4793-BFE2-950ED77ED41B}" sibTransId="{D873ECF0-54B6-4D8F-98CE-B2DE3ECAB9BF}"/>
    <dgm:cxn modelId="{B9C54EEE-EB49-4369-AA0A-9C85C8149B37}" srcId="{2FE58444-10B5-43BF-8502-9772C8B02D30}" destId="{5CE35AF3-9D8B-493D-BCC3-855E7B07BC46}" srcOrd="0" destOrd="0" parTransId="{D70A8FDC-E112-43E0-8DFE-17D1BDE6DC47}" sibTransId="{E3B6FF51-84F8-48F0-BAF4-37CB2F86C923}"/>
    <dgm:cxn modelId="{93B31AF8-7319-4729-9C5F-A7C9B5D727DE}" srcId="{2FE58444-10B5-43BF-8502-9772C8B02D30}" destId="{33BD2E9B-C7EA-4E23-A6B3-9A8978302CA2}" srcOrd="2" destOrd="0" parTransId="{33B20240-7043-4922-A545-D14FCFF37E45}" sibTransId="{776F59B1-F3B6-4764-B594-12987404A8D4}"/>
    <dgm:cxn modelId="{B9D07FF8-A538-42CA-B310-9058F8DCD64C}" type="presOf" srcId="{D3DB27E6-4CE4-4BB1-B4D2-29D5CBE61058}" destId="{1C77755D-DDE4-4CE8-8855-1D391AABCF05}" srcOrd="0" destOrd="0" presId="urn:microsoft.com/office/officeart/2018/2/layout/IconVerticalSolidList"/>
    <dgm:cxn modelId="{DB94A860-11C5-4332-ACA8-94F3EF28A181}" type="presParOf" srcId="{AEFF0387-97A5-45FA-A032-A2BAE646AB53}" destId="{105F0A7B-2413-4358-AB5E-2C82A64B0DBB}" srcOrd="0" destOrd="0" presId="urn:microsoft.com/office/officeart/2018/2/layout/IconVerticalSolidList"/>
    <dgm:cxn modelId="{AF58EA11-30C3-4C74-A6E2-9761AE738241}" type="presParOf" srcId="{105F0A7B-2413-4358-AB5E-2C82A64B0DBB}" destId="{F6A85CD2-3937-49E5-845E-26130CD3FEE9}" srcOrd="0" destOrd="0" presId="urn:microsoft.com/office/officeart/2018/2/layout/IconVerticalSolidList"/>
    <dgm:cxn modelId="{8955F772-C9D3-4DAD-953C-1E67DC26E023}" type="presParOf" srcId="{105F0A7B-2413-4358-AB5E-2C82A64B0DBB}" destId="{89DF4456-615C-4129-8B38-EFDF5AE858F7}" srcOrd="1" destOrd="0" presId="urn:microsoft.com/office/officeart/2018/2/layout/IconVerticalSolidList"/>
    <dgm:cxn modelId="{D37C180C-3AE2-4D3C-8D9A-C5A212DD0AA4}" type="presParOf" srcId="{105F0A7B-2413-4358-AB5E-2C82A64B0DBB}" destId="{494F3B51-6A12-4E64-992A-F5EEC2729D1C}" srcOrd="2" destOrd="0" presId="urn:microsoft.com/office/officeart/2018/2/layout/IconVerticalSolidList"/>
    <dgm:cxn modelId="{BBD78C09-2A38-4E28-A8D8-F5A472B8C9A4}" type="presParOf" srcId="{105F0A7B-2413-4358-AB5E-2C82A64B0DBB}" destId="{8EE86DCD-38A5-44E1-853B-1D9F23EEF346}" srcOrd="3" destOrd="0" presId="urn:microsoft.com/office/officeart/2018/2/layout/IconVerticalSolidList"/>
    <dgm:cxn modelId="{7AE79951-D465-4657-B4C5-CE1DDC5D04A2}" type="presParOf" srcId="{AEFF0387-97A5-45FA-A032-A2BAE646AB53}" destId="{6894BF3F-BD34-4E79-ADDC-542D49F7E4B9}" srcOrd="1" destOrd="0" presId="urn:microsoft.com/office/officeart/2018/2/layout/IconVerticalSolidList"/>
    <dgm:cxn modelId="{43DEA885-26F5-458B-AAFE-27E1A9270818}" type="presParOf" srcId="{AEFF0387-97A5-45FA-A032-A2BAE646AB53}" destId="{7D8F2205-2E52-48ED-9098-669C29868F9C}" srcOrd="2" destOrd="0" presId="urn:microsoft.com/office/officeart/2018/2/layout/IconVerticalSolidList"/>
    <dgm:cxn modelId="{6570EDCE-604F-4E62-A60A-94EE691B70EA}" type="presParOf" srcId="{7D8F2205-2E52-48ED-9098-669C29868F9C}" destId="{CA0A639B-D863-491C-B5FF-AA4DC15A0FDC}" srcOrd="0" destOrd="0" presId="urn:microsoft.com/office/officeart/2018/2/layout/IconVerticalSolidList"/>
    <dgm:cxn modelId="{C8DD0306-FBDA-4E46-83BD-91B3225EF531}" type="presParOf" srcId="{7D8F2205-2E52-48ED-9098-669C29868F9C}" destId="{9B81113C-1F5C-430D-A26F-E176C58B7CC6}" srcOrd="1" destOrd="0" presId="urn:microsoft.com/office/officeart/2018/2/layout/IconVerticalSolidList"/>
    <dgm:cxn modelId="{D1185DD8-1DFB-4D23-871E-A794DE81355D}" type="presParOf" srcId="{7D8F2205-2E52-48ED-9098-669C29868F9C}" destId="{1876B625-40EC-4987-85FD-162F96E5E41B}" srcOrd="2" destOrd="0" presId="urn:microsoft.com/office/officeart/2018/2/layout/IconVerticalSolidList"/>
    <dgm:cxn modelId="{D9A7529F-3427-4AD4-9ADF-7E389ADEE3F0}" type="presParOf" srcId="{7D8F2205-2E52-48ED-9098-669C29868F9C}" destId="{1C77755D-DDE4-4CE8-8855-1D391AABCF05}" srcOrd="3" destOrd="0" presId="urn:microsoft.com/office/officeart/2018/2/layout/IconVerticalSolidList"/>
    <dgm:cxn modelId="{214F3E24-A6AA-41C1-AB44-8B0B597597FB}" type="presParOf" srcId="{AEFF0387-97A5-45FA-A032-A2BAE646AB53}" destId="{97ED4376-F52E-4D4E-805B-52822375E7E5}" srcOrd="3" destOrd="0" presId="urn:microsoft.com/office/officeart/2018/2/layout/IconVerticalSolidList"/>
    <dgm:cxn modelId="{3D4347F7-DDCF-495C-9930-AE8D05D79404}" type="presParOf" srcId="{AEFF0387-97A5-45FA-A032-A2BAE646AB53}" destId="{90FC21DA-6286-493A-AA19-2EB3751E1F67}" srcOrd="4" destOrd="0" presId="urn:microsoft.com/office/officeart/2018/2/layout/IconVerticalSolidList"/>
    <dgm:cxn modelId="{DD98872A-1538-401F-AD7A-9784C3ABAFF7}" type="presParOf" srcId="{90FC21DA-6286-493A-AA19-2EB3751E1F67}" destId="{5DE2BA36-AAE1-45D1-B0F6-C4D877FBAFF5}" srcOrd="0" destOrd="0" presId="urn:microsoft.com/office/officeart/2018/2/layout/IconVerticalSolidList"/>
    <dgm:cxn modelId="{6C506B30-18DD-4A25-9FE2-E4B3969B59F2}" type="presParOf" srcId="{90FC21DA-6286-493A-AA19-2EB3751E1F67}" destId="{A8C52BCB-D8E8-4144-A874-5C417F3006AE}" srcOrd="1" destOrd="0" presId="urn:microsoft.com/office/officeart/2018/2/layout/IconVerticalSolidList"/>
    <dgm:cxn modelId="{12AA771D-C1F6-4E50-8540-95BEF0C43C68}" type="presParOf" srcId="{90FC21DA-6286-493A-AA19-2EB3751E1F67}" destId="{C09091E6-0BE4-4BBA-A2ED-F2F263DBA9A4}" srcOrd="2" destOrd="0" presId="urn:microsoft.com/office/officeart/2018/2/layout/IconVerticalSolidList"/>
    <dgm:cxn modelId="{FF2FF52E-96D4-42DE-BD46-CFA95DB7FE85}" type="presParOf" srcId="{90FC21DA-6286-493A-AA19-2EB3751E1F67}" destId="{29262560-16FB-4A45-A23C-C0EE54985334}" srcOrd="3" destOrd="0" presId="urn:microsoft.com/office/officeart/2018/2/layout/IconVerticalSolidList"/>
    <dgm:cxn modelId="{3FF55725-5100-4747-9B7B-0D6975A4DDF9}" type="presParOf" srcId="{AEFF0387-97A5-45FA-A032-A2BAE646AB53}" destId="{58C78065-DA7F-46F6-9862-E26C7DDE1027}" srcOrd="5" destOrd="0" presId="urn:microsoft.com/office/officeart/2018/2/layout/IconVerticalSolidList"/>
    <dgm:cxn modelId="{B187EE29-CAD7-4C25-B2A1-749D1946ADB5}" type="presParOf" srcId="{AEFF0387-97A5-45FA-A032-A2BAE646AB53}" destId="{8556647A-2C51-4DBB-B5E8-1CD67DAC7767}" srcOrd="6" destOrd="0" presId="urn:microsoft.com/office/officeart/2018/2/layout/IconVerticalSolidList"/>
    <dgm:cxn modelId="{C05E2DDC-F168-453E-9755-3FDCC36ED9DD}" type="presParOf" srcId="{8556647A-2C51-4DBB-B5E8-1CD67DAC7767}" destId="{7233D965-7A75-4E3A-A4E8-C9780611429E}" srcOrd="0" destOrd="0" presId="urn:microsoft.com/office/officeart/2018/2/layout/IconVerticalSolidList"/>
    <dgm:cxn modelId="{7DBCFD45-AF56-43E3-B989-4C4088AD3F17}" type="presParOf" srcId="{8556647A-2C51-4DBB-B5E8-1CD67DAC7767}" destId="{E3AA84A1-7F50-41AB-8197-AF3D333A50C4}" srcOrd="1" destOrd="0" presId="urn:microsoft.com/office/officeart/2018/2/layout/IconVerticalSolidList"/>
    <dgm:cxn modelId="{33BCF938-CC0C-4C51-BFC3-EF0B85B45469}" type="presParOf" srcId="{8556647A-2C51-4DBB-B5E8-1CD67DAC7767}" destId="{48533FCB-BE0C-4D49-A585-C78977F36B5B}" srcOrd="2" destOrd="0" presId="urn:microsoft.com/office/officeart/2018/2/layout/IconVerticalSolidList"/>
    <dgm:cxn modelId="{4C0F08C9-E7DF-4713-9DA6-9AB49FDC6B53}" type="presParOf" srcId="{8556647A-2C51-4DBB-B5E8-1CD67DAC7767}" destId="{0CAAF30C-F642-4865-8BB4-3C7F23830BD0}" srcOrd="3" destOrd="0" presId="urn:microsoft.com/office/officeart/2018/2/layout/IconVerticalSolidList"/>
    <dgm:cxn modelId="{D37BE029-EB48-4258-9D9C-0C70C8477D64}" type="presParOf" srcId="{AEFF0387-97A5-45FA-A032-A2BAE646AB53}" destId="{545A36D0-FC78-4C6D-B28A-C1B284A2D215}" srcOrd="7" destOrd="0" presId="urn:microsoft.com/office/officeart/2018/2/layout/IconVerticalSolidList"/>
    <dgm:cxn modelId="{D8065AD5-2BB9-45C6-8C40-35DFC950CF18}" type="presParOf" srcId="{AEFF0387-97A5-45FA-A032-A2BAE646AB53}" destId="{6E81F0FF-502D-4019-92A1-194A6E0824CE}" srcOrd="8" destOrd="0" presId="urn:microsoft.com/office/officeart/2018/2/layout/IconVerticalSolidList"/>
    <dgm:cxn modelId="{9F3AB28B-8AE6-41FC-AB4E-A8174B689799}" type="presParOf" srcId="{6E81F0FF-502D-4019-92A1-194A6E0824CE}" destId="{6C44A9C6-ED24-4FA5-A4B3-C45B49F450BC}" srcOrd="0" destOrd="0" presId="urn:microsoft.com/office/officeart/2018/2/layout/IconVerticalSolidList"/>
    <dgm:cxn modelId="{3332D579-64CB-4286-84FE-D0ABCD9B1520}" type="presParOf" srcId="{6E81F0FF-502D-4019-92A1-194A6E0824CE}" destId="{8A745B5B-8061-4BCB-819D-26CC75B42A70}" srcOrd="1" destOrd="0" presId="urn:microsoft.com/office/officeart/2018/2/layout/IconVerticalSolidList"/>
    <dgm:cxn modelId="{F9C909A1-CB12-4033-A64F-7E6D630E3D7C}" type="presParOf" srcId="{6E81F0FF-502D-4019-92A1-194A6E0824CE}" destId="{1F6D1A1C-17D7-41B2-8EFB-299097FF1FBF}" srcOrd="2" destOrd="0" presId="urn:microsoft.com/office/officeart/2018/2/layout/IconVerticalSolidList"/>
    <dgm:cxn modelId="{8F947301-110B-4A64-8CF6-0E6E18D36934}" type="presParOf" srcId="{6E81F0FF-502D-4019-92A1-194A6E0824CE}" destId="{BA7AD223-1C29-4DF9-AC0E-EEDFC4B83EAA}" srcOrd="3" destOrd="0" presId="urn:microsoft.com/office/officeart/2018/2/layout/IconVerticalSolidList"/>
    <dgm:cxn modelId="{066C4622-753E-46DC-AA8D-C9FAE27A7B80}" type="presParOf" srcId="{AEFF0387-97A5-45FA-A032-A2BAE646AB53}" destId="{158BD0F9-8E3B-461B-97C1-F1AC4385E6EF}" srcOrd="9" destOrd="0" presId="urn:microsoft.com/office/officeart/2018/2/layout/IconVerticalSolidList"/>
    <dgm:cxn modelId="{BFA3FDEE-D03A-4349-8083-C22806318199}" type="presParOf" srcId="{AEFF0387-97A5-45FA-A032-A2BAE646AB53}" destId="{57DA8E76-751B-410A-812C-B3266A937A26}" srcOrd="10" destOrd="0" presId="urn:microsoft.com/office/officeart/2018/2/layout/IconVerticalSolidList"/>
    <dgm:cxn modelId="{CC0694F0-23ED-4E00-B61C-F47481799455}" type="presParOf" srcId="{57DA8E76-751B-410A-812C-B3266A937A26}" destId="{AECCEA91-9641-4E30-BBB4-838B67D1C045}" srcOrd="0" destOrd="0" presId="urn:microsoft.com/office/officeart/2018/2/layout/IconVerticalSolidList"/>
    <dgm:cxn modelId="{44950038-C3A5-44D1-AEE7-EEDAB76B2E1D}" type="presParOf" srcId="{57DA8E76-751B-410A-812C-B3266A937A26}" destId="{417D92E0-9869-4EAC-BEC1-3C56DC1092E8}" srcOrd="1" destOrd="0" presId="urn:microsoft.com/office/officeart/2018/2/layout/IconVerticalSolidList"/>
    <dgm:cxn modelId="{89A7AC2B-7BF6-42DA-A099-3BC504578F7B}" type="presParOf" srcId="{57DA8E76-751B-410A-812C-B3266A937A26}" destId="{E1B40000-1430-4EC1-856C-037A705BC863}" srcOrd="2" destOrd="0" presId="urn:microsoft.com/office/officeart/2018/2/layout/IconVerticalSolidList"/>
    <dgm:cxn modelId="{8EC25464-BE09-46C0-887E-8BDFC6349DFB}" type="presParOf" srcId="{57DA8E76-751B-410A-812C-B3266A937A26}" destId="{43B19CFB-3675-45C9-96DE-BAC19144CBE0}"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755DB1-68DB-4BFC-ACB7-8E3799C2AAAA}"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en-US"/>
        </a:p>
      </dgm:t>
    </dgm:pt>
    <dgm:pt modelId="{5442A831-BBD8-4574-908A-78A93D3607C5}">
      <dgm:prSet phldrT="[Text]" custT="1"/>
      <dgm:spPr/>
      <dgm:t>
        <a:bodyPr/>
        <a:lstStyle/>
        <a:p>
          <a:r>
            <a:rPr lang="en-US" sz="1800" u="sng">
              <a:latin typeface="Segoe UI Semibold" panose="020B0702040204020203" pitchFamily="34" charset="0"/>
              <a:cs typeface="Segoe UI Semibold" panose="020B0702040204020203" pitchFamily="34" charset="0"/>
            </a:rPr>
            <a:t>Mathematics </a:t>
          </a:r>
          <a:endParaRPr lang="en-US" sz="1800" dirty="0"/>
        </a:p>
      </dgm:t>
    </dgm:pt>
    <dgm:pt modelId="{F95E0BC7-7316-4723-975C-F2984B934201}" type="parTrans" cxnId="{4A225BCC-97ED-40B9-9ED7-3AD5644AB4B5}">
      <dgm:prSet/>
      <dgm:spPr/>
      <dgm:t>
        <a:bodyPr/>
        <a:lstStyle/>
        <a:p>
          <a:endParaRPr lang="en-US" sz="1800"/>
        </a:p>
      </dgm:t>
    </dgm:pt>
    <dgm:pt modelId="{A33A797C-044B-4289-AB00-7750083C71C7}" type="sibTrans" cxnId="{4A225BCC-97ED-40B9-9ED7-3AD5644AB4B5}">
      <dgm:prSet/>
      <dgm:spPr/>
      <dgm:t>
        <a:bodyPr/>
        <a:lstStyle/>
        <a:p>
          <a:endParaRPr lang="en-US" sz="1800"/>
        </a:p>
      </dgm:t>
    </dgm:pt>
    <dgm:pt modelId="{594EAB97-F938-4615-BEB4-2CE8F7408287}">
      <dgm:prSet phldrT="[Text]" custT="1"/>
      <dgm:spPr/>
      <dgm:t>
        <a:bodyPr/>
        <a:lstStyle/>
        <a:p>
          <a:r>
            <a:rPr lang="en-US" sz="1800" dirty="0">
              <a:latin typeface="+mj-lt"/>
            </a:rPr>
            <a:t>The Smarter Balanced Math Accommodated TA Scripts of Directions for all sessions are available on the WCAP portal on the </a:t>
          </a:r>
          <a:r>
            <a:rPr lang="en-US" sz="1800" b="0" i="0" dirty="0">
              <a:effectLst/>
              <a:latin typeface="+mj-lt"/>
              <a:hlinkClick xmlns:r="http://schemas.openxmlformats.org/officeDocument/2006/relationships" r:id="rId1"/>
            </a:rPr>
            <a:t>Smarter Balanced Accommodated Materials</a:t>
          </a:r>
          <a:r>
            <a:rPr lang="en-US" sz="1800" b="0" i="0" dirty="0">
              <a:effectLst/>
              <a:latin typeface="+mj-lt"/>
            </a:rPr>
            <a:t> page under the User Guides and Manuals tab.</a:t>
          </a:r>
          <a:endParaRPr lang="en-US" sz="1800" dirty="0"/>
        </a:p>
      </dgm:t>
    </dgm:pt>
    <dgm:pt modelId="{0BBD1E41-DA1D-4C7D-BB8A-618C6267998B}" type="parTrans" cxnId="{2B67A327-A4F8-415F-9EB0-4BC2F1D6A9D2}">
      <dgm:prSet/>
      <dgm:spPr/>
      <dgm:t>
        <a:bodyPr/>
        <a:lstStyle/>
        <a:p>
          <a:endParaRPr lang="en-US" sz="1800"/>
        </a:p>
      </dgm:t>
    </dgm:pt>
    <dgm:pt modelId="{5B7C541E-41B7-4C23-8308-2F95B140C123}" type="sibTrans" cxnId="{2B67A327-A4F8-415F-9EB0-4BC2F1D6A9D2}">
      <dgm:prSet/>
      <dgm:spPr/>
      <dgm:t>
        <a:bodyPr/>
        <a:lstStyle/>
        <a:p>
          <a:endParaRPr lang="en-US" sz="1800"/>
        </a:p>
      </dgm:t>
    </dgm:pt>
    <dgm:pt modelId="{C7E150AA-9DE2-4042-A4A1-BB993A98F049}">
      <dgm:prSet phldrT="[Text]" custT="1"/>
      <dgm:spPr/>
      <dgm:t>
        <a:bodyPr/>
        <a:lstStyle/>
        <a:p>
          <a:r>
            <a:rPr lang="en-US" sz="1800" u="sng">
              <a:latin typeface="Segoe UI Semibold" panose="020B0702040204020203" pitchFamily="34" charset="0"/>
              <a:cs typeface="Segoe UI Semibold" panose="020B0702040204020203" pitchFamily="34" charset="0"/>
            </a:rPr>
            <a:t>English Language Arts</a:t>
          </a:r>
          <a:endParaRPr lang="en-US" sz="1800" dirty="0"/>
        </a:p>
      </dgm:t>
    </dgm:pt>
    <dgm:pt modelId="{271FAEF5-283B-463A-BCEB-ED3141F427D8}" type="parTrans" cxnId="{D171295B-4DA7-4527-9AA5-4A232C7D30FE}">
      <dgm:prSet/>
      <dgm:spPr/>
      <dgm:t>
        <a:bodyPr/>
        <a:lstStyle/>
        <a:p>
          <a:endParaRPr lang="en-US" sz="1800"/>
        </a:p>
      </dgm:t>
    </dgm:pt>
    <dgm:pt modelId="{1B20A2B6-B213-44EB-AAF6-7448FF08EF7F}" type="sibTrans" cxnId="{D171295B-4DA7-4527-9AA5-4A232C7D30FE}">
      <dgm:prSet/>
      <dgm:spPr/>
      <dgm:t>
        <a:bodyPr/>
        <a:lstStyle/>
        <a:p>
          <a:endParaRPr lang="en-US" sz="1800"/>
        </a:p>
      </dgm:t>
    </dgm:pt>
    <dgm:pt modelId="{C79525B3-D701-4DA6-9583-6D2BD9E22C08}">
      <dgm:prSet phldrT="[Text]" custT="1"/>
      <dgm:spPr/>
      <dgm:t>
        <a:bodyPr/>
        <a:lstStyle/>
        <a:p>
          <a:pPr>
            <a:lnSpc>
              <a:spcPct val="90000"/>
            </a:lnSpc>
            <a:spcAft>
              <a:spcPct val="15000"/>
            </a:spcAft>
          </a:pPr>
          <a:r>
            <a:rPr lang="en-US" sz="1800" dirty="0">
              <a:latin typeface="+mj-lt"/>
            </a:rPr>
            <a:t>The ELA Listening Transcript and Session 1 TA Script of Directions is shipped to the district with the accommodated test kits.</a:t>
          </a:r>
          <a:endParaRPr lang="en-US" sz="1800" dirty="0"/>
        </a:p>
      </dgm:t>
    </dgm:pt>
    <dgm:pt modelId="{061481CF-F142-4935-A0FF-7D86D5C8BE0E}" type="parTrans" cxnId="{D9A5861D-44FD-4C15-BF90-859C4F8B4B54}">
      <dgm:prSet/>
      <dgm:spPr/>
      <dgm:t>
        <a:bodyPr/>
        <a:lstStyle/>
        <a:p>
          <a:endParaRPr lang="en-US" sz="1800"/>
        </a:p>
      </dgm:t>
    </dgm:pt>
    <dgm:pt modelId="{ED51650F-C0CA-4C24-BE9B-28248DFF68B6}" type="sibTrans" cxnId="{D9A5861D-44FD-4C15-BF90-859C4F8B4B54}">
      <dgm:prSet/>
      <dgm:spPr/>
      <dgm:t>
        <a:bodyPr/>
        <a:lstStyle/>
        <a:p>
          <a:endParaRPr lang="en-US" sz="1800"/>
        </a:p>
      </dgm:t>
    </dgm:pt>
    <dgm:pt modelId="{B1276EB5-C02F-4E16-903C-EC176CBACA0C}">
      <dgm:prSet phldrT="[Text]" custT="1"/>
      <dgm:spPr/>
      <dgm:t>
        <a:bodyPr/>
        <a:lstStyle/>
        <a:p>
          <a:r>
            <a:rPr lang="en-US" sz="1800" b="0" i="0" u="sng">
              <a:effectLst/>
              <a:latin typeface="Segoe UI Semibold" panose="020B0702040204020203" pitchFamily="34" charset="0"/>
              <a:cs typeface="Segoe UI Semibold" panose="020B0702040204020203" pitchFamily="34" charset="0"/>
            </a:rPr>
            <a:t>Science</a:t>
          </a:r>
          <a:endParaRPr lang="en-US" sz="1800" dirty="0"/>
        </a:p>
      </dgm:t>
    </dgm:pt>
    <dgm:pt modelId="{A73466CF-85C5-4A36-A6FD-05FC4A22FE3E}" type="parTrans" cxnId="{8C1F75B3-834D-49AD-A0D8-5A4632EFE060}">
      <dgm:prSet/>
      <dgm:spPr/>
      <dgm:t>
        <a:bodyPr/>
        <a:lstStyle/>
        <a:p>
          <a:endParaRPr lang="en-US" sz="1800"/>
        </a:p>
      </dgm:t>
    </dgm:pt>
    <dgm:pt modelId="{CC195B36-E84A-409F-B2D2-418557107C71}" type="sibTrans" cxnId="{8C1F75B3-834D-49AD-A0D8-5A4632EFE060}">
      <dgm:prSet/>
      <dgm:spPr/>
      <dgm:t>
        <a:bodyPr/>
        <a:lstStyle/>
        <a:p>
          <a:endParaRPr lang="en-US" sz="1800"/>
        </a:p>
      </dgm:t>
    </dgm:pt>
    <dgm:pt modelId="{54175D32-161B-4DF6-9476-0DB71A1BD48E}">
      <dgm:prSet phldrT="[Text]" custT="1"/>
      <dgm:spPr/>
      <dgm:t>
        <a:bodyPr/>
        <a:lstStyle/>
        <a:p>
          <a:r>
            <a:rPr lang="en-US" sz="1800" dirty="0">
              <a:latin typeface="+mj-lt"/>
            </a:rPr>
            <a:t>The Secure WCAS TA Script of Directions is shipped to the district with the accommodated test kits.</a:t>
          </a:r>
          <a:endParaRPr lang="en-US" sz="1800" dirty="0"/>
        </a:p>
      </dgm:t>
    </dgm:pt>
    <dgm:pt modelId="{096069A0-9DFD-4038-9227-66D4FE1274A8}" type="parTrans" cxnId="{54412E45-70E2-464F-8418-AA62ED093927}">
      <dgm:prSet/>
      <dgm:spPr/>
      <dgm:t>
        <a:bodyPr/>
        <a:lstStyle/>
        <a:p>
          <a:endParaRPr lang="en-US" sz="1800"/>
        </a:p>
      </dgm:t>
    </dgm:pt>
    <dgm:pt modelId="{6564F257-D9B5-4CED-A03A-9CD3F7DD63EC}" type="sibTrans" cxnId="{54412E45-70E2-464F-8418-AA62ED093927}">
      <dgm:prSet/>
      <dgm:spPr/>
      <dgm:t>
        <a:bodyPr/>
        <a:lstStyle/>
        <a:p>
          <a:endParaRPr lang="en-US" sz="1800"/>
        </a:p>
      </dgm:t>
    </dgm:pt>
    <dgm:pt modelId="{0C4B910D-F420-4856-BBFB-35B93547BA3C}">
      <dgm:prSet custT="1"/>
      <dgm:spPr/>
      <dgm:t>
        <a:bodyPr/>
        <a:lstStyle/>
        <a:p>
          <a:pPr>
            <a:lnSpc>
              <a:spcPct val="90000"/>
            </a:lnSpc>
            <a:spcAft>
              <a:spcPct val="15000"/>
            </a:spcAft>
          </a:pPr>
          <a:r>
            <a:rPr lang="en-US" sz="1800">
              <a:latin typeface="+mj-lt"/>
            </a:rPr>
            <a:t>The Smarter Balanced ELA Accommodated TA Scripts of Directions for sessions 2 and 3 are available on the WCAP portal on the </a:t>
          </a:r>
          <a:r>
            <a:rPr lang="en-US" sz="1800" b="0" i="0">
              <a:effectLst/>
              <a:latin typeface="+mj-lt"/>
              <a:hlinkClick xmlns:r="http://schemas.openxmlformats.org/officeDocument/2006/relationships" r:id="rId1"/>
            </a:rPr>
            <a:t>Smarter Balanced Accommodated Materials</a:t>
          </a:r>
          <a:r>
            <a:rPr lang="en-US" sz="1800" b="0" i="0">
              <a:effectLst/>
              <a:latin typeface="+mj-lt"/>
            </a:rPr>
            <a:t> page under the User Guides and Manuals tab.</a:t>
          </a:r>
          <a:endParaRPr lang="en-US" sz="1800" b="0" i="0" dirty="0">
            <a:effectLst/>
            <a:latin typeface="+mj-lt"/>
          </a:endParaRPr>
        </a:p>
      </dgm:t>
    </dgm:pt>
    <dgm:pt modelId="{1508F7A1-6AEF-4095-BF58-372905AF25D9}" type="parTrans" cxnId="{FDDB3145-A80A-48FF-A4C6-FDD5F64E9110}">
      <dgm:prSet/>
      <dgm:spPr/>
      <dgm:t>
        <a:bodyPr/>
        <a:lstStyle/>
        <a:p>
          <a:endParaRPr lang="en-US" sz="1800"/>
        </a:p>
      </dgm:t>
    </dgm:pt>
    <dgm:pt modelId="{69EB828A-4D5A-4B1B-B9EB-D8F38ADE4668}" type="sibTrans" cxnId="{FDDB3145-A80A-48FF-A4C6-FDD5F64E9110}">
      <dgm:prSet/>
      <dgm:spPr/>
      <dgm:t>
        <a:bodyPr/>
        <a:lstStyle/>
        <a:p>
          <a:endParaRPr lang="en-US" sz="1800"/>
        </a:p>
      </dgm:t>
    </dgm:pt>
    <dgm:pt modelId="{0F07EDAD-FD12-4209-AF0D-0987C1A11714}" type="pres">
      <dgm:prSet presAssocID="{44755DB1-68DB-4BFC-ACB7-8E3799C2AAAA}" presName="linear" presStyleCnt="0">
        <dgm:presLayoutVars>
          <dgm:dir/>
          <dgm:animLvl val="lvl"/>
          <dgm:resizeHandles val="exact"/>
        </dgm:presLayoutVars>
      </dgm:prSet>
      <dgm:spPr/>
    </dgm:pt>
    <dgm:pt modelId="{98E9F7F8-9973-4A4A-B83A-F6693262DCD8}" type="pres">
      <dgm:prSet presAssocID="{5442A831-BBD8-4574-908A-78A93D3607C5}" presName="parentLin" presStyleCnt="0"/>
      <dgm:spPr/>
    </dgm:pt>
    <dgm:pt modelId="{F725ECE7-8B29-4EF0-A94D-1F2CA4D69D4F}" type="pres">
      <dgm:prSet presAssocID="{5442A831-BBD8-4574-908A-78A93D3607C5}" presName="parentLeftMargin" presStyleLbl="node1" presStyleIdx="0" presStyleCnt="3"/>
      <dgm:spPr/>
    </dgm:pt>
    <dgm:pt modelId="{63F1BB14-F449-4BCD-8FB0-745017DC21D6}" type="pres">
      <dgm:prSet presAssocID="{5442A831-BBD8-4574-908A-78A93D3607C5}" presName="parentText" presStyleLbl="node1" presStyleIdx="0" presStyleCnt="3">
        <dgm:presLayoutVars>
          <dgm:chMax val="0"/>
          <dgm:bulletEnabled val="1"/>
        </dgm:presLayoutVars>
      </dgm:prSet>
      <dgm:spPr/>
    </dgm:pt>
    <dgm:pt modelId="{0DE3E30F-8062-4F5F-85F1-28A0C47C12A9}" type="pres">
      <dgm:prSet presAssocID="{5442A831-BBD8-4574-908A-78A93D3607C5}" presName="negativeSpace" presStyleCnt="0"/>
      <dgm:spPr/>
    </dgm:pt>
    <dgm:pt modelId="{1A5A68DC-DCF2-46B3-B25F-33725B171966}" type="pres">
      <dgm:prSet presAssocID="{5442A831-BBD8-4574-908A-78A93D3607C5}" presName="childText" presStyleLbl="conFgAcc1" presStyleIdx="0" presStyleCnt="3">
        <dgm:presLayoutVars>
          <dgm:bulletEnabled val="1"/>
        </dgm:presLayoutVars>
      </dgm:prSet>
      <dgm:spPr/>
    </dgm:pt>
    <dgm:pt modelId="{7A82D66B-EA7E-4175-B1E6-8FDDEEE5B9EE}" type="pres">
      <dgm:prSet presAssocID="{A33A797C-044B-4289-AB00-7750083C71C7}" presName="spaceBetweenRectangles" presStyleCnt="0"/>
      <dgm:spPr/>
    </dgm:pt>
    <dgm:pt modelId="{85F5C3EE-8450-47DF-8CAD-BFA4EE4D2532}" type="pres">
      <dgm:prSet presAssocID="{C7E150AA-9DE2-4042-A4A1-BB993A98F049}" presName="parentLin" presStyleCnt="0"/>
      <dgm:spPr/>
    </dgm:pt>
    <dgm:pt modelId="{4654D5A5-E0E8-4F57-8947-0591BCA5A0E8}" type="pres">
      <dgm:prSet presAssocID="{C7E150AA-9DE2-4042-A4A1-BB993A98F049}" presName="parentLeftMargin" presStyleLbl="node1" presStyleIdx="0" presStyleCnt="3"/>
      <dgm:spPr/>
    </dgm:pt>
    <dgm:pt modelId="{F872A7B9-8271-41C7-86B1-64A73862E49C}" type="pres">
      <dgm:prSet presAssocID="{C7E150AA-9DE2-4042-A4A1-BB993A98F049}" presName="parentText" presStyleLbl="node1" presStyleIdx="1" presStyleCnt="3">
        <dgm:presLayoutVars>
          <dgm:chMax val="0"/>
          <dgm:bulletEnabled val="1"/>
        </dgm:presLayoutVars>
      </dgm:prSet>
      <dgm:spPr/>
    </dgm:pt>
    <dgm:pt modelId="{41F1A1AB-D01C-405C-B395-87BCA6EDA173}" type="pres">
      <dgm:prSet presAssocID="{C7E150AA-9DE2-4042-A4A1-BB993A98F049}" presName="negativeSpace" presStyleCnt="0"/>
      <dgm:spPr/>
    </dgm:pt>
    <dgm:pt modelId="{0B220CE5-DBA8-46D2-8B49-0C1F7D221DF0}" type="pres">
      <dgm:prSet presAssocID="{C7E150AA-9DE2-4042-A4A1-BB993A98F049}" presName="childText" presStyleLbl="conFgAcc1" presStyleIdx="1" presStyleCnt="3">
        <dgm:presLayoutVars>
          <dgm:bulletEnabled val="1"/>
        </dgm:presLayoutVars>
      </dgm:prSet>
      <dgm:spPr/>
    </dgm:pt>
    <dgm:pt modelId="{6ADE156B-7EDB-43A6-802A-282DCE192136}" type="pres">
      <dgm:prSet presAssocID="{1B20A2B6-B213-44EB-AAF6-7448FF08EF7F}" presName="spaceBetweenRectangles" presStyleCnt="0"/>
      <dgm:spPr/>
    </dgm:pt>
    <dgm:pt modelId="{DF573471-6919-4115-8438-E873D34023B2}" type="pres">
      <dgm:prSet presAssocID="{B1276EB5-C02F-4E16-903C-EC176CBACA0C}" presName="parentLin" presStyleCnt="0"/>
      <dgm:spPr/>
    </dgm:pt>
    <dgm:pt modelId="{32921C0C-CB0B-4879-A4B2-F055E079280A}" type="pres">
      <dgm:prSet presAssocID="{B1276EB5-C02F-4E16-903C-EC176CBACA0C}" presName="parentLeftMargin" presStyleLbl="node1" presStyleIdx="1" presStyleCnt="3"/>
      <dgm:spPr/>
    </dgm:pt>
    <dgm:pt modelId="{6F79E56B-BCBB-426D-A5CE-4B2462125DDF}" type="pres">
      <dgm:prSet presAssocID="{B1276EB5-C02F-4E16-903C-EC176CBACA0C}" presName="parentText" presStyleLbl="node1" presStyleIdx="2" presStyleCnt="3">
        <dgm:presLayoutVars>
          <dgm:chMax val="0"/>
          <dgm:bulletEnabled val="1"/>
        </dgm:presLayoutVars>
      </dgm:prSet>
      <dgm:spPr/>
    </dgm:pt>
    <dgm:pt modelId="{0CCD9C4D-E684-42D3-99C7-C5836FC6A36F}" type="pres">
      <dgm:prSet presAssocID="{B1276EB5-C02F-4E16-903C-EC176CBACA0C}" presName="negativeSpace" presStyleCnt="0"/>
      <dgm:spPr/>
    </dgm:pt>
    <dgm:pt modelId="{3661BE05-73AB-4640-872B-F53E7C09D978}" type="pres">
      <dgm:prSet presAssocID="{B1276EB5-C02F-4E16-903C-EC176CBACA0C}" presName="childText" presStyleLbl="conFgAcc1" presStyleIdx="2" presStyleCnt="3">
        <dgm:presLayoutVars>
          <dgm:bulletEnabled val="1"/>
        </dgm:presLayoutVars>
      </dgm:prSet>
      <dgm:spPr/>
    </dgm:pt>
  </dgm:ptLst>
  <dgm:cxnLst>
    <dgm:cxn modelId="{5552DA0A-7C86-4AAE-8E61-8E4BCC4C4C76}" type="presOf" srcId="{C7E150AA-9DE2-4042-A4A1-BB993A98F049}" destId="{4654D5A5-E0E8-4F57-8947-0591BCA5A0E8}" srcOrd="0" destOrd="0" presId="urn:microsoft.com/office/officeart/2005/8/layout/list1"/>
    <dgm:cxn modelId="{D9A5861D-44FD-4C15-BF90-859C4F8B4B54}" srcId="{C7E150AA-9DE2-4042-A4A1-BB993A98F049}" destId="{C79525B3-D701-4DA6-9583-6D2BD9E22C08}" srcOrd="0" destOrd="0" parTransId="{061481CF-F142-4935-A0FF-7D86D5C8BE0E}" sibTransId="{ED51650F-C0CA-4C24-BE9B-28248DFF68B6}"/>
    <dgm:cxn modelId="{DF965D27-BA37-41C6-9445-763C923EEEBA}" type="presOf" srcId="{0C4B910D-F420-4856-BBFB-35B93547BA3C}" destId="{0B220CE5-DBA8-46D2-8B49-0C1F7D221DF0}" srcOrd="0" destOrd="1" presId="urn:microsoft.com/office/officeart/2005/8/layout/list1"/>
    <dgm:cxn modelId="{2B67A327-A4F8-415F-9EB0-4BC2F1D6A9D2}" srcId="{5442A831-BBD8-4574-908A-78A93D3607C5}" destId="{594EAB97-F938-4615-BEB4-2CE8F7408287}" srcOrd="0" destOrd="0" parTransId="{0BBD1E41-DA1D-4C7D-BB8A-618C6267998B}" sibTransId="{5B7C541E-41B7-4C23-8308-2F95B140C123}"/>
    <dgm:cxn modelId="{D171295B-4DA7-4527-9AA5-4A232C7D30FE}" srcId="{44755DB1-68DB-4BFC-ACB7-8E3799C2AAAA}" destId="{C7E150AA-9DE2-4042-A4A1-BB993A98F049}" srcOrd="1" destOrd="0" parTransId="{271FAEF5-283B-463A-BCEB-ED3141F427D8}" sibTransId="{1B20A2B6-B213-44EB-AAF6-7448FF08EF7F}"/>
    <dgm:cxn modelId="{14CFDE60-461A-40C4-9A45-50278A4CC2AC}" type="presOf" srcId="{5442A831-BBD8-4574-908A-78A93D3607C5}" destId="{F725ECE7-8B29-4EF0-A94D-1F2CA4D69D4F}" srcOrd="0" destOrd="0" presId="urn:microsoft.com/office/officeart/2005/8/layout/list1"/>
    <dgm:cxn modelId="{1C904D42-FF37-4FBE-B493-5136CA205951}" type="presOf" srcId="{B1276EB5-C02F-4E16-903C-EC176CBACA0C}" destId="{6F79E56B-BCBB-426D-A5CE-4B2462125DDF}" srcOrd="1" destOrd="0" presId="urn:microsoft.com/office/officeart/2005/8/layout/list1"/>
    <dgm:cxn modelId="{54412E45-70E2-464F-8418-AA62ED093927}" srcId="{B1276EB5-C02F-4E16-903C-EC176CBACA0C}" destId="{54175D32-161B-4DF6-9476-0DB71A1BD48E}" srcOrd="0" destOrd="0" parTransId="{096069A0-9DFD-4038-9227-66D4FE1274A8}" sibTransId="{6564F257-D9B5-4CED-A03A-9CD3F7DD63EC}"/>
    <dgm:cxn modelId="{FDDB3145-A80A-48FF-A4C6-FDD5F64E9110}" srcId="{C7E150AA-9DE2-4042-A4A1-BB993A98F049}" destId="{0C4B910D-F420-4856-BBFB-35B93547BA3C}" srcOrd="1" destOrd="0" parTransId="{1508F7A1-6AEF-4095-BF58-372905AF25D9}" sibTransId="{69EB828A-4D5A-4B1B-B9EB-D8F38ADE4668}"/>
    <dgm:cxn modelId="{A14EF3A6-956C-452B-96EA-8340582B7C90}" type="presOf" srcId="{B1276EB5-C02F-4E16-903C-EC176CBACA0C}" destId="{32921C0C-CB0B-4879-A4B2-F055E079280A}" srcOrd="0" destOrd="0" presId="urn:microsoft.com/office/officeart/2005/8/layout/list1"/>
    <dgm:cxn modelId="{D8B14FAA-3900-4F4C-B159-7AE1676E5DF0}" type="presOf" srcId="{594EAB97-F938-4615-BEB4-2CE8F7408287}" destId="{1A5A68DC-DCF2-46B3-B25F-33725B171966}" srcOrd="0" destOrd="0" presId="urn:microsoft.com/office/officeart/2005/8/layout/list1"/>
    <dgm:cxn modelId="{8C1F75B3-834D-49AD-A0D8-5A4632EFE060}" srcId="{44755DB1-68DB-4BFC-ACB7-8E3799C2AAAA}" destId="{B1276EB5-C02F-4E16-903C-EC176CBACA0C}" srcOrd="2" destOrd="0" parTransId="{A73466CF-85C5-4A36-A6FD-05FC4A22FE3E}" sibTransId="{CC195B36-E84A-409F-B2D2-418557107C71}"/>
    <dgm:cxn modelId="{5E0C01B6-F20F-48E5-A3CF-3FBDFF83B72C}" type="presOf" srcId="{C79525B3-D701-4DA6-9583-6D2BD9E22C08}" destId="{0B220CE5-DBA8-46D2-8B49-0C1F7D221DF0}" srcOrd="0" destOrd="0" presId="urn:microsoft.com/office/officeart/2005/8/layout/list1"/>
    <dgm:cxn modelId="{48C94CB8-732B-4267-BA80-6E3444C3173D}" type="presOf" srcId="{54175D32-161B-4DF6-9476-0DB71A1BD48E}" destId="{3661BE05-73AB-4640-872B-F53E7C09D978}" srcOrd="0" destOrd="0" presId="urn:microsoft.com/office/officeart/2005/8/layout/list1"/>
    <dgm:cxn modelId="{EB8E0FCA-6DE6-4C05-B0B1-547BBB9B89CF}" type="presOf" srcId="{5442A831-BBD8-4574-908A-78A93D3607C5}" destId="{63F1BB14-F449-4BCD-8FB0-745017DC21D6}" srcOrd="1" destOrd="0" presId="urn:microsoft.com/office/officeart/2005/8/layout/list1"/>
    <dgm:cxn modelId="{4A225BCC-97ED-40B9-9ED7-3AD5644AB4B5}" srcId="{44755DB1-68DB-4BFC-ACB7-8E3799C2AAAA}" destId="{5442A831-BBD8-4574-908A-78A93D3607C5}" srcOrd="0" destOrd="0" parTransId="{F95E0BC7-7316-4723-975C-F2984B934201}" sibTransId="{A33A797C-044B-4289-AB00-7750083C71C7}"/>
    <dgm:cxn modelId="{D136BFD6-4F90-4D57-950C-384875CDE71C}" type="presOf" srcId="{C7E150AA-9DE2-4042-A4A1-BB993A98F049}" destId="{F872A7B9-8271-41C7-86B1-64A73862E49C}" srcOrd="1" destOrd="0" presId="urn:microsoft.com/office/officeart/2005/8/layout/list1"/>
    <dgm:cxn modelId="{BB0A16EC-8BB2-4BDF-90BB-EA55115863F8}" type="presOf" srcId="{44755DB1-68DB-4BFC-ACB7-8E3799C2AAAA}" destId="{0F07EDAD-FD12-4209-AF0D-0987C1A11714}" srcOrd="0" destOrd="0" presId="urn:microsoft.com/office/officeart/2005/8/layout/list1"/>
    <dgm:cxn modelId="{E0D31A8F-D878-4389-A841-58CC2AAF6C53}" type="presParOf" srcId="{0F07EDAD-FD12-4209-AF0D-0987C1A11714}" destId="{98E9F7F8-9973-4A4A-B83A-F6693262DCD8}" srcOrd="0" destOrd="0" presId="urn:microsoft.com/office/officeart/2005/8/layout/list1"/>
    <dgm:cxn modelId="{D1E0CF6C-3C07-4139-BDAF-C67C4B74695A}" type="presParOf" srcId="{98E9F7F8-9973-4A4A-B83A-F6693262DCD8}" destId="{F725ECE7-8B29-4EF0-A94D-1F2CA4D69D4F}" srcOrd="0" destOrd="0" presId="urn:microsoft.com/office/officeart/2005/8/layout/list1"/>
    <dgm:cxn modelId="{BD207594-C9B6-4CF3-BB7B-F7F799D67BD7}" type="presParOf" srcId="{98E9F7F8-9973-4A4A-B83A-F6693262DCD8}" destId="{63F1BB14-F449-4BCD-8FB0-745017DC21D6}" srcOrd="1" destOrd="0" presId="urn:microsoft.com/office/officeart/2005/8/layout/list1"/>
    <dgm:cxn modelId="{26F45DBA-F76C-4F91-8C80-E771B98809B4}" type="presParOf" srcId="{0F07EDAD-FD12-4209-AF0D-0987C1A11714}" destId="{0DE3E30F-8062-4F5F-85F1-28A0C47C12A9}" srcOrd="1" destOrd="0" presId="urn:microsoft.com/office/officeart/2005/8/layout/list1"/>
    <dgm:cxn modelId="{54628801-31AF-412A-B81E-9C83A3E197B0}" type="presParOf" srcId="{0F07EDAD-FD12-4209-AF0D-0987C1A11714}" destId="{1A5A68DC-DCF2-46B3-B25F-33725B171966}" srcOrd="2" destOrd="0" presId="urn:microsoft.com/office/officeart/2005/8/layout/list1"/>
    <dgm:cxn modelId="{DD6C5E19-CB2C-432D-8728-65E315050568}" type="presParOf" srcId="{0F07EDAD-FD12-4209-AF0D-0987C1A11714}" destId="{7A82D66B-EA7E-4175-B1E6-8FDDEEE5B9EE}" srcOrd="3" destOrd="0" presId="urn:microsoft.com/office/officeart/2005/8/layout/list1"/>
    <dgm:cxn modelId="{A3F872B6-2C6E-44C5-9434-7385BC37223B}" type="presParOf" srcId="{0F07EDAD-FD12-4209-AF0D-0987C1A11714}" destId="{85F5C3EE-8450-47DF-8CAD-BFA4EE4D2532}" srcOrd="4" destOrd="0" presId="urn:microsoft.com/office/officeart/2005/8/layout/list1"/>
    <dgm:cxn modelId="{AE18AD8F-B1CF-49B5-B471-A2B30B842BD6}" type="presParOf" srcId="{85F5C3EE-8450-47DF-8CAD-BFA4EE4D2532}" destId="{4654D5A5-E0E8-4F57-8947-0591BCA5A0E8}" srcOrd="0" destOrd="0" presId="urn:microsoft.com/office/officeart/2005/8/layout/list1"/>
    <dgm:cxn modelId="{C75BCBAA-6E1E-444B-BCFB-FCC31BAAB963}" type="presParOf" srcId="{85F5C3EE-8450-47DF-8CAD-BFA4EE4D2532}" destId="{F872A7B9-8271-41C7-86B1-64A73862E49C}" srcOrd="1" destOrd="0" presId="urn:microsoft.com/office/officeart/2005/8/layout/list1"/>
    <dgm:cxn modelId="{8DB8C1B4-2407-43F8-A5F0-A6B62A153FB0}" type="presParOf" srcId="{0F07EDAD-FD12-4209-AF0D-0987C1A11714}" destId="{41F1A1AB-D01C-405C-B395-87BCA6EDA173}" srcOrd="5" destOrd="0" presId="urn:microsoft.com/office/officeart/2005/8/layout/list1"/>
    <dgm:cxn modelId="{01DF035B-4F3B-43CF-B6BE-1D3A03B61323}" type="presParOf" srcId="{0F07EDAD-FD12-4209-AF0D-0987C1A11714}" destId="{0B220CE5-DBA8-46D2-8B49-0C1F7D221DF0}" srcOrd="6" destOrd="0" presId="urn:microsoft.com/office/officeart/2005/8/layout/list1"/>
    <dgm:cxn modelId="{047D6656-AF02-4121-9203-773C6C19C1D6}" type="presParOf" srcId="{0F07EDAD-FD12-4209-AF0D-0987C1A11714}" destId="{6ADE156B-7EDB-43A6-802A-282DCE192136}" srcOrd="7" destOrd="0" presId="urn:microsoft.com/office/officeart/2005/8/layout/list1"/>
    <dgm:cxn modelId="{18BE59F5-8A50-4EA7-8DC1-6177D328B1C1}" type="presParOf" srcId="{0F07EDAD-FD12-4209-AF0D-0987C1A11714}" destId="{DF573471-6919-4115-8438-E873D34023B2}" srcOrd="8" destOrd="0" presId="urn:microsoft.com/office/officeart/2005/8/layout/list1"/>
    <dgm:cxn modelId="{D14BD4A4-021F-409F-B9E3-51B160154B09}" type="presParOf" srcId="{DF573471-6919-4115-8438-E873D34023B2}" destId="{32921C0C-CB0B-4879-A4B2-F055E079280A}" srcOrd="0" destOrd="0" presId="urn:microsoft.com/office/officeart/2005/8/layout/list1"/>
    <dgm:cxn modelId="{C642255F-4B8A-423C-AADD-7607E0F22B8A}" type="presParOf" srcId="{DF573471-6919-4115-8438-E873D34023B2}" destId="{6F79E56B-BCBB-426D-A5CE-4B2462125DDF}" srcOrd="1" destOrd="0" presId="urn:microsoft.com/office/officeart/2005/8/layout/list1"/>
    <dgm:cxn modelId="{32812E7B-24A1-41EC-8177-7B510BCA76AF}" type="presParOf" srcId="{0F07EDAD-FD12-4209-AF0D-0987C1A11714}" destId="{0CCD9C4D-E684-42D3-99C7-C5836FC6A36F}" srcOrd="9" destOrd="0" presId="urn:microsoft.com/office/officeart/2005/8/layout/list1"/>
    <dgm:cxn modelId="{E7A3641A-53A1-4DA8-9425-37E63E1FFA4B}" type="presParOf" srcId="{0F07EDAD-FD12-4209-AF0D-0987C1A11714}" destId="{3661BE05-73AB-4640-872B-F53E7C09D97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AA019F-E362-4297-AB83-55AFA3DEAA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911DA6-9389-493A-A790-A051F8043191}">
      <dgm:prSet custT="1">
        <dgm:style>
          <a:lnRef idx="2">
            <a:schemeClr val="accent1"/>
          </a:lnRef>
          <a:fillRef idx="1">
            <a:schemeClr val="lt1"/>
          </a:fillRef>
          <a:effectRef idx="0">
            <a:schemeClr val="accent1"/>
          </a:effectRef>
          <a:fontRef idx="minor">
            <a:schemeClr val="dk1"/>
          </a:fontRef>
        </dgm:style>
      </dgm:prSet>
      <dgm:spPr/>
      <dgm:t>
        <a:bodyPr/>
        <a:lstStyle/>
        <a:p>
          <a:r>
            <a:rPr lang="en-US" sz="18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Instructions for Administering Large Print and Braille – ELA and Math</a:t>
          </a:r>
          <a:endParaRPr lang="en-US" sz="1800" dirty="0">
            <a:solidFill>
              <a:schemeClr val="accent1"/>
            </a:solidFill>
          </a:endParaRPr>
        </a:p>
      </dgm:t>
    </dgm:pt>
    <dgm:pt modelId="{00A78D35-88F5-40EE-8465-3F8534D81F23}" type="parTrans" cxnId="{C0AB3F02-02A0-4196-A68B-128A7573F318}">
      <dgm:prSet/>
      <dgm:spPr/>
      <dgm:t>
        <a:bodyPr/>
        <a:lstStyle/>
        <a:p>
          <a:endParaRPr lang="en-US" sz="1800"/>
        </a:p>
      </dgm:t>
    </dgm:pt>
    <dgm:pt modelId="{2FBEB1CC-5BD5-441F-87DC-E6A0B0E38B8C}" type="sibTrans" cxnId="{C0AB3F02-02A0-4196-A68B-128A7573F318}">
      <dgm:prSet/>
      <dgm:spPr/>
      <dgm:t>
        <a:bodyPr/>
        <a:lstStyle/>
        <a:p>
          <a:endParaRPr lang="en-US" sz="1800"/>
        </a:p>
      </dgm:t>
    </dgm:pt>
    <dgm:pt modelId="{6FE0FAA1-C68C-40C1-B743-DFC82D46DE59}">
      <dgm:prSet custT="1">
        <dgm:style>
          <a:lnRef idx="2">
            <a:schemeClr val="accent1"/>
          </a:lnRef>
          <a:fillRef idx="1">
            <a:schemeClr val="lt1"/>
          </a:fillRef>
          <a:effectRef idx="0">
            <a:schemeClr val="accent1"/>
          </a:effectRef>
          <a:fontRef idx="minor">
            <a:schemeClr val="dk1"/>
          </a:fontRef>
        </dgm:style>
      </dgm:prSet>
      <dgm:spPr/>
      <dgm:t>
        <a:bodyPr/>
        <a:lstStyle/>
        <a:p>
          <a:r>
            <a:rPr lang="en-US" sz="18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Instructions for Administering Large Print and Braille – Science  </a:t>
          </a:r>
          <a:endParaRPr lang="en-US" sz="1800" dirty="0">
            <a:solidFill>
              <a:schemeClr val="accent1"/>
            </a:solidFill>
          </a:endParaRPr>
        </a:p>
      </dgm:t>
    </dgm:pt>
    <dgm:pt modelId="{C5937031-E7D4-4F86-B8A8-52B526D8A7BD}" type="parTrans" cxnId="{E007DEF0-8424-45EF-B771-07D18E00068A}">
      <dgm:prSet/>
      <dgm:spPr/>
      <dgm:t>
        <a:bodyPr/>
        <a:lstStyle/>
        <a:p>
          <a:endParaRPr lang="en-US" sz="1800"/>
        </a:p>
      </dgm:t>
    </dgm:pt>
    <dgm:pt modelId="{AC2AA61C-808D-41D4-81F1-763905202BDD}" type="sibTrans" cxnId="{E007DEF0-8424-45EF-B771-07D18E00068A}">
      <dgm:prSet/>
      <dgm:spPr/>
      <dgm:t>
        <a:bodyPr/>
        <a:lstStyle/>
        <a:p>
          <a:endParaRPr lang="en-US" sz="1800"/>
        </a:p>
      </dgm:t>
    </dgm:pt>
    <dgm:pt modelId="{5BF894E5-1A06-44E9-BC31-1CEFD6A0C137}" type="pres">
      <dgm:prSet presAssocID="{2AAA019F-E362-4297-AB83-55AFA3DEAA4D}" presName="linear" presStyleCnt="0">
        <dgm:presLayoutVars>
          <dgm:animLvl val="lvl"/>
          <dgm:resizeHandles val="exact"/>
        </dgm:presLayoutVars>
      </dgm:prSet>
      <dgm:spPr/>
    </dgm:pt>
    <dgm:pt modelId="{1A6A8520-4EFC-4330-86C5-529E523963B5}" type="pres">
      <dgm:prSet presAssocID="{38911DA6-9389-493A-A790-A051F8043191}" presName="parentText" presStyleLbl="node1" presStyleIdx="0" presStyleCnt="2">
        <dgm:presLayoutVars>
          <dgm:chMax val="0"/>
          <dgm:bulletEnabled val="1"/>
        </dgm:presLayoutVars>
      </dgm:prSet>
      <dgm:spPr/>
    </dgm:pt>
    <dgm:pt modelId="{C36B0B70-A4A1-4A2C-9F70-0E4BB5625385}" type="pres">
      <dgm:prSet presAssocID="{2FBEB1CC-5BD5-441F-87DC-E6A0B0E38B8C}" presName="spacer" presStyleCnt="0"/>
      <dgm:spPr/>
    </dgm:pt>
    <dgm:pt modelId="{E6236797-7959-46F6-8A4F-AA7663C1193D}" type="pres">
      <dgm:prSet presAssocID="{6FE0FAA1-C68C-40C1-B743-DFC82D46DE59}" presName="parentText" presStyleLbl="node1" presStyleIdx="1" presStyleCnt="2">
        <dgm:presLayoutVars>
          <dgm:chMax val="0"/>
          <dgm:bulletEnabled val="1"/>
        </dgm:presLayoutVars>
      </dgm:prSet>
      <dgm:spPr/>
    </dgm:pt>
  </dgm:ptLst>
  <dgm:cxnLst>
    <dgm:cxn modelId="{C0AB3F02-02A0-4196-A68B-128A7573F318}" srcId="{2AAA019F-E362-4297-AB83-55AFA3DEAA4D}" destId="{38911DA6-9389-493A-A790-A051F8043191}" srcOrd="0" destOrd="0" parTransId="{00A78D35-88F5-40EE-8465-3F8534D81F23}" sibTransId="{2FBEB1CC-5BD5-441F-87DC-E6A0B0E38B8C}"/>
    <dgm:cxn modelId="{37A2FF33-670C-4EF8-9831-E6F4F2FBDB1C}" type="presOf" srcId="{6FE0FAA1-C68C-40C1-B743-DFC82D46DE59}" destId="{E6236797-7959-46F6-8A4F-AA7663C1193D}" srcOrd="0" destOrd="0" presId="urn:microsoft.com/office/officeart/2005/8/layout/vList2"/>
    <dgm:cxn modelId="{0220396E-D7D3-4DC3-A1D3-4FFB5157A598}" type="presOf" srcId="{2AAA019F-E362-4297-AB83-55AFA3DEAA4D}" destId="{5BF894E5-1A06-44E9-BC31-1CEFD6A0C137}" srcOrd="0" destOrd="0" presId="urn:microsoft.com/office/officeart/2005/8/layout/vList2"/>
    <dgm:cxn modelId="{3D496CD8-A4CB-42DB-A129-3FA419968AFF}" type="presOf" srcId="{38911DA6-9389-493A-A790-A051F8043191}" destId="{1A6A8520-4EFC-4330-86C5-529E523963B5}" srcOrd="0" destOrd="0" presId="urn:microsoft.com/office/officeart/2005/8/layout/vList2"/>
    <dgm:cxn modelId="{E007DEF0-8424-45EF-B771-07D18E00068A}" srcId="{2AAA019F-E362-4297-AB83-55AFA3DEAA4D}" destId="{6FE0FAA1-C68C-40C1-B743-DFC82D46DE59}" srcOrd="1" destOrd="0" parTransId="{C5937031-E7D4-4F86-B8A8-52B526D8A7BD}" sibTransId="{AC2AA61C-808D-41D4-81F1-763905202BDD}"/>
    <dgm:cxn modelId="{0EC2D77D-BC97-49AF-8711-F65D62D71B11}" type="presParOf" srcId="{5BF894E5-1A06-44E9-BC31-1CEFD6A0C137}" destId="{1A6A8520-4EFC-4330-86C5-529E523963B5}" srcOrd="0" destOrd="0" presId="urn:microsoft.com/office/officeart/2005/8/layout/vList2"/>
    <dgm:cxn modelId="{16EC3A08-2C59-4B9D-96D5-4936751B5125}" type="presParOf" srcId="{5BF894E5-1A06-44E9-BC31-1CEFD6A0C137}" destId="{C36B0B70-A4A1-4A2C-9F70-0E4BB5625385}" srcOrd="1" destOrd="0" presId="urn:microsoft.com/office/officeart/2005/8/layout/vList2"/>
    <dgm:cxn modelId="{69ECCB98-BBB6-4658-8B31-EE07BF1FD789}" type="presParOf" srcId="{5BF894E5-1A06-44E9-BC31-1CEFD6A0C137}" destId="{E6236797-7959-46F6-8A4F-AA7663C1193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CA18C-A29D-41A7-B8F1-F79ABF621A88}">
      <dsp:nvSpPr>
        <dsp:cNvPr id="0" name=""/>
        <dsp:cNvSpPr/>
      </dsp:nvSpPr>
      <dsp:spPr>
        <a:xfrm>
          <a:off x="0" y="519"/>
          <a:ext cx="10515600" cy="121566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0E286-971C-4F7A-8943-8C6D56AB6DE5}">
      <dsp:nvSpPr>
        <dsp:cNvPr id="0" name=""/>
        <dsp:cNvSpPr/>
      </dsp:nvSpPr>
      <dsp:spPr>
        <a:xfrm>
          <a:off x="367738" y="274043"/>
          <a:ext cx="668614" cy="668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85FE56-B372-4EE9-8AF6-CD5B56940CF1}">
      <dsp:nvSpPr>
        <dsp:cNvPr id="0" name=""/>
        <dsp:cNvSpPr/>
      </dsp:nvSpPr>
      <dsp:spPr>
        <a:xfrm>
          <a:off x="1404091" y="519"/>
          <a:ext cx="9111508"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marL="0" lvl="0" indent="0" algn="l" defTabSz="800100">
            <a:lnSpc>
              <a:spcPct val="100000"/>
            </a:lnSpc>
            <a:spcBef>
              <a:spcPct val="0"/>
            </a:spcBef>
            <a:spcAft>
              <a:spcPct val="35000"/>
            </a:spcAft>
            <a:buNone/>
          </a:pPr>
          <a:r>
            <a:rPr lang="en-US" sz="1800" kern="1200" dirty="0"/>
            <a:t>When possible OSPI encourages online testing with the support of Print on Demand.</a:t>
          </a:r>
        </a:p>
      </dsp:txBody>
      <dsp:txXfrm>
        <a:off x="1404091" y="519"/>
        <a:ext cx="9111508" cy="1215663"/>
      </dsp:txXfrm>
    </dsp:sp>
    <dsp:sp modelId="{77A90D28-B8B1-48E6-A882-679C574FCB2E}">
      <dsp:nvSpPr>
        <dsp:cNvPr id="0" name=""/>
        <dsp:cNvSpPr/>
      </dsp:nvSpPr>
      <dsp:spPr>
        <a:xfrm>
          <a:off x="0" y="1520098"/>
          <a:ext cx="10515600" cy="121566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2A76A6-DDBE-4089-B5CA-62702A4D2270}">
      <dsp:nvSpPr>
        <dsp:cNvPr id="0" name=""/>
        <dsp:cNvSpPr/>
      </dsp:nvSpPr>
      <dsp:spPr>
        <a:xfrm>
          <a:off x="367738" y="1793623"/>
          <a:ext cx="668614" cy="668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E2740-DB5A-44A1-8EC5-07E929883A5A}">
      <dsp:nvSpPr>
        <dsp:cNvPr id="0" name=""/>
        <dsp:cNvSpPr/>
      </dsp:nvSpPr>
      <dsp:spPr>
        <a:xfrm>
          <a:off x="1404091" y="1520098"/>
          <a:ext cx="9111508"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marL="0" lvl="0" indent="0" algn="l" defTabSz="800100">
            <a:lnSpc>
              <a:spcPct val="100000"/>
            </a:lnSpc>
            <a:spcBef>
              <a:spcPct val="0"/>
            </a:spcBef>
            <a:spcAft>
              <a:spcPct val="35000"/>
            </a:spcAft>
            <a:buNone/>
          </a:pPr>
          <a:r>
            <a:rPr lang="en-US" sz="1800" kern="1200" dirty="0"/>
            <a:t>Smarter Balanced online tests have an adjusted blueprint, the ELA assessment has approximately 20 fewer questions, and 1 or 2 fewer reading passages than the accommodated test form which remains unchanged. </a:t>
          </a:r>
        </a:p>
      </dsp:txBody>
      <dsp:txXfrm>
        <a:off x="1404091" y="1520098"/>
        <a:ext cx="9111508" cy="1215663"/>
      </dsp:txXfrm>
    </dsp:sp>
    <dsp:sp modelId="{2F657C08-078D-43AF-A7C9-22CBD022A623}">
      <dsp:nvSpPr>
        <dsp:cNvPr id="0" name=""/>
        <dsp:cNvSpPr/>
      </dsp:nvSpPr>
      <dsp:spPr>
        <a:xfrm>
          <a:off x="0" y="3039678"/>
          <a:ext cx="10515600" cy="121566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673EE-0826-404F-B106-D7D80D357AAA}">
      <dsp:nvSpPr>
        <dsp:cNvPr id="0" name=""/>
        <dsp:cNvSpPr/>
      </dsp:nvSpPr>
      <dsp:spPr>
        <a:xfrm>
          <a:off x="367738" y="3313202"/>
          <a:ext cx="668614" cy="668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ED794-5A6C-4D9D-B7B5-4044B4508BBF}">
      <dsp:nvSpPr>
        <dsp:cNvPr id="0" name=""/>
        <dsp:cNvSpPr/>
      </dsp:nvSpPr>
      <dsp:spPr>
        <a:xfrm>
          <a:off x="1404091" y="3039678"/>
          <a:ext cx="9111508"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marL="0" lvl="0" indent="0" algn="l" defTabSz="800100">
            <a:lnSpc>
              <a:spcPct val="100000"/>
            </a:lnSpc>
            <a:spcBef>
              <a:spcPct val="0"/>
            </a:spcBef>
            <a:spcAft>
              <a:spcPct val="35000"/>
            </a:spcAft>
            <a:buNone/>
          </a:pPr>
          <a:r>
            <a:rPr lang="en-US" sz="1800" kern="1200" dirty="0"/>
            <a:t>The WCAS is a fixed-form test so there is no difference between the number of questions on the online and accommodated form tests.</a:t>
          </a:r>
        </a:p>
      </dsp:txBody>
      <dsp:txXfrm>
        <a:off x="1404091" y="3039678"/>
        <a:ext cx="9111508" cy="12156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A7CFA-9C63-4377-A2C1-C6430E5F80D2}">
      <dsp:nvSpPr>
        <dsp:cNvPr id="0" name=""/>
        <dsp:cNvSpPr/>
      </dsp:nvSpPr>
      <dsp:spPr>
        <a:xfrm>
          <a:off x="0" y="594"/>
          <a:ext cx="1051559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E745777-DF38-4D56-B14B-1C502B96E353}">
      <dsp:nvSpPr>
        <dsp:cNvPr id="0" name=""/>
        <dsp:cNvSpPr/>
      </dsp:nvSpPr>
      <dsp:spPr>
        <a:xfrm>
          <a:off x="0" y="594"/>
          <a:ext cx="105155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All test and answer booklets must have a student identification label on the front cover. </a:t>
          </a:r>
        </a:p>
      </dsp:txBody>
      <dsp:txXfrm>
        <a:off x="0" y="594"/>
        <a:ext cx="10515599" cy="696062"/>
      </dsp:txXfrm>
    </dsp:sp>
    <dsp:sp modelId="{31F7FE24-140C-45B9-BF0A-6F537A3F46BA}">
      <dsp:nvSpPr>
        <dsp:cNvPr id="0" name=""/>
        <dsp:cNvSpPr/>
      </dsp:nvSpPr>
      <dsp:spPr>
        <a:xfrm>
          <a:off x="0" y="696657"/>
          <a:ext cx="1051559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78B099C-E799-4F32-AABD-0C1713CA0137}">
      <dsp:nvSpPr>
        <dsp:cNvPr id="0" name=""/>
        <dsp:cNvSpPr/>
      </dsp:nvSpPr>
      <dsp:spPr>
        <a:xfrm>
          <a:off x="0" y="696657"/>
          <a:ext cx="105155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Large print and Braille tests must be transcribed into a standard test booklet for scoring.</a:t>
          </a:r>
        </a:p>
      </dsp:txBody>
      <dsp:txXfrm>
        <a:off x="0" y="696657"/>
        <a:ext cx="10515599" cy="696062"/>
      </dsp:txXfrm>
    </dsp:sp>
    <dsp:sp modelId="{2E35423C-98D4-4149-B95E-E8F1A56108C0}">
      <dsp:nvSpPr>
        <dsp:cNvPr id="0" name=""/>
        <dsp:cNvSpPr/>
      </dsp:nvSpPr>
      <dsp:spPr>
        <a:xfrm>
          <a:off x="0" y="1392719"/>
          <a:ext cx="1051559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B3C8BE1-EC0A-4F2E-A176-48B2C548B321}">
      <dsp:nvSpPr>
        <dsp:cNvPr id="0" name=""/>
        <dsp:cNvSpPr/>
      </dsp:nvSpPr>
      <dsp:spPr>
        <a:xfrm>
          <a:off x="0" y="1392719"/>
          <a:ext cx="105155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All test booklets are secure and must be returned to MI for processing.</a:t>
          </a:r>
        </a:p>
      </dsp:txBody>
      <dsp:txXfrm>
        <a:off x="0" y="1392719"/>
        <a:ext cx="10515599" cy="696062"/>
      </dsp:txXfrm>
    </dsp:sp>
    <dsp:sp modelId="{67539B84-A419-416B-A3B9-3F221CEF953E}">
      <dsp:nvSpPr>
        <dsp:cNvPr id="0" name=""/>
        <dsp:cNvSpPr/>
      </dsp:nvSpPr>
      <dsp:spPr>
        <a:xfrm>
          <a:off x="0" y="2088781"/>
          <a:ext cx="1051559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BC5C02B-41F5-4C4E-94D5-55077EF98C0B}">
      <dsp:nvSpPr>
        <dsp:cNvPr id="0" name=""/>
        <dsp:cNvSpPr/>
      </dsp:nvSpPr>
      <dsp:spPr>
        <a:xfrm>
          <a:off x="0" y="2088781"/>
          <a:ext cx="105155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All test materials and student responses are secure and confidential.</a:t>
          </a:r>
        </a:p>
      </dsp:txBody>
      <dsp:txXfrm>
        <a:off x="0" y="2088781"/>
        <a:ext cx="10515599" cy="696062"/>
      </dsp:txXfrm>
    </dsp:sp>
    <dsp:sp modelId="{61F8F955-3650-4F4B-8D49-0551B15BC7D7}">
      <dsp:nvSpPr>
        <dsp:cNvPr id="0" name=""/>
        <dsp:cNvSpPr/>
      </dsp:nvSpPr>
      <dsp:spPr>
        <a:xfrm>
          <a:off x="0" y="2784843"/>
          <a:ext cx="1051559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8439DF6-EC87-49FE-A50D-0265DE29854D}">
      <dsp:nvSpPr>
        <dsp:cNvPr id="0" name=""/>
        <dsp:cNvSpPr/>
      </dsp:nvSpPr>
      <dsp:spPr>
        <a:xfrm>
          <a:off x="0" y="2784843"/>
          <a:ext cx="105155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Transcription of responses must be identical to what the student provides.</a:t>
          </a:r>
        </a:p>
      </dsp:txBody>
      <dsp:txXfrm>
        <a:off x="0" y="2784843"/>
        <a:ext cx="10515599" cy="696062"/>
      </dsp:txXfrm>
    </dsp:sp>
    <dsp:sp modelId="{C3DA2444-7BB0-41C1-882F-C0B8073FBEF6}">
      <dsp:nvSpPr>
        <dsp:cNvPr id="0" name=""/>
        <dsp:cNvSpPr/>
      </dsp:nvSpPr>
      <dsp:spPr>
        <a:xfrm>
          <a:off x="0" y="3480905"/>
          <a:ext cx="1051559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FA4C7F3-5A92-492E-830C-9CCD36B8EB97}">
      <dsp:nvSpPr>
        <dsp:cNvPr id="0" name=""/>
        <dsp:cNvSpPr/>
      </dsp:nvSpPr>
      <dsp:spPr>
        <a:xfrm>
          <a:off x="0" y="3480905"/>
          <a:ext cx="105155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When transcription is complete, all materials should be immediately returned to the SC.</a:t>
          </a:r>
        </a:p>
      </dsp:txBody>
      <dsp:txXfrm>
        <a:off x="0" y="3480905"/>
        <a:ext cx="10515599" cy="696062"/>
      </dsp:txXfrm>
    </dsp:sp>
    <dsp:sp modelId="{808762BB-FDC9-4D73-881D-880867D9570A}">
      <dsp:nvSpPr>
        <dsp:cNvPr id="0" name=""/>
        <dsp:cNvSpPr/>
      </dsp:nvSpPr>
      <dsp:spPr>
        <a:xfrm>
          <a:off x="0" y="4176967"/>
          <a:ext cx="1051559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281285F-BDC5-47F0-AF91-BD716F544E0E}">
      <dsp:nvSpPr>
        <dsp:cNvPr id="0" name=""/>
        <dsp:cNvSpPr/>
      </dsp:nvSpPr>
      <dsp:spPr>
        <a:xfrm>
          <a:off x="0" y="4176967"/>
          <a:ext cx="10515599" cy="69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The scribe/transcriber must provide written affirmation that responses were transcribed with fidelity.</a:t>
          </a:r>
        </a:p>
      </dsp:txBody>
      <dsp:txXfrm>
        <a:off x="0" y="4176967"/>
        <a:ext cx="10515599" cy="6960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06DEE-7CEA-49D3-A2F7-4D8D7CE6B08E}">
      <dsp:nvSpPr>
        <dsp:cNvPr id="0" name=""/>
        <dsp:cNvSpPr/>
      </dsp:nvSpPr>
      <dsp:spPr>
        <a:xfrm>
          <a:off x="255610" y="1159886"/>
          <a:ext cx="796693" cy="796693"/>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CF2901-1D3F-4DC6-9D01-1AAB8B4B3D6C}">
      <dsp:nvSpPr>
        <dsp:cNvPr id="0" name=""/>
        <dsp:cNvSpPr/>
      </dsp:nvSpPr>
      <dsp:spPr>
        <a:xfrm>
          <a:off x="425397" y="1329673"/>
          <a:ext cx="457119" cy="457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EF1C01D-6AC5-48FB-990D-EA1896EF4A9F}">
      <dsp:nvSpPr>
        <dsp:cNvPr id="0" name=""/>
        <dsp:cNvSpPr/>
      </dsp:nvSpPr>
      <dsp:spPr>
        <a:xfrm>
          <a:off x="929" y="2204729"/>
          <a:ext cx="1306054" cy="134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baseline="0" dirty="0"/>
            <a:t>Secure TA Scripts are not returned to vendor with testing materials.</a:t>
          </a:r>
        </a:p>
      </dsp:txBody>
      <dsp:txXfrm>
        <a:off x="929" y="2204729"/>
        <a:ext cx="1306054" cy="1346868"/>
      </dsp:txXfrm>
    </dsp:sp>
    <dsp:sp modelId="{FB00E705-24EA-450D-BF49-EA16420D632B}">
      <dsp:nvSpPr>
        <dsp:cNvPr id="0" name=""/>
        <dsp:cNvSpPr/>
      </dsp:nvSpPr>
      <dsp:spPr>
        <a:xfrm>
          <a:off x="1790224" y="1159886"/>
          <a:ext cx="796693" cy="796693"/>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D1946-77F3-401E-9526-06879D727825}">
      <dsp:nvSpPr>
        <dsp:cNvPr id="0" name=""/>
        <dsp:cNvSpPr/>
      </dsp:nvSpPr>
      <dsp:spPr>
        <a:xfrm>
          <a:off x="1960011" y="1329673"/>
          <a:ext cx="457119" cy="457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BCA8D43-A3C9-4192-9160-D325E1423072}">
      <dsp:nvSpPr>
        <dsp:cNvPr id="0" name=""/>
        <dsp:cNvSpPr/>
      </dsp:nvSpPr>
      <dsp:spPr>
        <a:xfrm>
          <a:off x="1535544" y="2204729"/>
          <a:ext cx="1306054" cy="134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baseline="0" dirty="0">
              <a:solidFill>
                <a:srgbClr val="40403D">
                  <a:hueOff val="0"/>
                  <a:satOff val="0"/>
                  <a:lumOff val="0"/>
                  <a:alphaOff val="0"/>
                </a:srgbClr>
              </a:solidFill>
              <a:latin typeface="Segoe UI"/>
              <a:ea typeface="+mn-ea"/>
              <a:cs typeface="+mn-cs"/>
            </a:rPr>
            <a:t>Test booklets are shredded.</a:t>
          </a:r>
        </a:p>
      </dsp:txBody>
      <dsp:txXfrm>
        <a:off x="1535544" y="2204729"/>
        <a:ext cx="1306054" cy="1346868"/>
      </dsp:txXfrm>
    </dsp:sp>
    <dsp:sp modelId="{3BB1E566-AAED-4984-837C-6B70746A5722}">
      <dsp:nvSpPr>
        <dsp:cNvPr id="0" name=""/>
        <dsp:cNvSpPr/>
      </dsp:nvSpPr>
      <dsp:spPr>
        <a:xfrm>
          <a:off x="3324839" y="1159886"/>
          <a:ext cx="796693" cy="796693"/>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00A7C5-BECE-4152-AA0C-EA7EC19CEB57}">
      <dsp:nvSpPr>
        <dsp:cNvPr id="0" name=""/>
        <dsp:cNvSpPr/>
      </dsp:nvSpPr>
      <dsp:spPr>
        <a:xfrm>
          <a:off x="3494626" y="1329673"/>
          <a:ext cx="457119" cy="4571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B582EE6-80B5-497F-AB74-84C84FC70CFD}">
      <dsp:nvSpPr>
        <dsp:cNvPr id="0" name=""/>
        <dsp:cNvSpPr/>
      </dsp:nvSpPr>
      <dsp:spPr>
        <a:xfrm>
          <a:off x="3070158" y="2204729"/>
          <a:ext cx="1306054" cy="134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baseline="0" dirty="0">
              <a:solidFill>
                <a:srgbClr val="40403D">
                  <a:hueOff val="0"/>
                  <a:satOff val="0"/>
                  <a:lumOff val="0"/>
                  <a:alphaOff val="0"/>
                </a:srgbClr>
              </a:solidFill>
              <a:latin typeface="Segoe UI"/>
              <a:ea typeface="+mn-ea"/>
              <a:cs typeface="+mn-cs"/>
            </a:rPr>
            <a:t>Braille and LP student responses are not transcribed into standard test booklet.</a:t>
          </a:r>
        </a:p>
      </dsp:txBody>
      <dsp:txXfrm>
        <a:off x="3070158" y="2204729"/>
        <a:ext cx="1306054" cy="1346868"/>
      </dsp:txXfrm>
    </dsp:sp>
    <dsp:sp modelId="{DBC26A3B-A20C-49F4-BBEB-5A3570E240D1}">
      <dsp:nvSpPr>
        <dsp:cNvPr id="0" name=""/>
        <dsp:cNvSpPr/>
      </dsp:nvSpPr>
      <dsp:spPr>
        <a:xfrm>
          <a:off x="4859453" y="1159886"/>
          <a:ext cx="796693" cy="796693"/>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E401EB-6050-445B-A006-F72EFB865EAD}">
      <dsp:nvSpPr>
        <dsp:cNvPr id="0" name=""/>
        <dsp:cNvSpPr/>
      </dsp:nvSpPr>
      <dsp:spPr>
        <a:xfrm>
          <a:off x="5029240" y="1329673"/>
          <a:ext cx="457119" cy="4571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80EA40D-BC33-45EE-9E26-C1D767B7151C}">
      <dsp:nvSpPr>
        <dsp:cNvPr id="0" name=""/>
        <dsp:cNvSpPr/>
      </dsp:nvSpPr>
      <dsp:spPr>
        <a:xfrm>
          <a:off x="4604772" y="2204729"/>
          <a:ext cx="1306054" cy="134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baseline="0" dirty="0">
              <a:solidFill>
                <a:srgbClr val="40403D">
                  <a:hueOff val="0"/>
                  <a:satOff val="0"/>
                  <a:lumOff val="0"/>
                  <a:alphaOff val="0"/>
                </a:srgbClr>
              </a:solidFill>
              <a:latin typeface="Segoe UI"/>
              <a:ea typeface="+mn-ea"/>
              <a:cs typeface="+mn-cs"/>
            </a:rPr>
            <a:t>Materials are not stored securely.</a:t>
          </a:r>
        </a:p>
      </dsp:txBody>
      <dsp:txXfrm>
        <a:off x="4604772" y="2204729"/>
        <a:ext cx="1306054" cy="1346868"/>
      </dsp:txXfrm>
    </dsp:sp>
    <dsp:sp modelId="{5DB08893-A59B-4C53-894E-BF6A62570DA1}">
      <dsp:nvSpPr>
        <dsp:cNvPr id="0" name=""/>
        <dsp:cNvSpPr/>
      </dsp:nvSpPr>
      <dsp:spPr>
        <a:xfrm>
          <a:off x="6394067" y="1159886"/>
          <a:ext cx="796693" cy="796693"/>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A1FEFD-03DD-4DFB-9904-A84EC9018389}">
      <dsp:nvSpPr>
        <dsp:cNvPr id="0" name=""/>
        <dsp:cNvSpPr/>
      </dsp:nvSpPr>
      <dsp:spPr>
        <a:xfrm>
          <a:off x="6563854" y="1329673"/>
          <a:ext cx="457119" cy="4571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4A6C1EF-4ADB-414A-94D8-D7236DEA3D49}">
      <dsp:nvSpPr>
        <dsp:cNvPr id="0" name=""/>
        <dsp:cNvSpPr/>
      </dsp:nvSpPr>
      <dsp:spPr>
        <a:xfrm>
          <a:off x="6139386" y="2204729"/>
          <a:ext cx="1306054" cy="134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baseline="0" dirty="0">
              <a:solidFill>
                <a:srgbClr val="40403D">
                  <a:hueOff val="0"/>
                  <a:satOff val="0"/>
                  <a:lumOff val="0"/>
                  <a:alphaOff val="0"/>
                </a:srgbClr>
              </a:solidFill>
              <a:latin typeface="Segoe UI"/>
              <a:ea typeface="+mn-ea"/>
              <a:cs typeface="+mn-cs"/>
            </a:rPr>
            <a:t>Biohazard test booklets are not reported.</a:t>
          </a:r>
        </a:p>
      </dsp:txBody>
      <dsp:txXfrm>
        <a:off x="6139386" y="2204729"/>
        <a:ext cx="1306054" cy="1346868"/>
      </dsp:txXfrm>
    </dsp:sp>
    <dsp:sp modelId="{B55E4889-94FF-41F0-9814-7208722EEEAA}">
      <dsp:nvSpPr>
        <dsp:cNvPr id="0" name=""/>
        <dsp:cNvSpPr/>
      </dsp:nvSpPr>
      <dsp:spPr>
        <a:xfrm>
          <a:off x="7928681" y="1159886"/>
          <a:ext cx="796693" cy="796693"/>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B1122A-B122-49E5-9CCF-184A2114B394}">
      <dsp:nvSpPr>
        <dsp:cNvPr id="0" name=""/>
        <dsp:cNvSpPr/>
      </dsp:nvSpPr>
      <dsp:spPr>
        <a:xfrm>
          <a:off x="8098468" y="1329673"/>
          <a:ext cx="457119" cy="45711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1112072-A81A-4ABD-B261-13F0EF3C03CA}">
      <dsp:nvSpPr>
        <dsp:cNvPr id="0" name=""/>
        <dsp:cNvSpPr/>
      </dsp:nvSpPr>
      <dsp:spPr>
        <a:xfrm>
          <a:off x="7674001" y="2204729"/>
          <a:ext cx="1306054" cy="134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baseline="0" dirty="0">
              <a:solidFill>
                <a:srgbClr val="40403D">
                  <a:hueOff val="0"/>
                  <a:satOff val="0"/>
                  <a:lumOff val="0"/>
                  <a:alphaOff val="0"/>
                </a:srgbClr>
              </a:solidFill>
              <a:latin typeface="Segoe UI"/>
              <a:ea typeface="+mn-ea"/>
              <a:cs typeface="+mn-cs"/>
            </a:rPr>
            <a:t>Missing materials are not reported.</a:t>
          </a:r>
        </a:p>
      </dsp:txBody>
      <dsp:txXfrm>
        <a:off x="7674001" y="2204729"/>
        <a:ext cx="1306054" cy="1346868"/>
      </dsp:txXfrm>
    </dsp:sp>
    <dsp:sp modelId="{C28E4431-D008-4FC3-9683-FDCCB69226D7}">
      <dsp:nvSpPr>
        <dsp:cNvPr id="0" name=""/>
        <dsp:cNvSpPr/>
      </dsp:nvSpPr>
      <dsp:spPr>
        <a:xfrm>
          <a:off x="9463296" y="1159886"/>
          <a:ext cx="796693" cy="796693"/>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BC0F9-43BD-46CB-816E-1FABF974E236}">
      <dsp:nvSpPr>
        <dsp:cNvPr id="0" name=""/>
        <dsp:cNvSpPr/>
      </dsp:nvSpPr>
      <dsp:spPr>
        <a:xfrm>
          <a:off x="9633083" y="1329673"/>
          <a:ext cx="457119" cy="45711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091FF4-9A70-45EC-8194-A20738F83A75}">
      <dsp:nvSpPr>
        <dsp:cNvPr id="0" name=""/>
        <dsp:cNvSpPr/>
      </dsp:nvSpPr>
      <dsp:spPr>
        <a:xfrm>
          <a:off x="9208615" y="2204729"/>
          <a:ext cx="1306054" cy="134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baseline="0" dirty="0">
              <a:solidFill>
                <a:srgbClr val="40403D">
                  <a:hueOff val="0"/>
                  <a:satOff val="0"/>
                  <a:lumOff val="0"/>
                  <a:alphaOff val="0"/>
                </a:srgbClr>
              </a:solidFill>
              <a:latin typeface="Segoe UI"/>
              <a:ea typeface="+mn-ea"/>
              <a:cs typeface="+mn-cs"/>
            </a:rPr>
            <a:t>Materials are forgotten and not returned to MI.</a:t>
          </a:r>
        </a:p>
      </dsp:txBody>
      <dsp:txXfrm>
        <a:off x="9208615" y="2204729"/>
        <a:ext cx="1306054" cy="13468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4E070-1E01-4C5D-9645-C320F7878788}">
      <dsp:nvSpPr>
        <dsp:cNvPr id="0" name=""/>
        <dsp:cNvSpPr/>
      </dsp:nvSpPr>
      <dsp:spPr>
        <a:xfrm>
          <a:off x="1291524" y="976516"/>
          <a:ext cx="1537881" cy="128535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5B8B79-0606-4B18-8179-41F4A2EB7001}">
      <dsp:nvSpPr>
        <dsp:cNvPr id="0" name=""/>
        <dsp:cNvSpPr/>
      </dsp:nvSpPr>
      <dsp:spPr>
        <a:xfrm>
          <a:off x="351707" y="2788172"/>
          <a:ext cx="3417513"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Significant delays in shipping have caused materials returned toward the end of the window to show up on security reports.</a:t>
          </a:r>
        </a:p>
      </dsp:txBody>
      <dsp:txXfrm>
        <a:off x="351707" y="2788172"/>
        <a:ext cx="3417513" cy="1102500"/>
      </dsp:txXfrm>
    </dsp:sp>
    <dsp:sp modelId="{478C0295-796F-433D-9F48-A68B8FF03214}">
      <dsp:nvSpPr>
        <dsp:cNvPr id="0" name=""/>
        <dsp:cNvSpPr/>
      </dsp:nvSpPr>
      <dsp:spPr>
        <a:xfrm>
          <a:off x="5535285" y="994497"/>
          <a:ext cx="1081514" cy="10815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18891F-8CC3-4650-84A9-2EFDC23A1BF9}">
      <dsp:nvSpPr>
        <dsp:cNvPr id="0" name=""/>
        <dsp:cNvSpPr/>
      </dsp:nvSpPr>
      <dsp:spPr>
        <a:xfrm>
          <a:off x="4367286" y="2770191"/>
          <a:ext cx="3417513"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The return materials date by listed in previous slides is the last day districts should return materials.</a:t>
          </a:r>
        </a:p>
      </dsp:txBody>
      <dsp:txXfrm>
        <a:off x="4367286" y="2770191"/>
        <a:ext cx="3417513" cy="1102500"/>
      </dsp:txXfrm>
    </dsp:sp>
    <dsp:sp modelId="{9B47993F-4731-469A-9FF5-6857DB36CA5B}">
      <dsp:nvSpPr>
        <dsp:cNvPr id="0" name=""/>
        <dsp:cNvSpPr/>
      </dsp:nvSpPr>
      <dsp:spPr>
        <a:xfrm>
          <a:off x="9442712" y="967461"/>
          <a:ext cx="1297817" cy="118965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E06E59-1113-4F66-8B3B-F1802557AAD1}">
      <dsp:nvSpPr>
        <dsp:cNvPr id="0" name=""/>
        <dsp:cNvSpPr/>
      </dsp:nvSpPr>
      <dsp:spPr>
        <a:xfrm>
          <a:off x="8382864" y="2797227"/>
          <a:ext cx="3417513"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Preferred practice is for districts to return materials as soon as testing is complete and are no longer needed.</a:t>
          </a:r>
        </a:p>
      </dsp:txBody>
      <dsp:txXfrm>
        <a:off x="8382864" y="2797227"/>
        <a:ext cx="3417513" cy="11025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38C79-C965-467A-87AF-9CB3A1E78FA8}">
      <dsp:nvSpPr>
        <dsp:cNvPr id="0" name=""/>
        <dsp:cNvSpPr/>
      </dsp:nvSpPr>
      <dsp:spPr>
        <a:xfrm>
          <a:off x="3286" y="6087"/>
          <a:ext cx="3203971"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TAs</a:t>
          </a:r>
        </a:p>
      </dsp:txBody>
      <dsp:txXfrm>
        <a:off x="3286" y="6087"/>
        <a:ext cx="3203971" cy="547200"/>
      </dsp:txXfrm>
    </dsp:sp>
    <dsp:sp modelId="{953AA5DE-ED06-47F9-B77F-99B10014F5D0}">
      <dsp:nvSpPr>
        <dsp:cNvPr id="0" name=""/>
        <dsp:cNvSpPr/>
      </dsp:nvSpPr>
      <dsp:spPr>
        <a:xfrm>
          <a:off x="3286" y="553287"/>
          <a:ext cx="3203971" cy="369648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Prior to excusing students, account for all materials and clear all calculator memories 
Transcribe student responses from large print or Braille into standard booklet 
Promptly return all test materials to the SC</a:t>
          </a:r>
        </a:p>
      </dsp:txBody>
      <dsp:txXfrm>
        <a:off x="3286" y="553287"/>
        <a:ext cx="3203971" cy="3696485"/>
      </dsp:txXfrm>
    </dsp:sp>
    <dsp:sp modelId="{EA435989-1226-428F-BB22-191D9E856483}">
      <dsp:nvSpPr>
        <dsp:cNvPr id="0" name=""/>
        <dsp:cNvSpPr/>
      </dsp:nvSpPr>
      <dsp:spPr>
        <a:xfrm>
          <a:off x="3655814" y="6087"/>
          <a:ext cx="3203971"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SCs</a:t>
          </a:r>
        </a:p>
      </dsp:txBody>
      <dsp:txXfrm>
        <a:off x="3655814" y="6087"/>
        <a:ext cx="3203971" cy="547200"/>
      </dsp:txXfrm>
    </dsp:sp>
    <dsp:sp modelId="{A9A244AD-2D9E-425D-8278-B4C3FBA7CD46}">
      <dsp:nvSpPr>
        <dsp:cNvPr id="0" name=""/>
        <dsp:cNvSpPr/>
      </dsp:nvSpPr>
      <dsp:spPr>
        <a:xfrm>
          <a:off x="3655814" y="553287"/>
          <a:ext cx="3203971" cy="369648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t>Check in all materials checked out to TA for test session</a:t>
          </a:r>
        </a:p>
        <a:p>
          <a:pPr marL="171450" lvl="1" indent="-171450" algn="l" defTabSz="844550">
            <a:lnSpc>
              <a:spcPct val="90000"/>
            </a:lnSpc>
            <a:spcBef>
              <a:spcPct val="0"/>
            </a:spcBef>
            <a:spcAft>
              <a:spcPct val="15000"/>
            </a:spcAft>
            <a:buChar char="•"/>
          </a:pPr>
          <a:r>
            <a:rPr lang="en-US" sz="1900" kern="1200" dirty="0"/>
            <a:t>Process ancillary papers</a:t>
          </a:r>
        </a:p>
        <a:p>
          <a:pPr marL="171450" lvl="1" indent="-171450" algn="l" defTabSz="844550">
            <a:lnSpc>
              <a:spcPct val="90000"/>
            </a:lnSpc>
            <a:spcBef>
              <a:spcPct val="0"/>
            </a:spcBef>
            <a:spcAft>
              <a:spcPct val="15000"/>
            </a:spcAft>
            <a:buChar char="•"/>
          </a:pPr>
          <a:r>
            <a:rPr lang="en-US" sz="1900" kern="1200" dirty="0"/>
            <a:t>Verify transcriptions</a:t>
          </a:r>
        </a:p>
        <a:p>
          <a:pPr marL="171450" lvl="1" indent="-171450" algn="l" defTabSz="844550">
            <a:lnSpc>
              <a:spcPct val="90000"/>
            </a:lnSpc>
            <a:spcBef>
              <a:spcPct val="0"/>
            </a:spcBef>
            <a:spcAft>
              <a:spcPct val="15000"/>
            </a:spcAft>
            <a:buChar char="•"/>
          </a:pPr>
          <a:r>
            <a:rPr lang="en-US" sz="1900" kern="1200" dirty="0"/>
            <a:t>Verify a placement of student pre-ID labels 
Follow the school TSBP procedures for storing secure materials until returned to DC.</a:t>
          </a:r>
        </a:p>
      </dsp:txBody>
      <dsp:txXfrm>
        <a:off x="3655814" y="553287"/>
        <a:ext cx="3203971" cy="3696485"/>
      </dsp:txXfrm>
    </dsp:sp>
    <dsp:sp modelId="{29D6D7D5-A0F3-49CF-8A62-833408A20A5A}">
      <dsp:nvSpPr>
        <dsp:cNvPr id="0" name=""/>
        <dsp:cNvSpPr/>
      </dsp:nvSpPr>
      <dsp:spPr>
        <a:xfrm>
          <a:off x="7308342" y="6087"/>
          <a:ext cx="3203971"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DCs</a:t>
          </a:r>
        </a:p>
      </dsp:txBody>
      <dsp:txXfrm>
        <a:off x="7308342" y="6087"/>
        <a:ext cx="3203971" cy="547200"/>
      </dsp:txXfrm>
    </dsp:sp>
    <dsp:sp modelId="{5FF345AE-9C9A-4B1C-86F4-681997A8F506}">
      <dsp:nvSpPr>
        <dsp:cNvPr id="0" name=""/>
        <dsp:cNvSpPr/>
      </dsp:nvSpPr>
      <dsp:spPr>
        <a:xfrm>
          <a:off x="7308342" y="553287"/>
          <a:ext cx="3203971" cy="369648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t>Investigate and report any missing materials using a Test Incident Report in ARMS 
Schedule pick-up date for return materials
Retain the 15–digit tracking number on the bottom of the label for tracking purposes </a:t>
          </a:r>
        </a:p>
      </dsp:txBody>
      <dsp:txXfrm>
        <a:off x="7308342" y="553287"/>
        <a:ext cx="3203971" cy="36964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D0C4D-3E69-42DD-ADD2-72425E8EB973}">
      <dsp:nvSpPr>
        <dsp:cNvPr id="0" name=""/>
        <dsp:cNvSpPr/>
      </dsp:nvSpPr>
      <dsp:spPr>
        <a:xfrm rot="5400000">
          <a:off x="6091983" y="-2452897"/>
          <a:ext cx="1264992" cy="6328921"/>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Segoe UI" panose="020B0502040204020203" pitchFamily="34" charset="0"/>
              <a:cs typeface="Segoe UI" panose="020B0502040204020203" pitchFamily="34" charset="0"/>
            </a:rPr>
            <a:t>All test and answer booklets</a:t>
          </a:r>
        </a:p>
        <a:p>
          <a:pPr marL="171450" lvl="1" indent="-171450" algn="l" defTabSz="800100">
            <a:lnSpc>
              <a:spcPct val="90000"/>
            </a:lnSpc>
            <a:spcBef>
              <a:spcPct val="0"/>
            </a:spcBef>
            <a:spcAft>
              <a:spcPct val="15000"/>
            </a:spcAft>
            <a:buChar char="•"/>
          </a:pPr>
          <a:r>
            <a:rPr lang="en-US" sz="1800" kern="1200" dirty="0">
              <a:latin typeface="Segoe UI" panose="020B0502040204020203" pitchFamily="34" charset="0"/>
              <a:cs typeface="Segoe UI" panose="020B0502040204020203" pitchFamily="34" charset="0"/>
            </a:rPr>
            <a:t>WCAS Science TA Script of Student Directions</a:t>
          </a:r>
        </a:p>
        <a:p>
          <a:pPr marL="171450" lvl="1" indent="-171450" algn="l" defTabSz="800100">
            <a:lnSpc>
              <a:spcPct val="90000"/>
            </a:lnSpc>
            <a:spcBef>
              <a:spcPct val="0"/>
            </a:spcBef>
            <a:spcAft>
              <a:spcPct val="15000"/>
            </a:spcAft>
            <a:buChar char="•"/>
          </a:pPr>
          <a:r>
            <a:rPr lang="en-US" sz="1800" kern="1200" dirty="0">
              <a:latin typeface="Segoe UI" panose="020B0502040204020203" pitchFamily="34" charset="0"/>
              <a:cs typeface="Segoe UI" panose="020B0502040204020203" pitchFamily="34" charset="0"/>
            </a:rPr>
            <a:t>ELA Listening Transcript</a:t>
          </a:r>
        </a:p>
      </dsp:txBody>
      <dsp:txXfrm rot="-5400000">
        <a:off x="3560019" y="140819"/>
        <a:ext cx="6267169" cy="1141488"/>
      </dsp:txXfrm>
    </dsp:sp>
    <dsp:sp modelId="{E8BAE744-9835-418A-9912-ECFED86C7442}">
      <dsp:nvSpPr>
        <dsp:cNvPr id="0" name=""/>
        <dsp:cNvSpPr/>
      </dsp:nvSpPr>
      <dsp:spPr>
        <a:xfrm>
          <a:off x="0" y="2149"/>
          <a:ext cx="3560018" cy="141882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en-US" sz="1800" b="1" kern="1200" dirty="0">
              <a:latin typeface="Segoe UI" panose="020B0502040204020203" pitchFamily="34" charset="0"/>
              <a:cs typeface="Segoe UI" panose="020B0502040204020203" pitchFamily="34" charset="0"/>
            </a:rPr>
            <a:t>SECURE Materials </a:t>
          </a:r>
        </a:p>
        <a:p>
          <a:pPr marL="0" lvl="0" indent="0" algn="ctr" defTabSz="800100">
            <a:lnSpc>
              <a:spcPct val="90000"/>
            </a:lnSpc>
            <a:spcBef>
              <a:spcPct val="0"/>
            </a:spcBef>
            <a:spcAft>
              <a:spcPts val="0"/>
            </a:spcAft>
            <a:buNone/>
          </a:pPr>
          <a:r>
            <a:rPr lang="en-US" sz="1800" kern="1200" dirty="0">
              <a:latin typeface="Segoe UI" panose="020B0502040204020203" pitchFamily="34" charset="0"/>
              <a:cs typeface="Segoe UI" panose="020B0502040204020203" pitchFamily="34" charset="0"/>
            </a:rPr>
            <a:t>that must be returned to MI</a:t>
          </a:r>
        </a:p>
      </dsp:txBody>
      <dsp:txXfrm>
        <a:off x="69261" y="71410"/>
        <a:ext cx="3421496" cy="1280305"/>
      </dsp:txXfrm>
    </dsp:sp>
    <dsp:sp modelId="{39E52A38-5B8E-4301-8E81-3BA3399EA660}">
      <dsp:nvSpPr>
        <dsp:cNvPr id="0" name=""/>
        <dsp:cNvSpPr/>
      </dsp:nvSpPr>
      <dsp:spPr>
        <a:xfrm rot="5400000">
          <a:off x="6156948" y="-963128"/>
          <a:ext cx="1135061" cy="6328921"/>
        </a:xfrm>
        <a:prstGeom prst="round2SameRect">
          <a:avLst/>
        </a:prstGeom>
        <a:solidFill>
          <a:schemeClr val="accent2">
            <a:tint val="40000"/>
            <a:alpha val="90000"/>
            <a:hueOff val="1517602"/>
            <a:satOff val="-1082"/>
            <a:lumOff val="-1301"/>
            <a:alphaOff val="0"/>
          </a:schemeClr>
        </a:solidFill>
        <a:ln w="6350" cap="flat" cmpd="sng" algn="ctr">
          <a:solidFill>
            <a:schemeClr val="accent2">
              <a:tint val="40000"/>
              <a:alpha val="90000"/>
              <a:hueOff val="1517602"/>
              <a:satOff val="-1082"/>
              <a:lumOff val="-130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Segoe UI" panose="020B0502040204020203" pitchFamily="34" charset="0"/>
              <a:cs typeface="Segoe UI" panose="020B0502040204020203" pitchFamily="34" charset="0"/>
            </a:rPr>
            <a:t>TAM (recycle)</a:t>
          </a:r>
        </a:p>
        <a:p>
          <a:pPr marL="171450" lvl="1" indent="-171450" algn="l" defTabSz="800100">
            <a:lnSpc>
              <a:spcPct val="90000"/>
            </a:lnSpc>
            <a:spcBef>
              <a:spcPct val="0"/>
            </a:spcBef>
            <a:spcAft>
              <a:spcPct val="15000"/>
            </a:spcAft>
            <a:buChar char="•"/>
          </a:pPr>
          <a:r>
            <a:rPr lang="en-US" sz="1800" kern="1200" dirty="0">
              <a:latin typeface="Segoe UI" panose="020B0502040204020203" pitchFamily="34" charset="0"/>
              <a:cs typeface="Segoe UI" panose="020B0502040204020203" pitchFamily="34" charset="0"/>
            </a:rPr>
            <a:t>Unused Return Shipping Labels (recycle)</a:t>
          </a:r>
        </a:p>
      </dsp:txBody>
      <dsp:txXfrm rot="-5400000">
        <a:off x="3560019" y="1689210"/>
        <a:ext cx="6273512" cy="1024243"/>
      </dsp:txXfrm>
    </dsp:sp>
    <dsp:sp modelId="{8B72D27F-2C6C-4729-A52A-1B7610765F8F}">
      <dsp:nvSpPr>
        <dsp:cNvPr id="0" name=""/>
        <dsp:cNvSpPr/>
      </dsp:nvSpPr>
      <dsp:spPr>
        <a:xfrm>
          <a:off x="0" y="1491918"/>
          <a:ext cx="3560018" cy="1418827"/>
        </a:xfrm>
        <a:prstGeom prst="roundRect">
          <a:avLst/>
        </a:prstGeom>
        <a:gradFill rotWithShape="0">
          <a:gsLst>
            <a:gs pos="0">
              <a:schemeClr val="accent2">
                <a:hueOff val="1372332"/>
                <a:satOff val="40"/>
                <a:lumOff val="-5785"/>
                <a:alphaOff val="0"/>
                <a:satMod val="103000"/>
                <a:lumMod val="102000"/>
                <a:tint val="94000"/>
              </a:schemeClr>
            </a:gs>
            <a:gs pos="50000">
              <a:schemeClr val="accent2">
                <a:hueOff val="1372332"/>
                <a:satOff val="40"/>
                <a:lumOff val="-5785"/>
                <a:alphaOff val="0"/>
                <a:satMod val="110000"/>
                <a:lumMod val="100000"/>
                <a:shade val="100000"/>
              </a:schemeClr>
            </a:gs>
            <a:gs pos="100000">
              <a:schemeClr val="accent2">
                <a:hueOff val="1372332"/>
                <a:satOff val="40"/>
                <a:lumOff val="-57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en-US" sz="1800" b="1" kern="1200" dirty="0">
              <a:latin typeface="Segoe UI" panose="020B0502040204020203" pitchFamily="34" charset="0"/>
              <a:cs typeface="Segoe UI" panose="020B0502040204020203" pitchFamily="34" charset="0"/>
            </a:rPr>
            <a:t>NON-SECURE</a:t>
          </a:r>
          <a:r>
            <a:rPr lang="en-US" sz="1800" kern="1200" dirty="0">
              <a:latin typeface="Segoe UI" panose="020B0502040204020203" pitchFamily="34" charset="0"/>
              <a:cs typeface="Segoe UI" panose="020B0502040204020203" pitchFamily="34" charset="0"/>
            </a:rPr>
            <a:t> </a:t>
          </a:r>
          <a:r>
            <a:rPr lang="en-US" sz="1800" b="1" kern="1200" dirty="0">
              <a:latin typeface="Segoe UI" panose="020B0502040204020203" pitchFamily="34" charset="0"/>
              <a:cs typeface="Segoe UI" panose="020B0502040204020203" pitchFamily="34" charset="0"/>
            </a:rPr>
            <a:t>Materials </a:t>
          </a:r>
        </a:p>
        <a:p>
          <a:pPr marL="0" lvl="0" indent="0" algn="ctr" defTabSz="800100">
            <a:lnSpc>
              <a:spcPct val="90000"/>
            </a:lnSpc>
            <a:spcBef>
              <a:spcPct val="0"/>
            </a:spcBef>
            <a:spcAft>
              <a:spcPts val="0"/>
            </a:spcAft>
            <a:buNone/>
          </a:pPr>
          <a:r>
            <a:rPr lang="en-US" sz="1800" kern="1200" dirty="0">
              <a:latin typeface="Segoe UI" panose="020B0502040204020203" pitchFamily="34" charset="0"/>
              <a:cs typeface="Segoe UI" panose="020B0502040204020203" pitchFamily="34" charset="0"/>
            </a:rPr>
            <a:t>that can be recycled</a:t>
          </a:r>
        </a:p>
      </dsp:txBody>
      <dsp:txXfrm>
        <a:off x="69261" y="1561179"/>
        <a:ext cx="3421496" cy="1280305"/>
      </dsp:txXfrm>
    </dsp:sp>
    <dsp:sp modelId="{53C31694-BE8C-4605-B230-2A0233333529}">
      <dsp:nvSpPr>
        <dsp:cNvPr id="0" name=""/>
        <dsp:cNvSpPr/>
      </dsp:nvSpPr>
      <dsp:spPr>
        <a:xfrm rot="5400000">
          <a:off x="6156948" y="526639"/>
          <a:ext cx="1135061" cy="6328921"/>
        </a:xfrm>
        <a:prstGeom prst="round2SameRect">
          <a:avLst/>
        </a:prstGeom>
        <a:solidFill>
          <a:schemeClr val="accent2">
            <a:tint val="40000"/>
            <a:alpha val="90000"/>
            <a:hueOff val="3035204"/>
            <a:satOff val="-2163"/>
            <a:lumOff val="-2602"/>
            <a:alphaOff val="0"/>
          </a:schemeClr>
        </a:solidFill>
        <a:ln w="6350" cap="flat" cmpd="sng" algn="ctr">
          <a:solidFill>
            <a:schemeClr val="accent2">
              <a:tint val="40000"/>
              <a:alpha val="90000"/>
              <a:hueOff val="3035204"/>
              <a:satOff val="-2163"/>
              <a:lumOff val="-26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Segoe UI" panose="020B0502040204020203" pitchFamily="34" charset="0"/>
              <a:cs typeface="Segoe UI" panose="020B0502040204020203" pitchFamily="34" charset="0"/>
            </a:rPr>
            <a:t>Test tickets &amp; student pre-ID labels (securely destroy)</a:t>
          </a:r>
        </a:p>
        <a:p>
          <a:pPr marL="171450" lvl="1" indent="-171450" algn="l" defTabSz="800100">
            <a:lnSpc>
              <a:spcPct val="90000"/>
            </a:lnSpc>
            <a:spcBef>
              <a:spcPct val="0"/>
            </a:spcBef>
            <a:spcAft>
              <a:spcPct val="15000"/>
            </a:spcAft>
            <a:buChar char="•"/>
          </a:pPr>
          <a:r>
            <a:rPr lang="en-US" sz="1800" kern="1200" dirty="0">
              <a:latin typeface="Segoe UI" panose="020B0502040204020203" pitchFamily="34" charset="0"/>
              <a:cs typeface="Segoe UI" panose="020B0502040204020203" pitchFamily="34" charset="0"/>
            </a:rPr>
            <a:t>Scratch and graph paper (securely destroy)</a:t>
          </a:r>
        </a:p>
      </dsp:txBody>
      <dsp:txXfrm rot="-5400000">
        <a:off x="3560019" y="3178978"/>
        <a:ext cx="6273512" cy="1024243"/>
      </dsp:txXfrm>
    </dsp:sp>
    <dsp:sp modelId="{68342F1B-7CA6-4012-8D29-77FAA2D99691}">
      <dsp:nvSpPr>
        <dsp:cNvPr id="0" name=""/>
        <dsp:cNvSpPr/>
      </dsp:nvSpPr>
      <dsp:spPr>
        <a:xfrm>
          <a:off x="0" y="2981686"/>
          <a:ext cx="3560018" cy="1418827"/>
        </a:xfrm>
        <a:prstGeom prst="roundRect">
          <a:avLst/>
        </a:prstGeom>
        <a:gradFill rotWithShape="0">
          <a:gsLst>
            <a:gs pos="0">
              <a:schemeClr val="accent2">
                <a:hueOff val="2744663"/>
                <a:satOff val="80"/>
                <a:lumOff val="-11569"/>
                <a:alphaOff val="0"/>
                <a:satMod val="103000"/>
                <a:lumMod val="102000"/>
                <a:tint val="94000"/>
              </a:schemeClr>
            </a:gs>
            <a:gs pos="50000">
              <a:schemeClr val="accent2">
                <a:hueOff val="2744663"/>
                <a:satOff val="80"/>
                <a:lumOff val="-11569"/>
                <a:alphaOff val="0"/>
                <a:satMod val="110000"/>
                <a:lumMod val="100000"/>
                <a:shade val="100000"/>
              </a:schemeClr>
            </a:gs>
            <a:gs pos="100000">
              <a:schemeClr val="accent2">
                <a:hueOff val="2744663"/>
                <a:satOff val="80"/>
                <a:lumOff val="-1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ts val="0"/>
            </a:spcAft>
            <a:buNone/>
          </a:pPr>
          <a:r>
            <a:rPr lang="en-US" sz="1800" b="1" kern="1200" dirty="0">
              <a:latin typeface="Segoe UI" panose="020B0502040204020203" pitchFamily="34" charset="0"/>
              <a:cs typeface="Segoe UI" panose="020B0502040204020203" pitchFamily="34" charset="0"/>
            </a:rPr>
            <a:t>Materials with secure information </a:t>
          </a:r>
        </a:p>
        <a:p>
          <a:pPr marL="0" lvl="0" indent="0" algn="ctr" defTabSz="800100">
            <a:lnSpc>
              <a:spcPct val="100000"/>
            </a:lnSpc>
            <a:spcBef>
              <a:spcPct val="0"/>
            </a:spcBef>
            <a:spcAft>
              <a:spcPts val="0"/>
            </a:spcAft>
            <a:buNone/>
          </a:pPr>
          <a:r>
            <a:rPr lang="en-US" sz="1800" kern="1200" dirty="0">
              <a:latin typeface="Segoe UI" panose="020B0502040204020203" pitchFamily="34" charset="0"/>
              <a:cs typeface="Segoe UI" panose="020B0502040204020203" pitchFamily="34" charset="0"/>
            </a:rPr>
            <a:t>that must be securely destroyed</a:t>
          </a:r>
        </a:p>
      </dsp:txBody>
      <dsp:txXfrm>
        <a:off x="69261" y="3050947"/>
        <a:ext cx="3421496" cy="12803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D76CE-3B5B-4DC1-9224-1B97E5BE1EE1}">
      <dsp:nvSpPr>
        <dsp:cNvPr id="0" name=""/>
        <dsp:cNvSpPr/>
      </dsp:nvSpPr>
      <dsp:spPr>
        <a:xfrm>
          <a:off x="0" y="1543"/>
          <a:ext cx="10515600" cy="65789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2663735F-5A70-4CBC-837A-C9B3C682D753}">
      <dsp:nvSpPr>
        <dsp:cNvPr id="0" name=""/>
        <dsp:cNvSpPr/>
      </dsp:nvSpPr>
      <dsp:spPr>
        <a:xfrm>
          <a:off x="139128" y="89685"/>
          <a:ext cx="481613" cy="481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25FEB7-F758-4A9E-B0D0-CB094395060D}">
      <dsp:nvSpPr>
        <dsp:cNvPr id="0" name=""/>
        <dsp:cNvSpPr/>
      </dsp:nvSpPr>
      <dsp:spPr>
        <a:xfrm>
          <a:off x="759871" y="1543"/>
          <a:ext cx="9755728" cy="65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27" tIns="69627" rIns="69627" bIns="69627" numCol="1" spcCol="1270" anchor="ctr" anchorCtr="0">
          <a:noAutofit/>
        </a:bodyPr>
        <a:lstStyle/>
        <a:p>
          <a:pPr marL="0" lvl="0" indent="0" algn="l" defTabSz="8890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Remove all ancillary papers for secure destruction.</a:t>
          </a:r>
        </a:p>
      </dsp:txBody>
      <dsp:txXfrm>
        <a:off x="759871" y="1543"/>
        <a:ext cx="9755728" cy="657896"/>
      </dsp:txXfrm>
    </dsp:sp>
    <dsp:sp modelId="{FFD1D49B-8538-462C-80E5-7C7B713A4D99}">
      <dsp:nvSpPr>
        <dsp:cNvPr id="0" name=""/>
        <dsp:cNvSpPr/>
      </dsp:nvSpPr>
      <dsp:spPr>
        <a:xfrm>
          <a:off x="0" y="823915"/>
          <a:ext cx="10515600" cy="65789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E881CDA-2F94-45CD-A60C-1CD396C50482}">
      <dsp:nvSpPr>
        <dsp:cNvPr id="0" name=""/>
        <dsp:cNvSpPr/>
      </dsp:nvSpPr>
      <dsp:spPr>
        <a:xfrm>
          <a:off x="139128" y="912056"/>
          <a:ext cx="481613" cy="481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5B913-6505-42D8-BABF-DE4CEA1C13A4}">
      <dsp:nvSpPr>
        <dsp:cNvPr id="0" name=""/>
        <dsp:cNvSpPr/>
      </dsp:nvSpPr>
      <dsp:spPr>
        <a:xfrm>
          <a:off x="759871" y="823915"/>
          <a:ext cx="9755728" cy="65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27" tIns="69627" rIns="69627" bIns="69627" numCol="1" spcCol="1270" anchor="ctr" anchorCtr="0">
          <a:noAutofit/>
        </a:bodyPr>
        <a:lstStyle/>
        <a:p>
          <a:pPr marL="0" lvl="0" indent="0" algn="l" defTabSz="8890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Separate scorable from non-scorable materials</a:t>
          </a:r>
        </a:p>
      </dsp:txBody>
      <dsp:txXfrm>
        <a:off x="759871" y="823915"/>
        <a:ext cx="9755728" cy="657896"/>
      </dsp:txXfrm>
    </dsp:sp>
    <dsp:sp modelId="{F0C0171B-3D33-421E-9D87-31B8654D8552}">
      <dsp:nvSpPr>
        <dsp:cNvPr id="0" name=""/>
        <dsp:cNvSpPr/>
      </dsp:nvSpPr>
      <dsp:spPr>
        <a:xfrm>
          <a:off x="0" y="1646286"/>
          <a:ext cx="10515600" cy="65789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E4E44807-010A-4149-A41C-9846D6A373E6}">
      <dsp:nvSpPr>
        <dsp:cNvPr id="0" name=""/>
        <dsp:cNvSpPr/>
      </dsp:nvSpPr>
      <dsp:spPr>
        <a:xfrm>
          <a:off x="139128" y="1734428"/>
          <a:ext cx="481613" cy="481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A321AF-3CEE-4A9B-9919-FB4303A5D7F8}">
      <dsp:nvSpPr>
        <dsp:cNvPr id="0" name=""/>
        <dsp:cNvSpPr/>
      </dsp:nvSpPr>
      <dsp:spPr>
        <a:xfrm>
          <a:off x="759871" y="1646286"/>
          <a:ext cx="9755728" cy="65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27" tIns="69627" rIns="69627" bIns="69627" numCol="1" spcCol="1270" anchor="ctr" anchorCtr="0">
          <a:noAutofit/>
        </a:bodyPr>
        <a:lstStyle/>
        <a:p>
          <a:pPr marL="0" lvl="0" indent="0" algn="l" defTabSz="8890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Organize scorable test booklets by grade, and then content</a:t>
          </a:r>
        </a:p>
      </dsp:txBody>
      <dsp:txXfrm>
        <a:off x="759871" y="1646286"/>
        <a:ext cx="9755728" cy="657896"/>
      </dsp:txXfrm>
    </dsp:sp>
    <dsp:sp modelId="{4B4A0C60-A857-40B9-9AC2-B6CED0D08BC1}">
      <dsp:nvSpPr>
        <dsp:cNvPr id="0" name=""/>
        <dsp:cNvSpPr/>
      </dsp:nvSpPr>
      <dsp:spPr>
        <a:xfrm>
          <a:off x="0" y="2468657"/>
          <a:ext cx="10515600" cy="65789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8D1DD58A-8E23-4B83-9E0D-C4E469E881CF}">
      <dsp:nvSpPr>
        <dsp:cNvPr id="0" name=""/>
        <dsp:cNvSpPr/>
      </dsp:nvSpPr>
      <dsp:spPr>
        <a:xfrm>
          <a:off x="88559" y="2506229"/>
          <a:ext cx="582752" cy="5827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71DE3D-3929-4CE6-8456-A21C018A7AC2}">
      <dsp:nvSpPr>
        <dsp:cNvPr id="0" name=""/>
        <dsp:cNvSpPr/>
      </dsp:nvSpPr>
      <dsp:spPr>
        <a:xfrm>
          <a:off x="759871" y="2468657"/>
          <a:ext cx="9755728" cy="65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27" tIns="69627" rIns="69627" bIns="69627" numCol="1" spcCol="1270" anchor="ctr" anchorCtr="0">
          <a:noAutofit/>
        </a:bodyPr>
        <a:lstStyle/>
        <a:p>
          <a:pPr marL="0" lvl="0" indent="0" algn="l" defTabSz="889000">
            <a:lnSpc>
              <a:spcPct val="90000"/>
            </a:lnSpc>
            <a:spcBef>
              <a:spcPct val="0"/>
            </a:spcBef>
            <a:spcAft>
              <a:spcPct val="35000"/>
            </a:spcAft>
            <a:buNone/>
          </a:pPr>
          <a:r>
            <a:rPr lang="en-US" sz="2000" kern="1200">
              <a:latin typeface="Segoe UI" panose="020B0502040204020203" pitchFamily="34" charset="0"/>
              <a:cs typeface="Segoe UI" panose="020B0502040204020203" pitchFamily="34" charset="0"/>
            </a:rPr>
            <a:t>Scorable booklets are placed in a box with a </a:t>
          </a:r>
          <a:r>
            <a:rPr lang="en-US" sz="2000" b="1" kern="1200">
              <a:latin typeface="Segoe UI" panose="020B0502040204020203" pitchFamily="34" charset="0"/>
              <a:cs typeface="Segoe UI" panose="020B0502040204020203" pitchFamily="34" charset="0"/>
            </a:rPr>
            <a:t>green</a:t>
          </a:r>
          <a:r>
            <a:rPr lang="en-US" sz="2000" kern="1200">
              <a:latin typeface="Segoe UI" panose="020B0502040204020203" pitchFamily="34" charset="0"/>
              <a:cs typeface="Segoe UI" panose="020B0502040204020203" pitchFamily="34" charset="0"/>
            </a:rPr>
            <a:t> scorable label.</a:t>
          </a:r>
        </a:p>
      </dsp:txBody>
      <dsp:txXfrm>
        <a:off x="759871" y="2468657"/>
        <a:ext cx="9755728" cy="657896"/>
      </dsp:txXfrm>
    </dsp:sp>
    <dsp:sp modelId="{1E5C2540-635F-443F-96F6-C72CB76C45ED}">
      <dsp:nvSpPr>
        <dsp:cNvPr id="0" name=""/>
        <dsp:cNvSpPr/>
      </dsp:nvSpPr>
      <dsp:spPr>
        <a:xfrm>
          <a:off x="0" y="3291028"/>
          <a:ext cx="10515600" cy="65789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86FE62B7-DDC4-4C63-A1FE-2CDB8E586C42}">
      <dsp:nvSpPr>
        <dsp:cNvPr id="0" name=""/>
        <dsp:cNvSpPr/>
      </dsp:nvSpPr>
      <dsp:spPr>
        <a:xfrm>
          <a:off x="88559" y="3328601"/>
          <a:ext cx="582752" cy="5827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AA006D-3B20-4BBC-956C-E0654FA1398B}">
      <dsp:nvSpPr>
        <dsp:cNvPr id="0" name=""/>
        <dsp:cNvSpPr/>
      </dsp:nvSpPr>
      <dsp:spPr>
        <a:xfrm>
          <a:off x="759871" y="3291028"/>
          <a:ext cx="9755728" cy="657896"/>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9627" tIns="69627" rIns="69627" bIns="69627" numCol="1" spcCol="1270" anchor="ctr" anchorCtr="0">
          <a:noAutofit/>
        </a:bodyPr>
        <a:lstStyle/>
        <a:p>
          <a:pPr marL="0" lvl="0" indent="0" algn="l" defTabSz="8890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Non-scorable secure test materials are placed in a box with a </a:t>
          </a:r>
          <a:r>
            <a:rPr lang="en-US" sz="2000" b="1" kern="1200" dirty="0">
              <a:latin typeface="Segoe UI" panose="020B0502040204020203" pitchFamily="34" charset="0"/>
              <a:cs typeface="Segoe UI" panose="020B0502040204020203" pitchFamily="34" charset="0"/>
            </a:rPr>
            <a:t>red</a:t>
          </a:r>
          <a:r>
            <a:rPr lang="en-US" sz="2000" kern="1200" dirty="0">
              <a:latin typeface="Segoe UI" panose="020B0502040204020203" pitchFamily="34" charset="0"/>
              <a:cs typeface="Segoe UI" panose="020B0502040204020203" pitchFamily="34" charset="0"/>
            </a:rPr>
            <a:t> non-scorable label.</a:t>
          </a:r>
        </a:p>
      </dsp:txBody>
      <dsp:txXfrm>
        <a:off x="759871" y="3291028"/>
        <a:ext cx="9755728" cy="657896"/>
      </dsp:txXfrm>
    </dsp:sp>
    <dsp:sp modelId="{0E0F3605-8890-4991-AEA7-C27C77732039}">
      <dsp:nvSpPr>
        <dsp:cNvPr id="0" name=""/>
        <dsp:cNvSpPr/>
      </dsp:nvSpPr>
      <dsp:spPr>
        <a:xfrm>
          <a:off x="0" y="4113400"/>
          <a:ext cx="10515600" cy="65789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883F5B0D-3834-4A18-A2AA-469F9DDD7B5E}">
      <dsp:nvSpPr>
        <dsp:cNvPr id="0" name=""/>
        <dsp:cNvSpPr/>
      </dsp:nvSpPr>
      <dsp:spPr>
        <a:xfrm>
          <a:off x="139128" y="4201541"/>
          <a:ext cx="481613" cy="4816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A383CF-582C-43AA-A20C-D667A9BBCA6D}">
      <dsp:nvSpPr>
        <dsp:cNvPr id="0" name=""/>
        <dsp:cNvSpPr/>
      </dsp:nvSpPr>
      <dsp:spPr>
        <a:xfrm>
          <a:off x="759871" y="4113400"/>
          <a:ext cx="9755728" cy="65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27" tIns="69627" rIns="69627" bIns="69627" numCol="1" spcCol="1270" anchor="ctr" anchorCtr="0">
          <a:noAutofit/>
        </a:bodyPr>
        <a:lstStyle/>
        <a:p>
          <a:pPr marL="0" lvl="0" indent="0" algn="l" defTabSz="889000">
            <a:lnSpc>
              <a:spcPct val="90000"/>
            </a:lnSpc>
            <a:spcBef>
              <a:spcPct val="0"/>
            </a:spcBef>
            <a:spcAft>
              <a:spcPct val="35000"/>
            </a:spcAft>
            <a:buNone/>
          </a:pPr>
          <a:r>
            <a:rPr lang="en-US" sz="2000" kern="1200">
              <a:latin typeface="Segoe UI" panose="020B0502040204020203" pitchFamily="34" charset="0"/>
              <a:cs typeface="Segoe UI" panose="020B0502040204020203" pitchFamily="34" charset="0"/>
            </a:rPr>
            <a:t>Document the serial numbers on each box of return materials for tracking </a:t>
          </a:r>
        </a:p>
      </dsp:txBody>
      <dsp:txXfrm>
        <a:off x="759871" y="4113400"/>
        <a:ext cx="9755728" cy="6578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0676B-5FB5-4807-BCAC-F6896F1A5000}">
      <dsp:nvSpPr>
        <dsp:cNvPr id="0" name=""/>
        <dsp:cNvSpPr/>
      </dsp:nvSpPr>
      <dsp:spPr>
        <a:xfrm>
          <a:off x="312383" y="560394"/>
          <a:ext cx="817191" cy="75100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317124-BB01-437E-A1EC-D74DF20BA649}">
      <dsp:nvSpPr>
        <dsp:cNvPr id="0" name=""/>
        <dsp:cNvSpPr/>
      </dsp:nvSpPr>
      <dsp:spPr>
        <a:xfrm>
          <a:off x="93081" y="1412596"/>
          <a:ext cx="1835156" cy="274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0" kern="1200" dirty="0"/>
            <a:t>Return materials in the boxes they arrived in </a:t>
          </a:r>
        </a:p>
      </dsp:txBody>
      <dsp:txXfrm>
        <a:off x="93081" y="1412596"/>
        <a:ext cx="1835156" cy="2741284"/>
      </dsp:txXfrm>
    </dsp:sp>
    <dsp:sp modelId="{B8E8A738-1C38-424C-8580-F0E7E395A303}">
      <dsp:nvSpPr>
        <dsp:cNvPr id="0" name=""/>
        <dsp:cNvSpPr/>
      </dsp:nvSpPr>
      <dsp:spPr>
        <a:xfrm>
          <a:off x="93081" y="4225976"/>
          <a:ext cx="1835156" cy="163"/>
        </a:xfrm>
        <a:prstGeom prst="rect">
          <a:avLst/>
        </a:prstGeom>
        <a:noFill/>
        <a:ln>
          <a:noFill/>
        </a:ln>
        <a:effectLst/>
      </dsp:spPr>
      <dsp:style>
        <a:lnRef idx="0">
          <a:scrgbClr r="0" g="0" b="0"/>
        </a:lnRef>
        <a:fillRef idx="0">
          <a:scrgbClr r="0" g="0" b="0"/>
        </a:fillRef>
        <a:effectRef idx="0">
          <a:scrgbClr r="0" g="0" b="0"/>
        </a:effectRef>
        <a:fontRef idx="minor"/>
      </dsp:style>
    </dsp:sp>
    <dsp:sp modelId="{0E7357A2-B99C-4BFE-8575-2A486BBF3C66}">
      <dsp:nvSpPr>
        <dsp:cNvPr id="0" name=""/>
        <dsp:cNvSpPr/>
      </dsp:nvSpPr>
      <dsp:spPr>
        <a:xfrm>
          <a:off x="2513094" y="589638"/>
          <a:ext cx="825515" cy="6301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69157A-51EF-490D-9FFD-696EB014F057}">
      <dsp:nvSpPr>
        <dsp:cNvPr id="0" name=""/>
        <dsp:cNvSpPr/>
      </dsp:nvSpPr>
      <dsp:spPr>
        <a:xfrm>
          <a:off x="2340995" y="1382392"/>
          <a:ext cx="1835156" cy="274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0" kern="1200" dirty="0"/>
            <a:t>Use current administration shipping labels. If additional labels are needed, contact the MI </a:t>
          </a:r>
          <a:r>
            <a:rPr lang="en-US" sz="1800" b="0" kern="1200" dirty="0" err="1"/>
            <a:t>HelpDesk</a:t>
          </a:r>
          <a:endParaRPr lang="en-US" sz="1800" b="0" kern="1200" dirty="0"/>
        </a:p>
      </dsp:txBody>
      <dsp:txXfrm>
        <a:off x="2340995" y="1382392"/>
        <a:ext cx="1835156" cy="2741284"/>
      </dsp:txXfrm>
    </dsp:sp>
    <dsp:sp modelId="{4EA2F945-2A15-422A-A8F4-11AE0A21CAE0}">
      <dsp:nvSpPr>
        <dsp:cNvPr id="0" name=""/>
        <dsp:cNvSpPr/>
      </dsp:nvSpPr>
      <dsp:spPr>
        <a:xfrm>
          <a:off x="2340995" y="4195771"/>
          <a:ext cx="1835156" cy="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endParaRPr lang="en-US" sz="1800" b="1" kern="1200" dirty="0"/>
        </a:p>
      </dsp:txBody>
      <dsp:txXfrm>
        <a:off x="2340995" y="4195771"/>
        <a:ext cx="1835156" cy="163"/>
      </dsp:txXfrm>
    </dsp:sp>
    <dsp:sp modelId="{9C75550C-C2DD-437B-A316-A96E3942AEC7}">
      <dsp:nvSpPr>
        <dsp:cNvPr id="0" name=""/>
        <dsp:cNvSpPr/>
      </dsp:nvSpPr>
      <dsp:spPr>
        <a:xfrm>
          <a:off x="4895346" y="552672"/>
          <a:ext cx="831412" cy="766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36AC74-CE21-4312-A7D4-6FF16BECFD6D}">
      <dsp:nvSpPr>
        <dsp:cNvPr id="0" name=""/>
        <dsp:cNvSpPr/>
      </dsp:nvSpPr>
      <dsp:spPr>
        <a:xfrm>
          <a:off x="4591857" y="1416513"/>
          <a:ext cx="1835156" cy="274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0" kern="1200" dirty="0"/>
            <a:t>Retain your tracking number from the bottom of the Return Shipping Label and/or the receipt tab from the top of the return label for your records</a:t>
          </a:r>
        </a:p>
      </dsp:txBody>
      <dsp:txXfrm>
        <a:off x="4591857" y="1416513"/>
        <a:ext cx="1835156" cy="2741284"/>
      </dsp:txXfrm>
    </dsp:sp>
    <dsp:sp modelId="{75C2486B-2D79-4B01-8573-AEE1E06981CD}">
      <dsp:nvSpPr>
        <dsp:cNvPr id="0" name=""/>
        <dsp:cNvSpPr/>
      </dsp:nvSpPr>
      <dsp:spPr>
        <a:xfrm>
          <a:off x="4591857" y="4229893"/>
          <a:ext cx="1835156" cy="163"/>
        </a:xfrm>
        <a:prstGeom prst="rect">
          <a:avLst/>
        </a:prstGeom>
        <a:noFill/>
        <a:ln>
          <a:noFill/>
        </a:ln>
        <a:effectLst/>
      </dsp:spPr>
      <dsp:style>
        <a:lnRef idx="0">
          <a:scrgbClr r="0" g="0" b="0"/>
        </a:lnRef>
        <a:fillRef idx="0">
          <a:scrgbClr r="0" g="0" b="0"/>
        </a:fillRef>
        <a:effectRef idx="0">
          <a:scrgbClr r="0" g="0" b="0"/>
        </a:effectRef>
        <a:fontRef idx="minor"/>
      </dsp:style>
    </dsp:sp>
    <dsp:sp modelId="{3E0CE787-9115-46AB-A671-24E3D2E0140F}">
      <dsp:nvSpPr>
        <dsp:cNvPr id="0" name=""/>
        <dsp:cNvSpPr/>
      </dsp:nvSpPr>
      <dsp:spPr>
        <a:xfrm>
          <a:off x="6934652" y="459839"/>
          <a:ext cx="839196" cy="7970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73673-41C4-410E-A92C-FC0D3CCB2CFE}">
      <dsp:nvSpPr>
        <dsp:cNvPr id="0" name=""/>
        <dsp:cNvSpPr/>
      </dsp:nvSpPr>
      <dsp:spPr>
        <a:xfrm>
          <a:off x="6846612" y="1424119"/>
          <a:ext cx="1835156" cy="274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0" kern="1200" dirty="0"/>
            <a:t>DCs are responsible for scheduling the pick-up date</a:t>
          </a:r>
        </a:p>
      </dsp:txBody>
      <dsp:txXfrm>
        <a:off x="6846612" y="1424119"/>
        <a:ext cx="1835156" cy="2741284"/>
      </dsp:txXfrm>
    </dsp:sp>
    <dsp:sp modelId="{D2200F0D-650B-4505-B3A1-EA544A845C23}">
      <dsp:nvSpPr>
        <dsp:cNvPr id="0" name=""/>
        <dsp:cNvSpPr/>
      </dsp:nvSpPr>
      <dsp:spPr>
        <a:xfrm>
          <a:off x="6846612" y="4237499"/>
          <a:ext cx="1835156" cy="163"/>
        </a:xfrm>
        <a:prstGeom prst="rect">
          <a:avLst/>
        </a:prstGeom>
        <a:noFill/>
        <a:ln>
          <a:noFill/>
        </a:ln>
        <a:effectLst/>
      </dsp:spPr>
      <dsp:style>
        <a:lnRef idx="0">
          <a:scrgbClr r="0" g="0" b="0"/>
        </a:lnRef>
        <a:fillRef idx="0">
          <a:scrgbClr r="0" g="0" b="0"/>
        </a:fillRef>
        <a:effectRef idx="0">
          <a:scrgbClr r="0" g="0" b="0"/>
        </a:effectRef>
        <a:fontRef idx="minor"/>
      </dsp:style>
    </dsp:sp>
    <dsp:sp modelId="{199EC324-E6A5-49A3-A38D-0C882850A50C}">
      <dsp:nvSpPr>
        <dsp:cNvPr id="0" name=""/>
        <dsp:cNvSpPr/>
      </dsp:nvSpPr>
      <dsp:spPr>
        <a:xfrm>
          <a:off x="9450016" y="608837"/>
          <a:ext cx="847135" cy="8023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0960B-D6A0-4BC9-B325-65DED3FA1203}">
      <dsp:nvSpPr>
        <dsp:cNvPr id="0" name=""/>
        <dsp:cNvSpPr/>
      </dsp:nvSpPr>
      <dsp:spPr>
        <a:xfrm>
          <a:off x="9105336" y="1425439"/>
          <a:ext cx="1835156" cy="274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0" kern="1200" dirty="0"/>
            <a:t>Materials must be returned no later than 5 business days at completion of each school’s test window</a:t>
          </a:r>
        </a:p>
      </dsp:txBody>
      <dsp:txXfrm>
        <a:off x="9105336" y="1425439"/>
        <a:ext cx="1835156" cy="2741284"/>
      </dsp:txXfrm>
    </dsp:sp>
    <dsp:sp modelId="{64958F0D-4C9C-4113-A5C6-BA00FF2572C3}">
      <dsp:nvSpPr>
        <dsp:cNvPr id="0" name=""/>
        <dsp:cNvSpPr/>
      </dsp:nvSpPr>
      <dsp:spPr>
        <a:xfrm>
          <a:off x="9105336" y="4238819"/>
          <a:ext cx="1835156" cy="16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387CA-59DA-44AB-A2D5-2BB6B276AF96}">
      <dsp:nvSpPr>
        <dsp:cNvPr id="0" name=""/>
        <dsp:cNvSpPr/>
      </dsp:nvSpPr>
      <dsp:spPr>
        <a:xfrm>
          <a:off x="0" y="1945"/>
          <a:ext cx="9220117" cy="986020"/>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08E9007-575B-40AA-A10E-AEE69AB93353}">
      <dsp:nvSpPr>
        <dsp:cNvPr id="0" name=""/>
        <dsp:cNvSpPr/>
      </dsp:nvSpPr>
      <dsp:spPr>
        <a:xfrm>
          <a:off x="298271" y="223800"/>
          <a:ext cx="542311" cy="54231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D29B99F-7739-42B2-8683-EB84B05ECB0A}">
      <dsp:nvSpPr>
        <dsp:cNvPr id="0" name=""/>
        <dsp:cNvSpPr/>
      </dsp:nvSpPr>
      <dsp:spPr>
        <a:xfrm>
          <a:off x="1138853" y="1945"/>
          <a:ext cx="8081263" cy="98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54" tIns="104354" rIns="104354" bIns="104354"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Segoe UI" panose="020B0502040204020203" pitchFamily="34" charset="0"/>
              <a:cs typeface="Segoe UI" panose="020B0502040204020203" pitchFamily="34" charset="0"/>
            </a:rPr>
            <a:t>Have all large print and braille student responses been transcribed into standard print booklets?</a:t>
          </a:r>
        </a:p>
      </dsp:txBody>
      <dsp:txXfrm>
        <a:off x="1138853" y="1945"/>
        <a:ext cx="8081263" cy="986020"/>
      </dsp:txXfrm>
    </dsp:sp>
    <dsp:sp modelId="{ACE48F44-C55A-42B2-805B-BF63A1BCB54A}">
      <dsp:nvSpPr>
        <dsp:cNvPr id="0" name=""/>
        <dsp:cNvSpPr/>
      </dsp:nvSpPr>
      <dsp:spPr>
        <a:xfrm>
          <a:off x="0" y="1234470"/>
          <a:ext cx="9220117" cy="986020"/>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B01D2EC-0296-4CE4-B7D0-FCA31ACDDFED}">
      <dsp:nvSpPr>
        <dsp:cNvPr id="0" name=""/>
        <dsp:cNvSpPr/>
      </dsp:nvSpPr>
      <dsp:spPr>
        <a:xfrm>
          <a:off x="298271" y="1456325"/>
          <a:ext cx="542311" cy="54231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ADF4CFF-1059-4DA5-B08E-03C6858BBDCE}">
      <dsp:nvSpPr>
        <dsp:cNvPr id="0" name=""/>
        <dsp:cNvSpPr/>
      </dsp:nvSpPr>
      <dsp:spPr>
        <a:xfrm>
          <a:off x="1138853" y="1234470"/>
          <a:ext cx="8081263" cy="98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54" tIns="104354" rIns="104354" bIns="104354" numCol="1" spcCol="1270" anchor="ctr" anchorCtr="0">
          <a:noAutofit/>
        </a:bodyPr>
        <a:lstStyle/>
        <a:p>
          <a:pPr marL="0" lvl="0" indent="0" algn="l" defTabSz="800100" rtl="0">
            <a:lnSpc>
              <a:spcPct val="100000"/>
            </a:lnSpc>
            <a:spcBef>
              <a:spcPct val="0"/>
            </a:spcBef>
            <a:spcAft>
              <a:spcPct val="35000"/>
            </a:spcAft>
            <a:buNone/>
          </a:pPr>
          <a:r>
            <a:rPr lang="en-US" sz="1800" kern="1200" dirty="0">
              <a:latin typeface="Segoe UI"/>
              <a:ea typeface="+mn-ea"/>
              <a:cs typeface="Segoe UI"/>
            </a:rPr>
            <a:t>Does the quantity of materials packaged for return match the security report received with your initial and A/O shipments? </a:t>
          </a:r>
        </a:p>
      </dsp:txBody>
      <dsp:txXfrm>
        <a:off x="1138853" y="1234470"/>
        <a:ext cx="8081263" cy="986020"/>
      </dsp:txXfrm>
    </dsp:sp>
    <dsp:sp modelId="{626E1C01-4719-481F-96A3-71841519F9AF}">
      <dsp:nvSpPr>
        <dsp:cNvPr id="0" name=""/>
        <dsp:cNvSpPr/>
      </dsp:nvSpPr>
      <dsp:spPr>
        <a:xfrm>
          <a:off x="0" y="2466996"/>
          <a:ext cx="9220117" cy="986020"/>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9DA09F9-DCC4-41DC-91EF-E8C524C8668F}">
      <dsp:nvSpPr>
        <dsp:cNvPr id="0" name=""/>
        <dsp:cNvSpPr/>
      </dsp:nvSpPr>
      <dsp:spPr>
        <a:xfrm>
          <a:off x="298271" y="2688850"/>
          <a:ext cx="542311" cy="54231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5D4FABC-87EF-429A-B5AA-86BD92DFC1FD}">
      <dsp:nvSpPr>
        <dsp:cNvPr id="0" name=""/>
        <dsp:cNvSpPr/>
      </dsp:nvSpPr>
      <dsp:spPr>
        <a:xfrm>
          <a:off x="1138853" y="2466996"/>
          <a:ext cx="8081263" cy="98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54" tIns="104354" rIns="104354" bIns="104354"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Segoe UI" panose="020B0502040204020203" pitchFamily="34" charset="0"/>
              <a:ea typeface="+mn-ea"/>
              <a:cs typeface="Segoe UI" panose="020B0502040204020203" pitchFamily="34" charset="0"/>
            </a:rPr>
            <a:t>Have </a:t>
          </a:r>
          <a:r>
            <a:rPr lang="en-US" sz="1800" i="1" kern="1200" dirty="0">
              <a:latin typeface="Segoe UI" panose="020B0502040204020203" pitchFamily="34" charset="0"/>
              <a:ea typeface="+mn-ea"/>
              <a:cs typeface="Segoe UI" panose="020B0502040204020203" pitchFamily="34" charset="0"/>
            </a:rPr>
            <a:t>Test Incident Forms </a:t>
          </a:r>
          <a:r>
            <a:rPr lang="en-US" sz="1800" kern="1200" dirty="0">
              <a:latin typeface="Segoe UI" panose="020B0502040204020203" pitchFamily="34" charset="0"/>
              <a:ea typeface="+mn-ea"/>
              <a:cs typeface="Segoe UI" panose="020B0502040204020203" pitchFamily="34" charset="0"/>
            </a:rPr>
            <a:t>been completed in ARMS for any missing materials or materials returned off schedule?</a:t>
          </a:r>
        </a:p>
      </dsp:txBody>
      <dsp:txXfrm>
        <a:off x="1138853" y="2466996"/>
        <a:ext cx="8081263" cy="986020"/>
      </dsp:txXfrm>
    </dsp:sp>
    <dsp:sp modelId="{AC4DE693-F49A-45DA-93DA-E7F1F534E16E}">
      <dsp:nvSpPr>
        <dsp:cNvPr id="0" name=""/>
        <dsp:cNvSpPr/>
      </dsp:nvSpPr>
      <dsp:spPr>
        <a:xfrm>
          <a:off x="0" y="3699521"/>
          <a:ext cx="9220117" cy="986020"/>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D8FA2F8-C1FA-460F-B356-01A9CE82932E}">
      <dsp:nvSpPr>
        <dsp:cNvPr id="0" name=""/>
        <dsp:cNvSpPr/>
      </dsp:nvSpPr>
      <dsp:spPr>
        <a:xfrm>
          <a:off x="298271" y="3921375"/>
          <a:ext cx="542311" cy="5423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3559F8D-653E-472B-8A1A-ECAC7C1BEA5B}">
      <dsp:nvSpPr>
        <dsp:cNvPr id="0" name=""/>
        <dsp:cNvSpPr/>
      </dsp:nvSpPr>
      <dsp:spPr>
        <a:xfrm>
          <a:off x="1082082" y="3701463"/>
          <a:ext cx="7246711" cy="98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54" tIns="104354" rIns="104354" bIns="104354" numCol="1" spcCol="1270" anchor="ctr" anchorCtr="0">
          <a:noAutofit/>
        </a:bodyPr>
        <a:lstStyle/>
        <a:p>
          <a:pPr marL="0" lvl="0" indent="0" algn="l" defTabSz="800100" rtl="0">
            <a:lnSpc>
              <a:spcPct val="100000"/>
            </a:lnSpc>
            <a:spcBef>
              <a:spcPct val="0"/>
            </a:spcBef>
            <a:spcAft>
              <a:spcPts val="0"/>
            </a:spcAft>
            <a:buNone/>
          </a:pPr>
          <a:r>
            <a:rPr lang="en-US" sz="1800" kern="1200" dirty="0">
              <a:latin typeface="Segoe UI"/>
              <a:ea typeface="+mn-ea"/>
              <a:cs typeface="Segoe UI"/>
            </a:rPr>
            <a:t>If you have answered yes to all of these questions, you are now </a:t>
          </a:r>
        </a:p>
        <a:p>
          <a:pPr marL="0" lvl="0" indent="0" algn="l" defTabSz="800100">
            <a:lnSpc>
              <a:spcPct val="100000"/>
            </a:lnSpc>
            <a:spcBef>
              <a:spcPct val="0"/>
            </a:spcBef>
            <a:spcAft>
              <a:spcPts val="0"/>
            </a:spcAft>
            <a:buNone/>
          </a:pPr>
          <a:r>
            <a:rPr lang="en-US" sz="1800" kern="1200" dirty="0">
              <a:latin typeface="Segoe UI" panose="020B0502040204020203" pitchFamily="34" charset="0"/>
              <a:ea typeface="+mn-ea"/>
              <a:cs typeface="Segoe UI" panose="020B0502040204020203" pitchFamily="34" charset="0"/>
            </a:rPr>
            <a:t>ready to schedule your FedEx pickup.</a:t>
          </a:r>
        </a:p>
      </dsp:txBody>
      <dsp:txXfrm>
        <a:off x="1082082" y="3701463"/>
        <a:ext cx="7246711" cy="9860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88CD4-0370-4A8A-8063-69E3105F89FD}">
      <dsp:nvSpPr>
        <dsp:cNvPr id="0" name=""/>
        <dsp:cNvSpPr/>
      </dsp:nvSpPr>
      <dsp:spPr>
        <a:xfrm>
          <a:off x="3015129" y="729184"/>
          <a:ext cx="560929" cy="91440"/>
        </a:xfrm>
        <a:custGeom>
          <a:avLst/>
          <a:gdLst/>
          <a:ahLst/>
          <a:cxnLst/>
          <a:rect l="0" t="0" r="0" b="0"/>
          <a:pathLst>
            <a:path>
              <a:moveTo>
                <a:pt x="0" y="45720"/>
              </a:moveTo>
              <a:lnTo>
                <a:pt x="56092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0806" y="771946"/>
        <a:ext cx="29576" cy="5915"/>
      </dsp:txXfrm>
    </dsp:sp>
    <dsp:sp modelId="{36EE0F2C-54C5-4EB0-BD64-E27770B5F8EC}">
      <dsp:nvSpPr>
        <dsp:cNvPr id="0" name=""/>
        <dsp:cNvSpPr/>
      </dsp:nvSpPr>
      <dsp:spPr>
        <a:xfrm>
          <a:off x="445062" y="3343"/>
          <a:ext cx="2571867" cy="15431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District returns test materials within the mandatory shipping window</a:t>
          </a:r>
        </a:p>
      </dsp:txBody>
      <dsp:txXfrm>
        <a:off x="445062" y="3343"/>
        <a:ext cx="2571867" cy="1543120"/>
      </dsp:txXfrm>
    </dsp:sp>
    <dsp:sp modelId="{5B4BCA39-58E0-477F-B244-498CCF301CE8}">
      <dsp:nvSpPr>
        <dsp:cNvPr id="0" name=""/>
        <dsp:cNvSpPr/>
      </dsp:nvSpPr>
      <dsp:spPr>
        <a:xfrm>
          <a:off x="1730996" y="1544664"/>
          <a:ext cx="3163396" cy="560929"/>
        </a:xfrm>
        <a:custGeom>
          <a:avLst/>
          <a:gdLst/>
          <a:ahLst/>
          <a:cxnLst/>
          <a:rect l="0" t="0" r="0" b="0"/>
          <a:pathLst>
            <a:path>
              <a:moveTo>
                <a:pt x="3163396" y="0"/>
              </a:moveTo>
              <a:lnTo>
                <a:pt x="3163396" y="297564"/>
              </a:lnTo>
              <a:lnTo>
                <a:pt x="0" y="297564"/>
              </a:lnTo>
              <a:lnTo>
                <a:pt x="0" y="560929"/>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2238" y="1822171"/>
        <a:ext cx="160911" cy="5915"/>
      </dsp:txXfrm>
    </dsp:sp>
    <dsp:sp modelId="{A74C79AD-FA8D-4936-A7F6-CCB5A9069E94}">
      <dsp:nvSpPr>
        <dsp:cNvPr id="0" name=""/>
        <dsp:cNvSpPr/>
      </dsp:nvSpPr>
      <dsp:spPr>
        <a:xfrm>
          <a:off x="3608459" y="3343"/>
          <a:ext cx="2571867" cy="15431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Any materials unaccounted for initiates a security report to be generated and sent to OSPI</a:t>
          </a:r>
        </a:p>
      </dsp:txBody>
      <dsp:txXfrm>
        <a:off x="3608459" y="3343"/>
        <a:ext cx="2571867" cy="1543120"/>
      </dsp:txXfrm>
    </dsp:sp>
    <dsp:sp modelId="{69D7C53B-2240-4C2F-8326-D9E7F638D38A}">
      <dsp:nvSpPr>
        <dsp:cNvPr id="0" name=""/>
        <dsp:cNvSpPr/>
      </dsp:nvSpPr>
      <dsp:spPr>
        <a:xfrm>
          <a:off x="3015129" y="2863834"/>
          <a:ext cx="560929" cy="91440"/>
        </a:xfrm>
        <a:custGeom>
          <a:avLst/>
          <a:gdLst/>
          <a:ahLst/>
          <a:cxnLst/>
          <a:rect l="0" t="0" r="0" b="0"/>
          <a:pathLst>
            <a:path>
              <a:moveTo>
                <a:pt x="0" y="45720"/>
              </a:moveTo>
              <a:lnTo>
                <a:pt x="56092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0806" y="2906596"/>
        <a:ext cx="29576" cy="5915"/>
      </dsp:txXfrm>
    </dsp:sp>
    <dsp:sp modelId="{02975BA4-B0D5-4C20-9AF0-B3B771690FE3}">
      <dsp:nvSpPr>
        <dsp:cNvPr id="0" name=""/>
        <dsp:cNvSpPr/>
      </dsp:nvSpPr>
      <dsp:spPr>
        <a:xfrm>
          <a:off x="445062" y="2137993"/>
          <a:ext cx="2571867" cy="15431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Initial communication is sent: DCs review records and provide tracking numbers</a:t>
          </a:r>
        </a:p>
      </dsp:txBody>
      <dsp:txXfrm>
        <a:off x="445062" y="2137993"/>
        <a:ext cx="2571867" cy="1543120"/>
      </dsp:txXfrm>
    </dsp:sp>
    <dsp:sp modelId="{4CBB6361-4F7E-4A7A-B024-5B4A14C98E8D}">
      <dsp:nvSpPr>
        <dsp:cNvPr id="0" name=""/>
        <dsp:cNvSpPr/>
      </dsp:nvSpPr>
      <dsp:spPr>
        <a:xfrm>
          <a:off x="1730996" y="3679314"/>
          <a:ext cx="3163396" cy="560929"/>
        </a:xfrm>
        <a:custGeom>
          <a:avLst/>
          <a:gdLst/>
          <a:ahLst/>
          <a:cxnLst/>
          <a:rect l="0" t="0" r="0" b="0"/>
          <a:pathLst>
            <a:path>
              <a:moveTo>
                <a:pt x="3163396" y="0"/>
              </a:moveTo>
              <a:lnTo>
                <a:pt x="3163396" y="297564"/>
              </a:lnTo>
              <a:lnTo>
                <a:pt x="0" y="297564"/>
              </a:lnTo>
              <a:lnTo>
                <a:pt x="0" y="560929"/>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2238" y="3956821"/>
        <a:ext cx="160911" cy="5915"/>
      </dsp:txXfrm>
    </dsp:sp>
    <dsp:sp modelId="{486ED664-4296-40A5-A1A6-820562AE5FE0}">
      <dsp:nvSpPr>
        <dsp:cNvPr id="0" name=""/>
        <dsp:cNvSpPr/>
      </dsp:nvSpPr>
      <dsp:spPr>
        <a:xfrm>
          <a:off x="3608459" y="2137993"/>
          <a:ext cx="2571867" cy="15431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OSPI updates records and notifies MI if materials were recently shipped </a:t>
          </a:r>
        </a:p>
      </dsp:txBody>
      <dsp:txXfrm>
        <a:off x="3608459" y="2137993"/>
        <a:ext cx="2571867" cy="1543120"/>
      </dsp:txXfrm>
    </dsp:sp>
    <dsp:sp modelId="{877AEC63-9514-4F79-AE03-59EA5A97C78A}">
      <dsp:nvSpPr>
        <dsp:cNvPr id="0" name=""/>
        <dsp:cNvSpPr/>
      </dsp:nvSpPr>
      <dsp:spPr>
        <a:xfrm>
          <a:off x="3015129" y="4998483"/>
          <a:ext cx="560929" cy="91440"/>
        </a:xfrm>
        <a:custGeom>
          <a:avLst/>
          <a:gdLst/>
          <a:ahLst/>
          <a:cxnLst/>
          <a:rect l="0" t="0" r="0" b="0"/>
          <a:pathLst>
            <a:path>
              <a:moveTo>
                <a:pt x="0" y="45720"/>
              </a:moveTo>
              <a:lnTo>
                <a:pt x="56092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0806" y="5041246"/>
        <a:ext cx="29576" cy="5915"/>
      </dsp:txXfrm>
    </dsp:sp>
    <dsp:sp modelId="{337F5C12-9FA7-465F-BBF4-4056856C55C2}">
      <dsp:nvSpPr>
        <dsp:cNvPr id="0" name=""/>
        <dsp:cNvSpPr/>
      </dsp:nvSpPr>
      <dsp:spPr>
        <a:xfrm>
          <a:off x="445062" y="4272643"/>
          <a:ext cx="2571867" cy="15431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dirty="0"/>
            <a:t>Materials arrive at MI and district is removed from next security report</a:t>
          </a:r>
        </a:p>
        <a:p>
          <a:pPr marL="114300" lvl="1" indent="-114300" algn="l" defTabSz="533400">
            <a:lnSpc>
              <a:spcPct val="90000"/>
            </a:lnSpc>
            <a:spcBef>
              <a:spcPct val="0"/>
            </a:spcBef>
            <a:spcAft>
              <a:spcPct val="15000"/>
            </a:spcAft>
            <a:buChar char="•"/>
          </a:pPr>
          <a:endParaRPr lang="en-US" sz="1200" kern="1200"/>
        </a:p>
      </dsp:txBody>
      <dsp:txXfrm>
        <a:off x="445062" y="4272643"/>
        <a:ext cx="2571867" cy="1543120"/>
      </dsp:txXfrm>
    </dsp:sp>
    <dsp:sp modelId="{566D0BCD-1279-447E-A3D7-74D4A76C45CC}">
      <dsp:nvSpPr>
        <dsp:cNvPr id="0" name=""/>
        <dsp:cNvSpPr/>
      </dsp:nvSpPr>
      <dsp:spPr>
        <a:xfrm>
          <a:off x="3608459" y="4272643"/>
          <a:ext cx="2571867" cy="15431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 No further action is required</a:t>
          </a:r>
        </a:p>
      </dsp:txBody>
      <dsp:txXfrm>
        <a:off x="3608459" y="4272643"/>
        <a:ext cx="2571867" cy="15431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9ABC7-1A61-437E-9E2B-9BD500967384}">
      <dsp:nvSpPr>
        <dsp:cNvPr id="0" name=""/>
        <dsp:cNvSpPr/>
      </dsp:nvSpPr>
      <dsp:spPr>
        <a:xfrm>
          <a:off x="0" y="28275"/>
          <a:ext cx="10343147" cy="786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OSPI does not receive a response after initial communication is sent and the district continues to show outstanding materials</a:t>
          </a:r>
        </a:p>
      </dsp:txBody>
      <dsp:txXfrm>
        <a:off x="38381" y="66656"/>
        <a:ext cx="10266385" cy="709478"/>
      </dsp:txXfrm>
    </dsp:sp>
    <dsp:sp modelId="{56C25059-E596-4D88-80D0-56EA237C8990}">
      <dsp:nvSpPr>
        <dsp:cNvPr id="0" name=""/>
        <dsp:cNvSpPr/>
      </dsp:nvSpPr>
      <dsp:spPr>
        <a:xfrm>
          <a:off x="0" y="935475"/>
          <a:ext cx="10343147" cy="786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OSPI sends updated security reports. This communication requires the DC to submit additional documentation</a:t>
          </a:r>
        </a:p>
      </dsp:txBody>
      <dsp:txXfrm>
        <a:off x="38381" y="973856"/>
        <a:ext cx="10266385" cy="709478"/>
      </dsp:txXfrm>
    </dsp:sp>
    <dsp:sp modelId="{338789E6-3FD5-45D9-92AD-A0FB9E4266AA}">
      <dsp:nvSpPr>
        <dsp:cNvPr id="0" name=""/>
        <dsp:cNvSpPr/>
      </dsp:nvSpPr>
      <dsp:spPr>
        <a:xfrm>
          <a:off x="0" y="1842675"/>
          <a:ext cx="10343147" cy="786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 Test Incident Report is now required to document the break in security measures</a:t>
          </a:r>
        </a:p>
      </dsp:txBody>
      <dsp:txXfrm>
        <a:off x="38381" y="1881056"/>
        <a:ext cx="10266385" cy="709478"/>
      </dsp:txXfrm>
    </dsp:sp>
    <dsp:sp modelId="{0E41DC23-2EDF-4A98-9974-D9F39BCCB066}">
      <dsp:nvSpPr>
        <dsp:cNvPr id="0" name=""/>
        <dsp:cNvSpPr/>
      </dsp:nvSpPr>
      <dsp:spPr>
        <a:xfrm>
          <a:off x="0" y="2749875"/>
          <a:ext cx="10343147" cy="786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If district does not respond, OSPI sends a third communication to the district Superintendent</a:t>
          </a:r>
        </a:p>
      </dsp:txBody>
      <dsp:txXfrm>
        <a:off x="38381" y="2788256"/>
        <a:ext cx="10266385"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291CE-4F04-4111-A43E-55CE27531854}">
      <dsp:nvSpPr>
        <dsp:cNvPr id="0" name=""/>
        <dsp:cNvSpPr/>
      </dsp:nvSpPr>
      <dsp:spPr>
        <a:xfrm>
          <a:off x="0" y="519"/>
          <a:ext cx="10515600" cy="1215663"/>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7CF18F00-221D-4C20-8B56-470C77377413}">
      <dsp:nvSpPr>
        <dsp:cNvPr id="0" name=""/>
        <dsp:cNvSpPr/>
      </dsp:nvSpPr>
      <dsp:spPr>
        <a:xfrm>
          <a:off x="367738" y="274043"/>
          <a:ext cx="668614" cy="668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B80D54-85AB-4B2F-9A36-2218FFE556E9}">
      <dsp:nvSpPr>
        <dsp:cNvPr id="0" name=""/>
        <dsp:cNvSpPr/>
      </dsp:nvSpPr>
      <dsp:spPr>
        <a:xfrm>
          <a:off x="1404091" y="519"/>
          <a:ext cx="9111508" cy="1215663"/>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marL="0" lvl="0" indent="0" algn="l" defTabSz="1111250">
            <a:lnSpc>
              <a:spcPct val="100000"/>
            </a:lnSpc>
            <a:spcBef>
              <a:spcPct val="0"/>
            </a:spcBef>
            <a:spcAft>
              <a:spcPct val="35000"/>
            </a:spcAft>
            <a:buNone/>
          </a:pPr>
          <a:r>
            <a:rPr lang="en-US" sz="2500" kern="1200" dirty="0"/>
            <a:t>The window </a:t>
          </a:r>
          <a:r>
            <a:rPr lang="en-US" sz="2500" kern="1200" dirty="0">
              <a:latin typeface="Segoe UI" panose="020B0502040204020203" pitchFamily="34" charset="0"/>
              <a:cs typeface="Segoe UI" panose="020B0502040204020203" pitchFamily="34" charset="0"/>
            </a:rPr>
            <a:t>for identifying a paper tester in TIDE </a:t>
          </a:r>
          <a:r>
            <a:rPr lang="en-US" sz="2500" kern="1200" dirty="0"/>
            <a:t>for the spring 2024 administration ends on January 30, 2024.</a:t>
          </a:r>
        </a:p>
      </dsp:txBody>
      <dsp:txXfrm>
        <a:off x="1404091" y="519"/>
        <a:ext cx="9111508" cy="1215663"/>
      </dsp:txXfrm>
    </dsp:sp>
    <dsp:sp modelId="{3E38E440-3FE7-4B76-A455-B55873A610F0}">
      <dsp:nvSpPr>
        <dsp:cNvPr id="0" name=""/>
        <dsp:cNvSpPr/>
      </dsp:nvSpPr>
      <dsp:spPr>
        <a:xfrm>
          <a:off x="0" y="1520098"/>
          <a:ext cx="10515600" cy="1215663"/>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47827A2D-55BC-4316-A05C-9C8E64BB55B8}">
      <dsp:nvSpPr>
        <dsp:cNvPr id="0" name=""/>
        <dsp:cNvSpPr/>
      </dsp:nvSpPr>
      <dsp:spPr>
        <a:xfrm>
          <a:off x="367738" y="1793623"/>
          <a:ext cx="668614" cy="668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D39E1-1DBA-4C69-8B29-5036489D1288}">
      <dsp:nvSpPr>
        <dsp:cNvPr id="0" name=""/>
        <dsp:cNvSpPr/>
      </dsp:nvSpPr>
      <dsp:spPr>
        <a:xfrm>
          <a:off x="1404091" y="1520098"/>
          <a:ext cx="9111508" cy="1215663"/>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marL="0" lvl="0" indent="0" algn="l" defTabSz="1111250">
            <a:lnSpc>
              <a:spcPct val="100000"/>
            </a:lnSpc>
            <a:spcBef>
              <a:spcPct val="0"/>
            </a:spcBef>
            <a:spcAft>
              <a:spcPct val="35000"/>
            </a:spcAft>
            <a:buNone/>
          </a:pPr>
          <a:r>
            <a:rPr lang="en-US" sz="2500" kern="1200" dirty="0"/>
            <a:t>Paper test kits needed after that date will be ordered through the additional order window.</a:t>
          </a:r>
        </a:p>
      </dsp:txBody>
      <dsp:txXfrm>
        <a:off x="1404091" y="1520098"/>
        <a:ext cx="9111508" cy="1215663"/>
      </dsp:txXfrm>
    </dsp:sp>
    <dsp:sp modelId="{1BE71162-BA33-43DA-AF65-1E841A89067A}">
      <dsp:nvSpPr>
        <dsp:cNvPr id="0" name=""/>
        <dsp:cNvSpPr/>
      </dsp:nvSpPr>
      <dsp:spPr>
        <a:xfrm>
          <a:off x="0" y="3039678"/>
          <a:ext cx="10515600" cy="1215663"/>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69AF04FF-242F-4B68-B48F-861DC8F6CDCD}">
      <dsp:nvSpPr>
        <dsp:cNvPr id="0" name=""/>
        <dsp:cNvSpPr/>
      </dsp:nvSpPr>
      <dsp:spPr>
        <a:xfrm>
          <a:off x="367738" y="3313202"/>
          <a:ext cx="668614" cy="668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12E86-CA78-437E-B8BF-7AED28ABA4F0}">
      <dsp:nvSpPr>
        <dsp:cNvPr id="0" name=""/>
        <dsp:cNvSpPr/>
      </dsp:nvSpPr>
      <dsp:spPr>
        <a:xfrm>
          <a:off x="1404091" y="3039678"/>
          <a:ext cx="9111508" cy="1215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58" tIns="128658" rIns="128658" bIns="128658"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Segoe UI" panose="020B0502040204020203" pitchFamily="34" charset="0"/>
              <a:cs typeface="Segoe UI" panose="020B0502040204020203" pitchFamily="34" charset="0"/>
            </a:rPr>
            <a:t>The additional order window for Smarter Balanced and WCAS runs from March 26 through May 3, 2024. </a:t>
          </a:r>
          <a:endParaRPr lang="en-US" sz="2500" kern="1200" dirty="0"/>
        </a:p>
      </dsp:txBody>
      <dsp:txXfrm>
        <a:off x="1404091" y="3039678"/>
        <a:ext cx="9111508" cy="1215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EF44C-B2B6-41A6-B112-89D9D647D920}">
      <dsp:nvSpPr>
        <dsp:cNvPr id="0" name=""/>
        <dsp:cNvSpPr/>
      </dsp:nvSpPr>
      <dsp:spPr>
        <a:xfrm>
          <a:off x="1882607" y="-261724"/>
          <a:ext cx="6515962" cy="6515962"/>
        </a:xfrm>
        <a:prstGeom prst="circularArrow">
          <a:avLst>
            <a:gd name="adj1" fmla="val 5544"/>
            <a:gd name="adj2" fmla="val 330680"/>
            <a:gd name="adj3" fmla="val 14563014"/>
            <a:gd name="adj4" fmla="val 16923260"/>
            <a:gd name="adj5" fmla="val 5757"/>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A950C87-823B-4EC1-BE63-248B9DFB82DA}">
      <dsp:nvSpPr>
        <dsp:cNvPr id="0" name=""/>
        <dsp:cNvSpPr/>
      </dsp:nvSpPr>
      <dsp:spPr>
        <a:xfrm>
          <a:off x="4117548" y="-243823"/>
          <a:ext cx="1960459" cy="1386849"/>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a:cs typeface="Segoe UI"/>
            </a:rPr>
            <a:t>MI ships materials to districts</a:t>
          </a:r>
        </a:p>
      </dsp:txBody>
      <dsp:txXfrm>
        <a:off x="4185248" y="-176123"/>
        <a:ext cx="1825059" cy="1251449"/>
      </dsp:txXfrm>
    </dsp:sp>
    <dsp:sp modelId="{A25A2743-4A5C-44B0-948F-14049E15D3C9}">
      <dsp:nvSpPr>
        <dsp:cNvPr id="0" name=""/>
        <dsp:cNvSpPr/>
      </dsp:nvSpPr>
      <dsp:spPr>
        <a:xfrm>
          <a:off x="6440217" y="295881"/>
          <a:ext cx="1861209" cy="1368976"/>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a:cs typeface="Segoe UI"/>
            </a:rPr>
            <a:t>DCs inventory materials and check out to SCs</a:t>
          </a:r>
        </a:p>
      </dsp:txBody>
      <dsp:txXfrm>
        <a:off x="6507045" y="362709"/>
        <a:ext cx="1727553" cy="1235320"/>
      </dsp:txXfrm>
    </dsp:sp>
    <dsp:sp modelId="{011E3C16-4D1D-42C1-91EF-92D3F9638BFF}">
      <dsp:nvSpPr>
        <dsp:cNvPr id="0" name=""/>
        <dsp:cNvSpPr/>
      </dsp:nvSpPr>
      <dsp:spPr>
        <a:xfrm>
          <a:off x="6942835" y="2032929"/>
          <a:ext cx="2059952" cy="1424394"/>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a:cs typeface="Segoe UI"/>
            </a:rPr>
            <a:t>SCs inventory materials, prepare for testing, and check out to TAs</a:t>
          </a:r>
        </a:p>
      </dsp:txBody>
      <dsp:txXfrm>
        <a:off x="7012368" y="2102462"/>
        <a:ext cx="1920886" cy="1285328"/>
      </dsp:txXfrm>
    </dsp:sp>
    <dsp:sp modelId="{92A60A7F-A0E8-4F94-9EA0-B744BA756E78}">
      <dsp:nvSpPr>
        <dsp:cNvPr id="0" name=""/>
        <dsp:cNvSpPr/>
      </dsp:nvSpPr>
      <dsp:spPr>
        <a:xfrm>
          <a:off x="6775382" y="3708335"/>
          <a:ext cx="2211048" cy="149586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a:cs typeface="Segoe UI"/>
            </a:rPr>
            <a:t>TAs inventory materials and check out to individual students during the test administration</a:t>
          </a:r>
        </a:p>
      </dsp:txBody>
      <dsp:txXfrm>
        <a:off x="6848404" y="3781357"/>
        <a:ext cx="2065004" cy="1349822"/>
      </dsp:txXfrm>
    </dsp:sp>
    <dsp:sp modelId="{B9079983-2DEA-49B1-B8B1-20BD07EDEEFB}">
      <dsp:nvSpPr>
        <dsp:cNvPr id="0" name=""/>
        <dsp:cNvSpPr/>
      </dsp:nvSpPr>
      <dsp:spPr>
        <a:xfrm>
          <a:off x="3914614" y="5008376"/>
          <a:ext cx="2787839" cy="1460317"/>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latin typeface="Segoe UI"/>
              <a:cs typeface="Segoe UI"/>
            </a:rPr>
            <a:t>After testing TAs collect and inventory materials, prior to releasing students, and return materials immediately to SC</a:t>
          </a:r>
        </a:p>
      </dsp:txBody>
      <dsp:txXfrm>
        <a:off x="3985901" y="5079663"/>
        <a:ext cx="2645265" cy="1317743"/>
      </dsp:txXfrm>
    </dsp:sp>
    <dsp:sp modelId="{ABF8F7EE-B24E-4A1D-8AC4-E5EF1F25283B}">
      <dsp:nvSpPr>
        <dsp:cNvPr id="0" name=""/>
        <dsp:cNvSpPr/>
      </dsp:nvSpPr>
      <dsp:spPr>
        <a:xfrm>
          <a:off x="1616380" y="3804152"/>
          <a:ext cx="2213138" cy="139711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a:cs typeface="Segoe UI"/>
            </a:rPr>
            <a:t>SCs inventory materials and return to DC with School Site Administration and Security Report</a:t>
          </a:r>
        </a:p>
      </dsp:txBody>
      <dsp:txXfrm>
        <a:off x="1684581" y="3872353"/>
        <a:ext cx="2076736" cy="1260708"/>
      </dsp:txXfrm>
    </dsp:sp>
    <dsp:sp modelId="{196A3C61-685D-4210-BCCC-115239D07418}">
      <dsp:nvSpPr>
        <dsp:cNvPr id="0" name=""/>
        <dsp:cNvSpPr/>
      </dsp:nvSpPr>
      <dsp:spPr>
        <a:xfrm>
          <a:off x="1302388" y="2062181"/>
          <a:ext cx="2023927" cy="1365721"/>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Segoe UI"/>
              <a:cs typeface="Segoe UI"/>
            </a:rPr>
            <a:t>DCs inventory and process materials as specified in this training. </a:t>
          </a:r>
          <a:endParaRPr lang="en-US" sz="1600" kern="1200" dirty="0">
            <a:latin typeface="Segoe UI" panose="020B0502040204020203" pitchFamily="34" charset="0"/>
            <a:cs typeface="Segoe UI" panose="020B0502040204020203" pitchFamily="34" charset="0"/>
          </a:endParaRPr>
        </a:p>
      </dsp:txBody>
      <dsp:txXfrm>
        <a:off x="1369057" y="2128850"/>
        <a:ext cx="1890589" cy="1232383"/>
      </dsp:txXfrm>
    </dsp:sp>
    <dsp:sp modelId="{B088A9DF-77B3-40F0-8D04-C7BA700EA785}">
      <dsp:nvSpPr>
        <dsp:cNvPr id="0" name=""/>
        <dsp:cNvSpPr/>
      </dsp:nvSpPr>
      <dsp:spPr>
        <a:xfrm>
          <a:off x="1917548" y="368847"/>
          <a:ext cx="1865611" cy="1377446"/>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a:ea typeface="+mn-ea"/>
              <a:cs typeface="Segoe UI"/>
            </a:rPr>
            <a:t>DCs return materials to MI on mandated schedule</a:t>
          </a:r>
        </a:p>
      </dsp:txBody>
      <dsp:txXfrm>
        <a:off x="1984789" y="436088"/>
        <a:ext cx="1731129" cy="1242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376D1-95FD-4000-B43D-780786805A4A}">
      <dsp:nvSpPr>
        <dsp:cNvPr id="0" name=""/>
        <dsp:cNvSpPr/>
      </dsp:nvSpPr>
      <dsp:spPr>
        <a:xfrm>
          <a:off x="0" y="0"/>
          <a:ext cx="8245926" cy="13800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Secure test materials are shipped to the DC Shipping Address listed in </a:t>
          </a:r>
          <a:r>
            <a:rPr lang="en-US" sz="2000" kern="1200" dirty="0">
              <a:latin typeface="Segoe UI Semibold" panose="020B0702040204020203" pitchFamily="34" charset="0"/>
              <a:cs typeface="Segoe UI Semibold" panose="020B0702040204020203" pitchFamily="34" charset="0"/>
            </a:rPr>
            <a:t>WAMS Profile</a:t>
          </a:r>
          <a:r>
            <a:rPr lang="en-US" sz="2000" kern="1200" dirty="0"/>
            <a:t>. </a:t>
          </a:r>
        </a:p>
      </dsp:txBody>
      <dsp:txXfrm>
        <a:off x="1787189" y="0"/>
        <a:ext cx="6458736" cy="1380045"/>
      </dsp:txXfrm>
    </dsp:sp>
    <dsp:sp modelId="{2104A8D5-24F7-4C61-9AC6-E92E88E48A67}">
      <dsp:nvSpPr>
        <dsp:cNvPr id="0" name=""/>
        <dsp:cNvSpPr/>
      </dsp:nvSpPr>
      <dsp:spPr>
        <a:xfrm>
          <a:off x="313230" y="280149"/>
          <a:ext cx="1298733" cy="8197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5C797A1-2BD4-4DC6-AD5D-08F7B552E74F}">
      <dsp:nvSpPr>
        <dsp:cNvPr id="0" name=""/>
        <dsp:cNvSpPr/>
      </dsp:nvSpPr>
      <dsp:spPr>
        <a:xfrm>
          <a:off x="0" y="1518049"/>
          <a:ext cx="8245926" cy="13800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It is important to update any changes in a timely manner so that materials are delivered to the correct location.</a:t>
          </a:r>
        </a:p>
      </dsp:txBody>
      <dsp:txXfrm>
        <a:off x="1787189" y="1518049"/>
        <a:ext cx="6458736" cy="1380045"/>
      </dsp:txXfrm>
    </dsp:sp>
    <dsp:sp modelId="{4DC8B62A-4D51-44A5-9B90-DA10663B0BB1}">
      <dsp:nvSpPr>
        <dsp:cNvPr id="0" name=""/>
        <dsp:cNvSpPr/>
      </dsp:nvSpPr>
      <dsp:spPr>
        <a:xfrm>
          <a:off x="313230" y="1798198"/>
          <a:ext cx="1298733" cy="81974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A9521FF-EF47-4C30-892A-803709DD50B0}">
      <dsp:nvSpPr>
        <dsp:cNvPr id="0" name=""/>
        <dsp:cNvSpPr/>
      </dsp:nvSpPr>
      <dsp:spPr>
        <a:xfrm>
          <a:off x="0" y="3036099"/>
          <a:ext cx="8245926" cy="13800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Before calling to report a missing shipment please verify the shipping address in WAMS.</a:t>
          </a:r>
        </a:p>
      </dsp:txBody>
      <dsp:txXfrm>
        <a:off x="1787189" y="3036099"/>
        <a:ext cx="6458736" cy="1380045"/>
      </dsp:txXfrm>
    </dsp:sp>
    <dsp:sp modelId="{2E4BB96F-3B88-4F14-B4C6-E4C8EEAC0401}">
      <dsp:nvSpPr>
        <dsp:cNvPr id="0" name=""/>
        <dsp:cNvSpPr/>
      </dsp:nvSpPr>
      <dsp:spPr>
        <a:xfrm>
          <a:off x="313230" y="3316248"/>
          <a:ext cx="1298733" cy="81974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81195-2CEE-411F-8679-605592023797}">
      <dsp:nvSpPr>
        <dsp:cNvPr id="0" name=""/>
        <dsp:cNvSpPr/>
      </dsp:nvSpPr>
      <dsp:spPr>
        <a:xfrm>
          <a:off x="0" y="624"/>
          <a:ext cx="749437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F0EA35F-2A66-4685-A2B9-7271AD93FDA4}">
      <dsp:nvSpPr>
        <dsp:cNvPr id="0" name=""/>
        <dsp:cNvSpPr/>
      </dsp:nvSpPr>
      <dsp:spPr>
        <a:xfrm>
          <a:off x="0" y="624"/>
          <a:ext cx="7494373" cy="790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None/>
          </a:pPr>
          <a:r>
            <a:rPr lang="en-US" sz="1800" kern="1200" dirty="0"/>
            <a:t>Identify box #1, it contains the information needed to check in and distribute secure test materials. </a:t>
          </a:r>
        </a:p>
      </dsp:txBody>
      <dsp:txXfrm>
        <a:off x="0" y="624"/>
        <a:ext cx="7494373" cy="790999"/>
      </dsp:txXfrm>
    </dsp:sp>
    <dsp:sp modelId="{33468AEB-6002-4A23-9712-32F84CA761B2}">
      <dsp:nvSpPr>
        <dsp:cNvPr id="0" name=""/>
        <dsp:cNvSpPr/>
      </dsp:nvSpPr>
      <dsp:spPr>
        <a:xfrm>
          <a:off x="0" y="791623"/>
          <a:ext cx="749437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71F6219-FF22-4073-9A6E-8273B7F28F45}">
      <dsp:nvSpPr>
        <dsp:cNvPr id="0" name=""/>
        <dsp:cNvSpPr/>
      </dsp:nvSpPr>
      <dsp:spPr>
        <a:xfrm>
          <a:off x="0" y="791623"/>
          <a:ext cx="7494373" cy="790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None/>
          </a:pPr>
          <a:r>
            <a:rPr lang="en-US" sz="1800" kern="1200" dirty="0"/>
            <a:t>The </a:t>
          </a:r>
          <a:r>
            <a:rPr lang="en-US" sz="1800" i="1" kern="1200" dirty="0">
              <a:latin typeface="Segoe UI Semibold" panose="020B0702040204020203" pitchFamily="34" charset="0"/>
              <a:cs typeface="Segoe UI Semibold" panose="020B0702040204020203" pitchFamily="34" charset="0"/>
            </a:rPr>
            <a:t>District Security Checklist </a:t>
          </a:r>
          <a:r>
            <a:rPr lang="en-US" sz="1800" kern="1200" dirty="0"/>
            <a:t>from box 1 should be used to sort boxes by schools and to verify receipt of all materials. </a:t>
          </a:r>
        </a:p>
      </dsp:txBody>
      <dsp:txXfrm>
        <a:off x="0" y="791623"/>
        <a:ext cx="7494373" cy="790999"/>
      </dsp:txXfrm>
    </dsp:sp>
    <dsp:sp modelId="{B3141CC1-37D1-484B-AC00-08A4558FAF46}">
      <dsp:nvSpPr>
        <dsp:cNvPr id="0" name=""/>
        <dsp:cNvSpPr/>
      </dsp:nvSpPr>
      <dsp:spPr>
        <a:xfrm>
          <a:off x="0" y="1582622"/>
          <a:ext cx="749437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546FE8B-DDFC-43D5-AF8C-99CC594C6028}">
      <dsp:nvSpPr>
        <dsp:cNvPr id="0" name=""/>
        <dsp:cNvSpPr/>
      </dsp:nvSpPr>
      <dsp:spPr>
        <a:xfrm>
          <a:off x="0" y="1582622"/>
          <a:ext cx="7487054" cy="89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None/>
          </a:pPr>
          <a:r>
            <a:rPr lang="en-US" sz="1800" kern="1200" dirty="0"/>
            <a:t>Retain shipping boxes and store with the return kit to return materials to vendor for scoring.</a:t>
          </a:r>
        </a:p>
      </dsp:txBody>
      <dsp:txXfrm>
        <a:off x="0" y="1582622"/>
        <a:ext cx="7487054" cy="892610"/>
      </dsp:txXfrm>
    </dsp:sp>
    <dsp:sp modelId="{B199DCAA-0CC7-4441-B20C-2244610C3139}">
      <dsp:nvSpPr>
        <dsp:cNvPr id="0" name=""/>
        <dsp:cNvSpPr/>
      </dsp:nvSpPr>
      <dsp:spPr>
        <a:xfrm>
          <a:off x="0" y="2475233"/>
          <a:ext cx="749437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6D2A76C-1849-4407-B863-1E8236CCAE27}">
      <dsp:nvSpPr>
        <dsp:cNvPr id="0" name=""/>
        <dsp:cNvSpPr/>
      </dsp:nvSpPr>
      <dsp:spPr>
        <a:xfrm>
          <a:off x="0" y="2475233"/>
          <a:ext cx="7487054" cy="117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None/>
          </a:pPr>
          <a:r>
            <a:rPr lang="en-US" sz="1800" kern="1200" dirty="0"/>
            <a:t>All staff participating in material distribution must be fully trained on the material chain of custody outlined in the school’s </a:t>
          </a:r>
          <a:r>
            <a:rPr lang="en-US" sz="1800" i="1" kern="1200" dirty="0"/>
            <a:t>Test Security and Building Plan</a:t>
          </a:r>
          <a:r>
            <a:rPr lang="en-US" sz="1800" kern="1200" dirty="0"/>
            <a:t> (TSBP). </a:t>
          </a:r>
        </a:p>
      </dsp:txBody>
      <dsp:txXfrm>
        <a:off x="0" y="2475233"/>
        <a:ext cx="7487054" cy="1171406"/>
      </dsp:txXfrm>
    </dsp:sp>
    <dsp:sp modelId="{3E160A7B-9B36-4D53-B6C0-505E4C6EEEAB}">
      <dsp:nvSpPr>
        <dsp:cNvPr id="0" name=""/>
        <dsp:cNvSpPr/>
      </dsp:nvSpPr>
      <dsp:spPr>
        <a:xfrm>
          <a:off x="0" y="3646639"/>
          <a:ext cx="749437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F77B181-B391-40C1-8B21-C709780A7AB1}">
      <dsp:nvSpPr>
        <dsp:cNvPr id="0" name=""/>
        <dsp:cNvSpPr/>
      </dsp:nvSpPr>
      <dsp:spPr>
        <a:xfrm>
          <a:off x="0" y="3646639"/>
          <a:ext cx="7494373" cy="790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None/>
          </a:pPr>
          <a:r>
            <a:rPr lang="en-US" sz="1800" kern="1200" dirty="0"/>
            <a:t>Materials must always be stored in a locked secure location when not in use.</a:t>
          </a:r>
        </a:p>
      </dsp:txBody>
      <dsp:txXfrm>
        <a:off x="0" y="3646639"/>
        <a:ext cx="7494373" cy="790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85EAC-20E4-4DE5-A299-F8CCF14962C5}">
      <dsp:nvSpPr>
        <dsp:cNvPr id="0" name=""/>
        <dsp:cNvSpPr/>
      </dsp:nvSpPr>
      <dsp:spPr>
        <a:xfrm>
          <a:off x="0" y="0"/>
          <a:ext cx="112456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6B341D-4752-4667-ACC6-214B4BF5C84B}">
      <dsp:nvSpPr>
        <dsp:cNvPr id="0" name=""/>
        <dsp:cNvSpPr/>
      </dsp:nvSpPr>
      <dsp:spPr>
        <a:xfrm>
          <a:off x="0" y="0"/>
          <a:ext cx="3200671" cy="4632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u="sng" kern="1200" dirty="0">
              <a:latin typeface="Segoe UI Semibold" panose="020B0702040204020203" pitchFamily="34" charset="0"/>
              <a:cs typeface="Segoe UI Semibold" panose="020B0702040204020203" pitchFamily="34" charset="0"/>
            </a:rPr>
            <a:t>School Box 1 Contents</a:t>
          </a:r>
          <a:endParaRPr lang="en-US" sz="1800" kern="1200" dirty="0"/>
        </a:p>
      </dsp:txBody>
      <dsp:txXfrm>
        <a:off x="0" y="0"/>
        <a:ext cx="3200671" cy="4632804"/>
      </dsp:txXfrm>
    </dsp:sp>
    <dsp:sp modelId="{3305BC55-28CC-46D6-A2A2-B61C3C257E19}">
      <dsp:nvSpPr>
        <dsp:cNvPr id="0" name=""/>
        <dsp:cNvSpPr/>
      </dsp:nvSpPr>
      <dsp:spPr>
        <a:xfrm>
          <a:off x="3351401" y="47900"/>
          <a:ext cx="7888179" cy="617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Use the </a:t>
          </a:r>
          <a:r>
            <a:rPr lang="en-US" sz="1800" i="1" kern="1200" dirty="0">
              <a:latin typeface="Segoe UI Semibold" panose="020B0702040204020203" pitchFamily="34" charset="0"/>
              <a:cs typeface="Segoe UI Semibold" panose="020B0702040204020203" pitchFamily="34" charset="0"/>
            </a:rPr>
            <a:t>School Packing List </a:t>
          </a:r>
          <a:r>
            <a:rPr lang="en-US" sz="1800" kern="1200" dirty="0"/>
            <a:t>to check in materials at the school. </a:t>
          </a:r>
        </a:p>
      </dsp:txBody>
      <dsp:txXfrm>
        <a:off x="3351401" y="47900"/>
        <a:ext cx="7888179" cy="617510"/>
      </dsp:txXfrm>
    </dsp:sp>
    <dsp:sp modelId="{66415EF1-3F3E-4E3E-B982-BBDAEBC805BF}">
      <dsp:nvSpPr>
        <dsp:cNvPr id="0" name=""/>
        <dsp:cNvSpPr/>
      </dsp:nvSpPr>
      <dsp:spPr>
        <a:xfrm>
          <a:off x="3200671" y="665410"/>
          <a:ext cx="80389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CE051C-E5D7-47E0-8654-4A61C638AADC}">
      <dsp:nvSpPr>
        <dsp:cNvPr id="0" name=""/>
        <dsp:cNvSpPr/>
      </dsp:nvSpPr>
      <dsp:spPr>
        <a:xfrm>
          <a:off x="3351401" y="713310"/>
          <a:ext cx="7888179" cy="829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Report any discrepancies in materials to your District Coordinator immediately.</a:t>
          </a:r>
        </a:p>
      </dsp:txBody>
      <dsp:txXfrm>
        <a:off x="3351401" y="713310"/>
        <a:ext cx="7888179" cy="829411"/>
      </dsp:txXfrm>
    </dsp:sp>
    <dsp:sp modelId="{1D444C3E-6907-4F3D-80F4-AD9E2BE8AF4F}">
      <dsp:nvSpPr>
        <dsp:cNvPr id="0" name=""/>
        <dsp:cNvSpPr/>
      </dsp:nvSpPr>
      <dsp:spPr>
        <a:xfrm>
          <a:off x="3200671" y="1542721"/>
          <a:ext cx="80389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9759F9-E4CB-495E-94DC-23A129314B15}">
      <dsp:nvSpPr>
        <dsp:cNvPr id="0" name=""/>
        <dsp:cNvSpPr/>
      </dsp:nvSpPr>
      <dsp:spPr>
        <a:xfrm>
          <a:off x="3351401" y="1590622"/>
          <a:ext cx="7888179" cy="1017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After all materials have been checked in, sort according to the district approved test sessions and attach student labels to test booklets.	</a:t>
          </a:r>
        </a:p>
      </dsp:txBody>
      <dsp:txXfrm>
        <a:off x="3351401" y="1590622"/>
        <a:ext cx="7888179" cy="1017074"/>
      </dsp:txXfrm>
    </dsp:sp>
    <dsp:sp modelId="{7C795056-0283-4E97-A514-817616D95AFC}">
      <dsp:nvSpPr>
        <dsp:cNvPr id="0" name=""/>
        <dsp:cNvSpPr/>
      </dsp:nvSpPr>
      <dsp:spPr>
        <a:xfrm>
          <a:off x="3200671" y="2607696"/>
          <a:ext cx="80389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C7CA87-2FF8-4BD6-BE66-8DB0AF79DC00}">
      <dsp:nvSpPr>
        <dsp:cNvPr id="0" name=""/>
        <dsp:cNvSpPr/>
      </dsp:nvSpPr>
      <dsp:spPr>
        <a:xfrm>
          <a:off x="3351401" y="2655597"/>
          <a:ext cx="7888179" cy="1128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All school level staff participating in material distribution must be fully trained on the material chain of custody outlined in your school </a:t>
          </a:r>
          <a:r>
            <a:rPr lang="en-US" sz="1800" i="1" kern="1200" dirty="0"/>
            <a:t>Test Security and Building Plan </a:t>
          </a:r>
          <a:r>
            <a:rPr lang="en-US" sz="1800" kern="1200" dirty="0"/>
            <a:t>(TSBP). </a:t>
          </a:r>
        </a:p>
      </dsp:txBody>
      <dsp:txXfrm>
        <a:off x="3351401" y="2655597"/>
        <a:ext cx="7888179" cy="1128049"/>
      </dsp:txXfrm>
    </dsp:sp>
    <dsp:sp modelId="{9289A527-E571-418A-9321-49AD43DE3258}">
      <dsp:nvSpPr>
        <dsp:cNvPr id="0" name=""/>
        <dsp:cNvSpPr/>
      </dsp:nvSpPr>
      <dsp:spPr>
        <a:xfrm>
          <a:off x="3200671" y="3783646"/>
          <a:ext cx="80389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15C3A4-9883-44D1-B773-8F151CD52905}">
      <dsp:nvSpPr>
        <dsp:cNvPr id="0" name=""/>
        <dsp:cNvSpPr/>
      </dsp:nvSpPr>
      <dsp:spPr>
        <a:xfrm>
          <a:off x="3351401" y="3831547"/>
          <a:ext cx="7888179" cy="749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Materials are distributed to TAs just before each testing session and must be stored in a locked secure location when not in use.</a:t>
          </a:r>
        </a:p>
      </dsp:txBody>
      <dsp:txXfrm>
        <a:off x="3351401" y="3831547"/>
        <a:ext cx="7888179" cy="749408"/>
      </dsp:txXfrm>
    </dsp:sp>
    <dsp:sp modelId="{CD5F1FB1-60E2-4A3B-B711-436CC70912ED}">
      <dsp:nvSpPr>
        <dsp:cNvPr id="0" name=""/>
        <dsp:cNvSpPr/>
      </dsp:nvSpPr>
      <dsp:spPr>
        <a:xfrm>
          <a:off x="3200671" y="4580955"/>
          <a:ext cx="80389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85CD2-3937-49E5-845E-26130CD3FEE9}">
      <dsp:nvSpPr>
        <dsp:cNvPr id="0" name=""/>
        <dsp:cNvSpPr/>
      </dsp:nvSpPr>
      <dsp:spPr>
        <a:xfrm>
          <a:off x="0" y="1833"/>
          <a:ext cx="7332007" cy="7814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DF4456-615C-4129-8B38-EFDF5AE858F7}">
      <dsp:nvSpPr>
        <dsp:cNvPr id="0" name=""/>
        <dsp:cNvSpPr/>
      </dsp:nvSpPr>
      <dsp:spPr>
        <a:xfrm>
          <a:off x="236392" y="177663"/>
          <a:ext cx="429805" cy="4298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E86DCD-38A5-44E1-853B-1D9F23EEF346}">
      <dsp:nvSpPr>
        <dsp:cNvPr id="0" name=""/>
        <dsp:cNvSpPr/>
      </dsp:nvSpPr>
      <dsp:spPr>
        <a:xfrm>
          <a:off x="902590" y="1833"/>
          <a:ext cx="6429416" cy="78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05" tIns="82705" rIns="82705" bIns="82705" numCol="1" spcCol="1270" anchor="ctr" anchorCtr="0">
          <a:noAutofit/>
        </a:bodyPr>
        <a:lstStyle/>
        <a:p>
          <a:pPr marL="0" lvl="0" indent="0" algn="l" defTabSz="800100" rtl="0">
            <a:lnSpc>
              <a:spcPct val="100000"/>
            </a:lnSpc>
            <a:spcBef>
              <a:spcPct val="0"/>
            </a:spcBef>
            <a:spcAft>
              <a:spcPct val="35000"/>
            </a:spcAft>
            <a:buNone/>
          </a:pPr>
          <a:r>
            <a:rPr lang="en-US" sz="1800" kern="1200" dirty="0"/>
            <a:t>TAs receive materials right before testing begins.</a:t>
          </a:r>
          <a:r>
            <a:rPr lang="en-US" sz="1800" kern="1200" dirty="0">
              <a:latin typeface="Segoe UI"/>
            </a:rPr>
            <a:t> </a:t>
          </a:r>
          <a:endParaRPr lang="en-US" sz="1800" kern="1200" dirty="0"/>
        </a:p>
      </dsp:txBody>
      <dsp:txXfrm>
        <a:off x="902590" y="1833"/>
        <a:ext cx="6429416" cy="781463"/>
      </dsp:txXfrm>
    </dsp:sp>
    <dsp:sp modelId="{CA0A639B-D863-491C-B5FF-AA4DC15A0FDC}">
      <dsp:nvSpPr>
        <dsp:cNvPr id="0" name=""/>
        <dsp:cNvSpPr/>
      </dsp:nvSpPr>
      <dsp:spPr>
        <a:xfrm>
          <a:off x="0" y="978663"/>
          <a:ext cx="7332007" cy="7814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81113C-1F5C-430D-A26F-E176C58B7CC6}">
      <dsp:nvSpPr>
        <dsp:cNvPr id="0" name=""/>
        <dsp:cNvSpPr/>
      </dsp:nvSpPr>
      <dsp:spPr>
        <a:xfrm>
          <a:off x="236392" y="1154492"/>
          <a:ext cx="429805" cy="4298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77755D-DDE4-4CE8-8855-1D391AABCF05}">
      <dsp:nvSpPr>
        <dsp:cNvPr id="0" name=""/>
        <dsp:cNvSpPr/>
      </dsp:nvSpPr>
      <dsp:spPr>
        <a:xfrm>
          <a:off x="902590" y="978663"/>
          <a:ext cx="6429416" cy="78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05" tIns="82705" rIns="82705" bIns="82705" numCol="1" spcCol="1270" anchor="ctr" anchorCtr="0">
          <a:noAutofit/>
        </a:bodyPr>
        <a:lstStyle/>
        <a:p>
          <a:pPr marL="0" lvl="0" indent="0" algn="l" defTabSz="800100">
            <a:lnSpc>
              <a:spcPct val="100000"/>
            </a:lnSpc>
            <a:spcBef>
              <a:spcPct val="0"/>
            </a:spcBef>
            <a:spcAft>
              <a:spcPct val="35000"/>
            </a:spcAft>
            <a:buClrTx/>
            <a:buSzTx/>
            <a:buNone/>
          </a:pPr>
          <a:r>
            <a:rPr lang="en-US" sz="1800" kern="1200" dirty="0">
              <a:solidFill>
                <a:srgbClr val="40403D">
                  <a:hueOff val="0"/>
                  <a:satOff val="0"/>
                  <a:lumOff val="0"/>
                  <a:alphaOff val="0"/>
                </a:srgbClr>
              </a:solidFill>
              <a:latin typeface="Segoe UI"/>
            </a:rPr>
            <a:t>TAs must verify that they have the appropriate </a:t>
          </a:r>
          <a:r>
            <a:rPr lang="en-US" sz="1800" i="1" kern="1200" dirty="0">
              <a:solidFill>
                <a:srgbClr val="40403D">
                  <a:hueOff val="0"/>
                  <a:satOff val="0"/>
                  <a:lumOff val="0"/>
                  <a:alphaOff val="0"/>
                </a:srgbClr>
              </a:solidFill>
              <a:latin typeface="Segoe UI"/>
            </a:rPr>
            <a:t>TA Script of Student Directions </a:t>
          </a:r>
          <a:r>
            <a:rPr lang="en-US" sz="1800" kern="1200" dirty="0">
              <a:solidFill>
                <a:srgbClr val="40403D">
                  <a:hueOff val="0"/>
                  <a:satOff val="0"/>
                  <a:lumOff val="0"/>
                  <a:alphaOff val="0"/>
                </a:srgbClr>
              </a:solidFill>
              <a:latin typeface="Segoe UI"/>
            </a:rPr>
            <a:t>needed for the test session.</a:t>
          </a:r>
          <a:endParaRPr lang="en-US" sz="1800" kern="1200" dirty="0"/>
        </a:p>
      </dsp:txBody>
      <dsp:txXfrm>
        <a:off x="902590" y="978663"/>
        <a:ext cx="6429416" cy="781463"/>
      </dsp:txXfrm>
    </dsp:sp>
    <dsp:sp modelId="{5DE2BA36-AAE1-45D1-B0F6-C4D877FBAFF5}">
      <dsp:nvSpPr>
        <dsp:cNvPr id="0" name=""/>
        <dsp:cNvSpPr/>
      </dsp:nvSpPr>
      <dsp:spPr>
        <a:xfrm>
          <a:off x="0" y="1955493"/>
          <a:ext cx="7332007" cy="7814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C52BCB-D8E8-4144-A874-5C417F3006AE}">
      <dsp:nvSpPr>
        <dsp:cNvPr id="0" name=""/>
        <dsp:cNvSpPr/>
      </dsp:nvSpPr>
      <dsp:spPr>
        <a:xfrm>
          <a:off x="236392" y="2131322"/>
          <a:ext cx="429805" cy="4298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262560-16FB-4A45-A23C-C0EE54985334}">
      <dsp:nvSpPr>
        <dsp:cNvPr id="0" name=""/>
        <dsp:cNvSpPr/>
      </dsp:nvSpPr>
      <dsp:spPr>
        <a:xfrm>
          <a:off x="902590" y="1955493"/>
          <a:ext cx="6429416" cy="78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05" tIns="82705" rIns="82705" bIns="82705" numCol="1" spcCol="1270" anchor="ctr" anchorCtr="0">
          <a:noAutofit/>
        </a:bodyPr>
        <a:lstStyle/>
        <a:p>
          <a:pPr marL="0" lvl="0" indent="0" algn="l" defTabSz="800100">
            <a:lnSpc>
              <a:spcPct val="100000"/>
            </a:lnSpc>
            <a:spcBef>
              <a:spcPct val="0"/>
            </a:spcBef>
            <a:spcAft>
              <a:spcPct val="35000"/>
            </a:spcAft>
            <a:buNone/>
          </a:pPr>
          <a:r>
            <a:rPr lang="en-US" sz="1800" kern="1200" dirty="0"/>
            <a:t>They were provided all materials needed to support the students in the session.</a:t>
          </a:r>
        </a:p>
      </dsp:txBody>
      <dsp:txXfrm>
        <a:off x="902590" y="1955493"/>
        <a:ext cx="6429416" cy="781463"/>
      </dsp:txXfrm>
    </dsp:sp>
    <dsp:sp modelId="{7233D965-7A75-4E3A-A4E8-C9780611429E}">
      <dsp:nvSpPr>
        <dsp:cNvPr id="0" name=""/>
        <dsp:cNvSpPr/>
      </dsp:nvSpPr>
      <dsp:spPr>
        <a:xfrm>
          <a:off x="0" y="2932322"/>
          <a:ext cx="7332007" cy="7814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AA84A1-7F50-41AB-8197-AF3D333A50C4}">
      <dsp:nvSpPr>
        <dsp:cNvPr id="0" name=""/>
        <dsp:cNvSpPr/>
      </dsp:nvSpPr>
      <dsp:spPr>
        <a:xfrm>
          <a:off x="236392" y="3108152"/>
          <a:ext cx="429805" cy="4298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AAF30C-F642-4865-8BB4-3C7F23830BD0}">
      <dsp:nvSpPr>
        <dsp:cNvPr id="0" name=""/>
        <dsp:cNvSpPr/>
      </dsp:nvSpPr>
      <dsp:spPr>
        <a:xfrm>
          <a:off x="902590" y="2932322"/>
          <a:ext cx="6429416" cy="78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05" tIns="82705" rIns="82705" bIns="82705" numCol="1" spcCol="1270" anchor="ctr" anchorCtr="0">
          <a:noAutofit/>
        </a:bodyPr>
        <a:lstStyle/>
        <a:p>
          <a:pPr marL="0" lvl="0" indent="0" algn="l" defTabSz="800100" rtl="0">
            <a:lnSpc>
              <a:spcPct val="100000"/>
            </a:lnSpc>
            <a:spcBef>
              <a:spcPct val="0"/>
            </a:spcBef>
            <a:spcAft>
              <a:spcPct val="35000"/>
            </a:spcAft>
            <a:buNone/>
          </a:pPr>
          <a:r>
            <a:rPr lang="en-US" sz="1800" kern="1200" dirty="0">
              <a:latin typeface="Segoe UI"/>
            </a:rPr>
            <a:t>Report any discrepancies</a:t>
          </a:r>
          <a:r>
            <a:rPr lang="en-US" sz="1800" kern="1200" dirty="0"/>
            <a:t> in materials </a:t>
          </a:r>
          <a:r>
            <a:rPr lang="en-US" sz="1800" kern="1200" dirty="0">
              <a:latin typeface="Segoe UI"/>
            </a:rPr>
            <a:t>to</a:t>
          </a:r>
          <a:r>
            <a:rPr lang="en-US" sz="1800" kern="1200" dirty="0"/>
            <a:t> the School Test Coordinator immediately.</a:t>
          </a:r>
          <a:r>
            <a:rPr lang="en-US" sz="1800" kern="1200" dirty="0">
              <a:latin typeface="Segoe UI"/>
            </a:rPr>
            <a:t> </a:t>
          </a:r>
          <a:endParaRPr lang="en-US" sz="1800" kern="1200" dirty="0"/>
        </a:p>
      </dsp:txBody>
      <dsp:txXfrm>
        <a:off x="902590" y="2932322"/>
        <a:ext cx="6429416" cy="781463"/>
      </dsp:txXfrm>
    </dsp:sp>
    <dsp:sp modelId="{6C44A9C6-ED24-4FA5-A4B3-C45B49F450BC}">
      <dsp:nvSpPr>
        <dsp:cNvPr id="0" name=""/>
        <dsp:cNvSpPr/>
      </dsp:nvSpPr>
      <dsp:spPr>
        <a:xfrm>
          <a:off x="0" y="3909152"/>
          <a:ext cx="7332007" cy="7814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45B5B-8061-4BCB-819D-26CC75B42A70}">
      <dsp:nvSpPr>
        <dsp:cNvPr id="0" name=""/>
        <dsp:cNvSpPr/>
      </dsp:nvSpPr>
      <dsp:spPr>
        <a:xfrm>
          <a:off x="236392" y="4084981"/>
          <a:ext cx="429805" cy="4298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7AD223-1C29-4DF9-AC0E-EEDFC4B83EAA}">
      <dsp:nvSpPr>
        <dsp:cNvPr id="0" name=""/>
        <dsp:cNvSpPr/>
      </dsp:nvSpPr>
      <dsp:spPr>
        <a:xfrm>
          <a:off x="902590" y="3909152"/>
          <a:ext cx="6429416" cy="78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05" tIns="82705" rIns="82705" bIns="82705" numCol="1" spcCol="1270" anchor="ctr" anchorCtr="0">
          <a:noAutofit/>
        </a:bodyPr>
        <a:lstStyle/>
        <a:p>
          <a:pPr marL="0" lvl="0" indent="0" algn="l" defTabSz="800100">
            <a:lnSpc>
              <a:spcPct val="100000"/>
            </a:lnSpc>
            <a:spcBef>
              <a:spcPct val="0"/>
            </a:spcBef>
            <a:spcAft>
              <a:spcPct val="35000"/>
            </a:spcAft>
            <a:buNone/>
          </a:pPr>
          <a:r>
            <a:rPr lang="en-US" sz="1800" kern="1200" dirty="0"/>
            <a:t>Only ancillary materials approved for the test being administered are available for students.</a:t>
          </a:r>
        </a:p>
      </dsp:txBody>
      <dsp:txXfrm>
        <a:off x="902590" y="3909152"/>
        <a:ext cx="6429416" cy="781463"/>
      </dsp:txXfrm>
    </dsp:sp>
    <dsp:sp modelId="{AECCEA91-9641-4E30-BBB4-838B67D1C045}">
      <dsp:nvSpPr>
        <dsp:cNvPr id="0" name=""/>
        <dsp:cNvSpPr/>
      </dsp:nvSpPr>
      <dsp:spPr>
        <a:xfrm>
          <a:off x="0" y="4885982"/>
          <a:ext cx="7332007" cy="7814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7D92E0-9869-4EAC-BEC1-3C56DC1092E8}">
      <dsp:nvSpPr>
        <dsp:cNvPr id="0" name=""/>
        <dsp:cNvSpPr/>
      </dsp:nvSpPr>
      <dsp:spPr>
        <a:xfrm>
          <a:off x="236392" y="5061811"/>
          <a:ext cx="429805" cy="42980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B19CFB-3675-45C9-96DE-BAC19144CBE0}">
      <dsp:nvSpPr>
        <dsp:cNvPr id="0" name=""/>
        <dsp:cNvSpPr/>
      </dsp:nvSpPr>
      <dsp:spPr>
        <a:xfrm>
          <a:off x="902590" y="4885982"/>
          <a:ext cx="6429416" cy="78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05" tIns="82705" rIns="82705" bIns="82705" numCol="1" spcCol="1270" anchor="ctr" anchorCtr="0">
          <a:noAutofit/>
        </a:bodyPr>
        <a:lstStyle/>
        <a:p>
          <a:pPr marL="0" lvl="0" indent="0" algn="l" defTabSz="800100">
            <a:lnSpc>
              <a:spcPct val="100000"/>
            </a:lnSpc>
            <a:spcBef>
              <a:spcPct val="0"/>
            </a:spcBef>
            <a:spcAft>
              <a:spcPct val="35000"/>
            </a:spcAft>
            <a:buNone/>
          </a:pPr>
          <a:r>
            <a:rPr lang="en-US" sz="1800" kern="1200" dirty="0"/>
            <a:t>Student Pre-ID labels have been placed on each test booklet.</a:t>
          </a:r>
        </a:p>
      </dsp:txBody>
      <dsp:txXfrm>
        <a:off x="902590" y="4885982"/>
        <a:ext cx="6429416" cy="7814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A68DC-DCF2-46B3-B25F-33725B171966}">
      <dsp:nvSpPr>
        <dsp:cNvPr id="0" name=""/>
        <dsp:cNvSpPr/>
      </dsp:nvSpPr>
      <dsp:spPr>
        <a:xfrm>
          <a:off x="0" y="228823"/>
          <a:ext cx="10515599" cy="127575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16127" tIns="312420"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j-lt"/>
            </a:rPr>
            <a:t>The Smarter Balanced Math Accommodated TA Scripts of Directions for all sessions are available on the WCAP portal on the </a:t>
          </a:r>
          <a:r>
            <a:rPr lang="en-US" sz="1800" b="0" i="0" kern="1200" dirty="0">
              <a:effectLst/>
              <a:latin typeface="+mj-lt"/>
              <a:hlinkClick xmlns:r="http://schemas.openxmlformats.org/officeDocument/2006/relationships" r:id="rId1"/>
            </a:rPr>
            <a:t>Smarter Balanced Accommodated Materials</a:t>
          </a:r>
          <a:r>
            <a:rPr lang="en-US" sz="1800" b="0" i="0" kern="1200" dirty="0">
              <a:effectLst/>
              <a:latin typeface="+mj-lt"/>
            </a:rPr>
            <a:t> page under the User Guides and Manuals tab.</a:t>
          </a:r>
          <a:endParaRPr lang="en-US" sz="1800" kern="1200" dirty="0"/>
        </a:p>
      </dsp:txBody>
      <dsp:txXfrm>
        <a:off x="0" y="228823"/>
        <a:ext cx="10515599" cy="1275750"/>
      </dsp:txXfrm>
    </dsp:sp>
    <dsp:sp modelId="{63F1BB14-F449-4BCD-8FB0-745017DC21D6}">
      <dsp:nvSpPr>
        <dsp:cNvPr id="0" name=""/>
        <dsp:cNvSpPr/>
      </dsp:nvSpPr>
      <dsp:spPr>
        <a:xfrm>
          <a:off x="525779" y="7423"/>
          <a:ext cx="7360919" cy="4428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u="sng" kern="1200">
              <a:latin typeface="Segoe UI Semibold" panose="020B0702040204020203" pitchFamily="34" charset="0"/>
              <a:cs typeface="Segoe UI Semibold" panose="020B0702040204020203" pitchFamily="34" charset="0"/>
            </a:rPr>
            <a:t>Mathematics </a:t>
          </a:r>
          <a:endParaRPr lang="en-US" sz="1800" kern="1200" dirty="0"/>
        </a:p>
      </dsp:txBody>
      <dsp:txXfrm>
        <a:off x="547395" y="29039"/>
        <a:ext cx="7317687" cy="399568"/>
      </dsp:txXfrm>
    </dsp:sp>
    <dsp:sp modelId="{0B220CE5-DBA8-46D2-8B49-0C1F7D221DF0}">
      <dsp:nvSpPr>
        <dsp:cNvPr id="0" name=""/>
        <dsp:cNvSpPr/>
      </dsp:nvSpPr>
      <dsp:spPr>
        <a:xfrm>
          <a:off x="0" y="1806973"/>
          <a:ext cx="10515599" cy="1890000"/>
        </a:xfrm>
        <a:prstGeom prst="rect">
          <a:avLst/>
        </a:prstGeom>
        <a:solidFill>
          <a:schemeClr val="lt1">
            <a:alpha val="90000"/>
            <a:hueOff val="0"/>
            <a:satOff val="0"/>
            <a:lumOff val="0"/>
            <a:alphaOff val="0"/>
          </a:schemeClr>
        </a:solidFill>
        <a:ln w="6350" cap="flat" cmpd="sng" algn="ctr">
          <a:solidFill>
            <a:schemeClr val="accent4">
              <a:hueOff val="254796"/>
              <a:satOff val="-15677"/>
              <a:lumOff val="-8921"/>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16127" tIns="312420"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j-lt"/>
            </a:rPr>
            <a:t>The ELA Listening Transcript and Session 1 TA Script of Directions is shipped to the district with the accommodated test kits.</a:t>
          </a:r>
          <a:endParaRPr lang="en-US" sz="1800" kern="1200" dirty="0"/>
        </a:p>
        <a:p>
          <a:pPr marL="171450" lvl="1" indent="-171450" algn="l" defTabSz="800100">
            <a:lnSpc>
              <a:spcPct val="90000"/>
            </a:lnSpc>
            <a:spcBef>
              <a:spcPct val="0"/>
            </a:spcBef>
            <a:spcAft>
              <a:spcPct val="15000"/>
            </a:spcAft>
            <a:buChar char="•"/>
          </a:pPr>
          <a:r>
            <a:rPr lang="en-US" sz="1800" kern="1200">
              <a:latin typeface="+mj-lt"/>
            </a:rPr>
            <a:t>The Smarter Balanced ELA Accommodated TA Scripts of Directions for sessions 2 and 3 are available on the WCAP portal on the </a:t>
          </a:r>
          <a:r>
            <a:rPr lang="en-US" sz="1800" b="0" i="0" kern="1200">
              <a:effectLst/>
              <a:latin typeface="+mj-lt"/>
              <a:hlinkClick xmlns:r="http://schemas.openxmlformats.org/officeDocument/2006/relationships" r:id="rId1"/>
            </a:rPr>
            <a:t>Smarter Balanced Accommodated Materials</a:t>
          </a:r>
          <a:r>
            <a:rPr lang="en-US" sz="1800" b="0" i="0" kern="1200">
              <a:effectLst/>
              <a:latin typeface="+mj-lt"/>
            </a:rPr>
            <a:t> page under the User Guides and Manuals tab.</a:t>
          </a:r>
          <a:endParaRPr lang="en-US" sz="1800" b="0" i="0" kern="1200" dirty="0">
            <a:effectLst/>
            <a:latin typeface="+mj-lt"/>
          </a:endParaRPr>
        </a:p>
      </dsp:txBody>
      <dsp:txXfrm>
        <a:off x="0" y="1806973"/>
        <a:ext cx="10515599" cy="1890000"/>
      </dsp:txXfrm>
    </dsp:sp>
    <dsp:sp modelId="{F872A7B9-8271-41C7-86B1-64A73862E49C}">
      <dsp:nvSpPr>
        <dsp:cNvPr id="0" name=""/>
        <dsp:cNvSpPr/>
      </dsp:nvSpPr>
      <dsp:spPr>
        <a:xfrm>
          <a:off x="525779" y="1585573"/>
          <a:ext cx="7360919" cy="442800"/>
        </a:xfrm>
        <a:prstGeom prst="roundRect">
          <a:avLst/>
        </a:prstGeom>
        <a:gradFill rotWithShape="0">
          <a:gsLst>
            <a:gs pos="0">
              <a:schemeClr val="accent4">
                <a:hueOff val="254796"/>
                <a:satOff val="-15677"/>
                <a:lumOff val="-8921"/>
                <a:alphaOff val="0"/>
                <a:satMod val="103000"/>
                <a:lumMod val="102000"/>
                <a:tint val="94000"/>
              </a:schemeClr>
            </a:gs>
            <a:gs pos="50000">
              <a:schemeClr val="accent4">
                <a:hueOff val="254796"/>
                <a:satOff val="-15677"/>
                <a:lumOff val="-8921"/>
                <a:alphaOff val="0"/>
                <a:satMod val="110000"/>
                <a:lumMod val="100000"/>
                <a:shade val="100000"/>
              </a:schemeClr>
            </a:gs>
            <a:gs pos="100000">
              <a:schemeClr val="accent4">
                <a:hueOff val="254796"/>
                <a:satOff val="-15677"/>
                <a:lumOff val="-892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u="sng" kern="1200">
              <a:latin typeface="Segoe UI Semibold" panose="020B0702040204020203" pitchFamily="34" charset="0"/>
              <a:cs typeface="Segoe UI Semibold" panose="020B0702040204020203" pitchFamily="34" charset="0"/>
            </a:rPr>
            <a:t>English Language Arts</a:t>
          </a:r>
          <a:endParaRPr lang="en-US" sz="1800" kern="1200" dirty="0"/>
        </a:p>
      </dsp:txBody>
      <dsp:txXfrm>
        <a:off x="547395" y="1607189"/>
        <a:ext cx="7317687" cy="399568"/>
      </dsp:txXfrm>
    </dsp:sp>
    <dsp:sp modelId="{3661BE05-73AB-4640-872B-F53E7C09D978}">
      <dsp:nvSpPr>
        <dsp:cNvPr id="0" name=""/>
        <dsp:cNvSpPr/>
      </dsp:nvSpPr>
      <dsp:spPr>
        <a:xfrm>
          <a:off x="0" y="3999373"/>
          <a:ext cx="10515599" cy="992250"/>
        </a:xfrm>
        <a:prstGeom prst="rect">
          <a:avLst/>
        </a:prstGeom>
        <a:solidFill>
          <a:schemeClr val="lt1">
            <a:alpha val="90000"/>
            <a:hueOff val="0"/>
            <a:satOff val="0"/>
            <a:lumOff val="0"/>
            <a:alphaOff val="0"/>
          </a:schemeClr>
        </a:solidFill>
        <a:ln w="6350" cap="flat" cmpd="sng" algn="ctr">
          <a:solidFill>
            <a:schemeClr val="accent4">
              <a:hueOff val="509592"/>
              <a:satOff val="-31354"/>
              <a:lumOff val="-17843"/>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16127" tIns="312420"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j-lt"/>
            </a:rPr>
            <a:t>The Secure WCAS TA Script of Directions is shipped to the district with the accommodated test kits.</a:t>
          </a:r>
          <a:endParaRPr lang="en-US" sz="1800" kern="1200" dirty="0"/>
        </a:p>
      </dsp:txBody>
      <dsp:txXfrm>
        <a:off x="0" y="3999373"/>
        <a:ext cx="10515599" cy="992250"/>
      </dsp:txXfrm>
    </dsp:sp>
    <dsp:sp modelId="{6F79E56B-BCBB-426D-A5CE-4B2462125DDF}">
      <dsp:nvSpPr>
        <dsp:cNvPr id="0" name=""/>
        <dsp:cNvSpPr/>
      </dsp:nvSpPr>
      <dsp:spPr>
        <a:xfrm>
          <a:off x="525779" y="3777973"/>
          <a:ext cx="7360919" cy="442800"/>
        </a:xfrm>
        <a:prstGeom prst="roundRect">
          <a:avLst/>
        </a:prstGeom>
        <a:gradFill rotWithShape="0">
          <a:gsLst>
            <a:gs pos="0">
              <a:schemeClr val="accent4">
                <a:hueOff val="509592"/>
                <a:satOff val="-31354"/>
                <a:lumOff val="-17843"/>
                <a:alphaOff val="0"/>
                <a:satMod val="103000"/>
                <a:lumMod val="102000"/>
                <a:tint val="94000"/>
              </a:schemeClr>
            </a:gs>
            <a:gs pos="50000">
              <a:schemeClr val="accent4">
                <a:hueOff val="509592"/>
                <a:satOff val="-31354"/>
                <a:lumOff val="-17843"/>
                <a:alphaOff val="0"/>
                <a:satMod val="110000"/>
                <a:lumMod val="100000"/>
                <a:shade val="100000"/>
              </a:schemeClr>
            </a:gs>
            <a:gs pos="100000">
              <a:schemeClr val="accent4">
                <a:hueOff val="509592"/>
                <a:satOff val="-31354"/>
                <a:lumOff val="-1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b="0" i="0" u="sng" kern="1200">
              <a:effectLst/>
              <a:latin typeface="Segoe UI Semibold" panose="020B0702040204020203" pitchFamily="34" charset="0"/>
              <a:cs typeface="Segoe UI Semibold" panose="020B0702040204020203" pitchFamily="34" charset="0"/>
            </a:rPr>
            <a:t>Science</a:t>
          </a:r>
          <a:endParaRPr lang="en-US" sz="1800" kern="1200" dirty="0"/>
        </a:p>
      </dsp:txBody>
      <dsp:txXfrm>
        <a:off x="547395" y="3799589"/>
        <a:ext cx="7317687" cy="39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A8520-4EFC-4330-86C5-529E523963B5}">
      <dsp:nvSpPr>
        <dsp:cNvPr id="0" name=""/>
        <dsp:cNvSpPr/>
      </dsp:nvSpPr>
      <dsp:spPr>
        <a:xfrm>
          <a:off x="0" y="518400"/>
          <a:ext cx="7317710" cy="1216800"/>
        </a:xfrm>
        <a:prstGeom prst="round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Instructions for Administering Large Print and Braille – ELA and Math</a:t>
          </a:r>
          <a:endParaRPr lang="en-US" sz="1800" kern="1200" dirty="0">
            <a:solidFill>
              <a:schemeClr val="accent1"/>
            </a:solidFill>
          </a:endParaRPr>
        </a:p>
      </dsp:txBody>
      <dsp:txXfrm>
        <a:off x="59399" y="577799"/>
        <a:ext cx="7198912" cy="1098002"/>
      </dsp:txXfrm>
    </dsp:sp>
    <dsp:sp modelId="{E6236797-7959-46F6-8A4F-AA7663C1193D}">
      <dsp:nvSpPr>
        <dsp:cNvPr id="0" name=""/>
        <dsp:cNvSpPr/>
      </dsp:nvSpPr>
      <dsp:spPr>
        <a:xfrm>
          <a:off x="0" y="1922400"/>
          <a:ext cx="7317710" cy="1216800"/>
        </a:xfrm>
        <a:prstGeom prst="round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Instructions for Administering Large Print and Braille – Science  </a:t>
          </a:r>
          <a:endParaRPr lang="en-US" sz="1800" kern="1200" dirty="0">
            <a:solidFill>
              <a:schemeClr val="accent1"/>
            </a:solidFill>
          </a:endParaRPr>
        </a:p>
      </dsp:txBody>
      <dsp:txXfrm>
        <a:off x="59399" y="1981799"/>
        <a:ext cx="7198912" cy="10980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1/18/2024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dirty="0"/>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dirty="0"/>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100" kern="1200">
        <a:solidFill>
          <a:schemeClr val="tx1"/>
        </a:solidFill>
        <a:latin typeface="Segoe UI" panose="020B0502040204020203" pitchFamily="34" charset="0"/>
        <a:ea typeface="+mn-ea"/>
        <a:cs typeface="Segoe UI" panose="020B0502040204020203" pitchFamily="34" charset="0"/>
      </a:defRPr>
    </a:lvl2pPr>
    <a:lvl3pPr marL="914400" algn="l" defTabSz="914400" rtl="0" eaLnBrk="1" latinLnBrk="0" hangingPunct="1">
      <a:defRPr sz="1100" kern="1200">
        <a:solidFill>
          <a:schemeClr val="tx1"/>
        </a:solidFill>
        <a:latin typeface="Segoe UI" panose="020B0502040204020203" pitchFamily="34" charset="0"/>
        <a:ea typeface="+mn-ea"/>
        <a:cs typeface="Segoe UI" panose="020B0502040204020203" pitchFamily="34" charset="0"/>
      </a:defRPr>
    </a:lvl3pPr>
    <a:lvl4pPr marL="1371600" algn="l" defTabSz="914400" rtl="0" eaLnBrk="1" latinLnBrk="0" hangingPunct="1">
      <a:defRPr sz="1100" kern="1200">
        <a:solidFill>
          <a:schemeClr val="tx1"/>
        </a:solidFill>
        <a:latin typeface="Segoe UI" panose="020B0502040204020203" pitchFamily="34" charset="0"/>
        <a:ea typeface="+mn-ea"/>
        <a:cs typeface="Segoe UI" panose="020B0502040204020203" pitchFamily="34" charset="0"/>
      </a:defRPr>
    </a:lvl4pPr>
    <a:lvl5pPr marL="1828800" algn="l" defTabSz="914400" rtl="0" eaLnBrk="1" latinLnBrk="0" hangingPunct="1">
      <a:defRPr sz="1100" kern="1200">
        <a:solidFill>
          <a:schemeClr val="tx1"/>
        </a:solidFill>
        <a:latin typeface="Segoe UI" panose="020B0502040204020203" pitchFamily="34" charset="0"/>
        <a:ea typeface="+mn-ea"/>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edex.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MIHelp@measinc.co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Accommodated Test Administration Process for Smarter Balanced and WCAS Paper Test Training. This is a template training for school and district staff, p</a:t>
            </a:r>
            <a:r>
              <a:rPr lang="en-US" sz="1100" dirty="0">
                <a:latin typeface="Segoe UI" panose="020B0502040204020203" pitchFamily="34" charset="0"/>
                <a:cs typeface="Segoe UI" panose="020B0502040204020203" pitchFamily="34" charset="0"/>
              </a:rPr>
              <a:t>lease supplement this training with information specific to your district and schools.  </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dirty="0"/>
          </a:p>
        </p:txBody>
      </p:sp>
    </p:spTree>
    <p:extLst>
      <p:ext uri="{BB962C8B-B14F-4D97-AF65-F5344CB8AC3E}">
        <p14:creationId xmlns:p14="http://schemas.microsoft.com/office/powerpoint/2010/main" val="363984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00"/>
              </a:spcBef>
              <a:spcAft>
                <a:spcPts val="600"/>
              </a:spcAft>
              <a:buNone/>
            </a:pPr>
            <a:r>
              <a:rPr lang="en-US" dirty="0"/>
              <a:t>All secure test materials are shipped to the DC Shipping Address that is listed in the Washington Assessment Management System (WAMS) Profile. It is important to update any changes in a timely manner so that materials are delivered to the correct location.</a:t>
            </a:r>
          </a:p>
          <a:p>
            <a:pPr marL="0" indent="0">
              <a:lnSpc>
                <a:spcPct val="100000"/>
              </a:lnSpc>
              <a:spcBef>
                <a:spcPts val="600"/>
              </a:spcBef>
              <a:spcAft>
                <a:spcPts val="600"/>
              </a:spcAft>
              <a:buNone/>
            </a:pPr>
            <a:endParaRPr lang="en-US" dirty="0"/>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dirty="0"/>
              <a:t>Extracts are pulled a few weeks before materials are shipped to districts.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dirty="0"/>
              <a:t>Before calling to report a missing shipment please verify the shipping address in WAMS.</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10</a:t>
            </a:fld>
            <a:endParaRPr lang="en-US" dirty="0"/>
          </a:p>
        </p:txBody>
      </p:sp>
    </p:spTree>
    <p:extLst>
      <p:ext uri="{BB962C8B-B14F-4D97-AF65-F5344CB8AC3E}">
        <p14:creationId xmlns:p14="http://schemas.microsoft.com/office/powerpoint/2010/main" val="221028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US" sz="1100" dirty="0">
                <a:solidFill>
                  <a:schemeClr val="tx1">
                    <a:lumMod val="50000"/>
                  </a:schemeClr>
                </a:solidFill>
                <a:cs typeface="Segoe UI" panose="020B0502040204020203" pitchFamily="34" charset="0"/>
              </a:rPr>
              <a:t>Let’s start by going over the steps for receipt and processing of secure materials at the district level.</a:t>
            </a:r>
          </a:p>
          <a:p>
            <a:pPr marL="0" indent="0">
              <a:spcAft>
                <a:spcPts val="600"/>
              </a:spcAft>
              <a:buFont typeface="Arial" panose="020B0604020202020204" pitchFamily="34" charset="0"/>
              <a:buNone/>
            </a:pPr>
            <a:endParaRPr lang="en-US" sz="1100" dirty="0">
              <a:solidFill>
                <a:schemeClr val="tx1">
                  <a:lumMod val="50000"/>
                </a:schemeClr>
              </a:solidFill>
              <a:cs typeface="Segoe UI" panose="020B0502040204020203" pitchFamily="34" charset="0"/>
            </a:endParaRPr>
          </a:p>
          <a:p>
            <a:pPr marL="171450" indent="-171450">
              <a:spcAft>
                <a:spcPts val="600"/>
              </a:spcAft>
              <a:buFont typeface="Arial" panose="020B0604020202020204" pitchFamily="34" charset="0"/>
              <a:buChar char="•"/>
            </a:pPr>
            <a:r>
              <a:rPr lang="en-US" sz="1100" dirty="0">
                <a:solidFill>
                  <a:schemeClr val="tx1">
                    <a:lumMod val="50000"/>
                  </a:schemeClr>
                </a:solidFill>
                <a:cs typeface="Segoe UI" panose="020B0502040204020203" pitchFamily="34" charset="0"/>
              </a:rPr>
              <a:t>District Box 1 contains the information needed to check in and distribute secure test materials.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b="0" i="0" u="none" strike="noStrike" baseline="0" dirty="0">
                <a:latin typeface="Segoe UI"/>
                <a:cs typeface="Segoe UI"/>
              </a:rPr>
              <a:t>It also contains administrative materials that include the </a:t>
            </a:r>
            <a:r>
              <a:rPr lang="en-US" sz="1100" b="0" i="1" u="none" strike="noStrike" baseline="0" dirty="0">
                <a:latin typeface="Segoe UI"/>
                <a:cs typeface="Segoe UI"/>
              </a:rPr>
              <a:t>Box List</a:t>
            </a:r>
            <a:r>
              <a:rPr lang="en-US" sz="1100" b="0" i="0" u="none" strike="noStrike" baseline="0" dirty="0">
                <a:latin typeface="Segoe UI"/>
                <a:cs typeface="Segoe UI"/>
              </a:rPr>
              <a:t>, </a:t>
            </a:r>
            <a:r>
              <a:rPr lang="en-US" sz="1100" b="0" i="1" u="none" strike="noStrike" baseline="0" dirty="0">
                <a:latin typeface="Segoe UI"/>
                <a:cs typeface="Segoe UI"/>
              </a:rPr>
              <a:t>District Security Checklist</a:t>
            </a:r>
            <a:r>
              <a:rPr lang="en-US" sz="1100" b="0" i="0" u="none" strike="noStrike" baseline="0" dirty="0">
                <a:latin typeface="Segoe UI"/>
                <a:cs typeface="Segoe UI"/>
              </a:rPr>
              <a:t>, </a:t>
            </a:r>
            <a:r>
              <a:rPr lang="en-US" sz="1100" b="0" i="1" u="none" strike="noStrike" baseline="0" dirty="0">
                <a:latin typeface="Segoe UI"/>
                <a:cs typeface="Segoe UI"/>
              </a:rPr>
              <a:t>District Packing List</a:t>
            </a:r>
            <a:r>
              <a:rPr lang="en-US" sz="1100" b="0" i="0" u="none" strike="noStrike" baseline="0" dirty="0">
                <a:latin typeface="Segoe UI"/>
                <a:cs typeface="Segoe UI"/>
              </a:rPr>
              <a:t>, </a:t>
            </a:r>
            <a:r>
              <a:rPr lang="en-US" sz="1100" b="0" i="1" u="none" strike="noStrike" baseline="0" dirty="0">
                <a:latin typeface="Segoe UI"/>
                <a:cs typeface="Segoe UI"/>
              </a:rPr>
              <a:t>School Packing List, </a:t>
            </a:r>
            <a:r>
              <a:rPr lang="en-US" sz="1100" b="0" i="0" u="none" strike="noStrike" baseline="0" dirty="0">
                <a:latin typeface="Segoe UI"/>
                <a:cs typeface="Segoe UI"/>
              </a:rPr>
              <a:t>and the </a:t>
            </a:r>
            <a:r>
              <a:rPr lang="en-US" sz="1100" b="0" i="1" u="none" strike="noStrike" baseline="0" dirty="0">
                <a:latin typeface="Segoe UI"/>
                <a:cs typeface="Segoe UI"/>
              </a:rPr>
              <a:t>Return Kit </a:t>
            </a:r>
            <a:r>
              <a:rPr lang="en-US" sz="1100" b="0" i="0" u="none" strike="noStrike" baseline="0" dirty="0">
                <a:latin typeface="Segoe UI"/>
                <a:cs typeface="Segoe UI"/>
              </a:rPr>
              <a:t>for material processing.</a:t>
            </a:r>
            <a:endParaRPr lang="en-US" sz="1100" dirty="0">
              <a:solidFill>
                <a:schemeClr val="tx1">
                  <a:lumMod val="50000"/>
                </a:schemeClr>
              </a:solidFill>
              <a:latin typeface="Segoe UI"/>
              <a:cs typeface="Segoe UI"/>
            </a:endParaRPr>
          </a:p>
          <a:p>
            <a:pPr marL="628650" lvl="1" indent="-171450">
              <a:spcAft>
                <a:spcPts val="600"/>
              </a:spcAft>
              <a:buFont typeface="Arial" panose="020B0604020202020204" pitchFamily="34" charset="0"/>
              <a:buChar char="•"/>
            </a:pPr>
            <a:r>
              <a:rPr lang="en-US" sz="1100" dirty="0">
                <a:solidFill>
                  <a:schemeClr val="tx1">
                    <a:lumMod val="50000"/>
                  </a:schemeClr>
                </a:solidFill>
                <a:cs typeface="Segoe UI" panose="020B0502040204020203" pitchFamily="34" charset="0"/>
              </a:rPr>
              <a:t>It is important to identify this box first to ensure that materials are processed appropriately.</a:t>
            </a:r>
          </a:p>
          <a:p>
            <a:pPr marL="171450" marR="0" lvl="0" indent="-171450">
              <a:spcBef>
                <a:spcPts val="0"/>
              </a:spcBef>
              <a:spcAft>
                <a:spcPts val="0"/>
              </a:spcAft>
              <a:buFont typeface="Arial" panose="020B0604020202020204" pitchFamily="34" charset="0"/>
              <a:buChar char="•"/>
            </a:pPr>
            <a:endParaRPr lang="en-US" sz="1100" kern="1200" dirty="0">
              <a:effectLst/>
              <a:latin typeface="Segoe UI" panose="020B0502040204020203" pitchFamily="34" charset="0"/>
              <a:ea typeface="Segoe UI" panose="020B0502040204020203" pitchFamily="34" charset="0"/>
              <a:cs typeface="Segoe UI" panose="020B0502040204020203" pitchFamily="34" charset="0"/>
            </a:endParaRPr>
          </a:p>
          <a:p>
            <a:pPr marL="171450" marR="0" lvl="0" indent="-171450">
              <a:spcBef>
                <a:spcPts val="0"/>
              </a:spcBef>
              <a:spcAft>
                <a:spcPts val="0"/>
              </a:spcAft>
              <a:buFont typeface="Arial" panose="020B0604020202020204" pitchFamily="34" charset="0"/>
              <a:buChar char="•"/>
            </a:pPr>
            <a:r>
              <a:rPr lang="en-US" sz="1100" kern="1200" dirty="0">
                <a:effectLst/>
                <a:latin typeface="Segoe UI" panose="020B0502040204020203" pitchFamily="34" charset="0"/>
                <a:ea typeface="Segoe UI" panose="020B0502040204020203" pitchFamily="34" charset="0"/>
                <a:cs typeface="Segoe UI" panose="020B0502040204020203" pitchFamily="34" charset="0"/>
              </a:rPr>
              <a:t>The </a:t>
            </a:r>
            <a:r>
              <a:rPr lang="en-US" sz="1100" i="1" kern="1200" dirty="0">
                <a:effectLst/>
                <a:latin typeface="Segoe UI" panose="020B0502040204020203" pitchFamily="34" charset="0"/>
                <a:ea typeface="Segoe UI" panose="020B0502040204020203" pitchFamily="34" charset="0"/>
                <a:cs typeface="Segoe UI" panose="020B0502040204020203" pitchFamily="34" charset="0"/>
              </a:rPr>
              <a:t>District Security Checklist </a:t>
            </a:r>
            <a:r>
              <a:rPr lang="en-US" sz="1100" kern="1200" dirty="0">
                <a:effectLst/>
                <a:latin typeface="Segoe UI" panose="020B0502040204020203" pitchFamily="34" charset="0"/>
                <a:ea typeface="Segoe UI" panose="020B0502040204020203" pitchFamily="34" charset="0"/>
                <a:cs typeface="Segoe UI" panose="020B0502040204020203" pitchFamily="34" charset="0"/>
              </a:rPr>
              <a:t>contains the test booklet serial numbers in ranges. This will help to track booklets that are delivered to schools and retained in district. </a:t>
            </a:r>
            <a:endParaRPr lang="en-US" sz="1100" dirty="0">
              <a:effectLst/>
              <a:latin typeface="Segoe UI" panose="020B0502040204020203" pitchFamily="34" charset="0"/>
              <a:ea typeface="Segoe UI" panose="020B0502040204020203" pitchFamily="34" charset="0"/>
              <a:cs typeface="Segoe UI" panose="020B0502040204020203" pitchFamily="34" charset="0"/>
            </a:endParaRPr>
          </a:p>
          <a:p>
            <a:pPr marL="628650" marR="0" lvl="1" indent="-171450">
              <a:spcBef>
                <a:spcPts val="0"/>
              </a:spcBef>
              <a:spcAft>
                <a:spcPts val="0"/>
              </a:spcAft>
              <a:buFont typeface="Arial" panose="020B0604020202020204" pitchFamily="34" charset="0"/>
              <a:buChar char="•"/>
            </a:pPr>
            <a:r>
              <a:rPr lang="en-US" sz="1100" kern="1200" dirty="0">
                <a:effectLst/>
                <a:latin typeface="Segoe UI" panose="020B0502040204020203" pitchFamily="34" charset="0"/>
                <a:ea typeface="Segoe UI" panose="020B0502040204020203" pitchFamily="34" charset="0"/>
                <a:cs typeface="Segoe UI" panose="020B0502040204020203" pitchFamily="34" charset="0"/>
              </a:rPr>
              <a:t>Boxes for school use will include the school's name and be numbered sequentially.</a:t>
            </a:r>
          </a:p>
          <a:p>
            <a:pPr marL="628650" marR="0" lvl="1" indent="-171450" algn="l" rtl="0">
              <a:buSzPts val="1100"/>
              <a:buFont typeface="Arial" panose="020B0604020202020204" pitchFamily="34" charset="0"/>
              <a:buChar char="•"/>
            </a:pPr>
            <a:r>
              <a:rPr lang="en-US" sz="1100" b="0" i="0" u="none" strike="noStrike" baseline="0" dirty="0">
                <a:latin typeface="Segoe UI" panose="020B0502040204020203" pitchFamily="34" charset="0"/>
                <a:cs typeface="Segoe UI" panose="020B0502040204020203" pitchFamily="34" charset="0"/>
              </a:rPr>
              <a:t>Do not open shrink wrapped packages until ready for use.</a:t>
            </a:r>
          </a:p>
          <a:p>
            <a:pPr marL="171450" marR="0" lvl="0" indent="-171450">
              <a:spcBef>
                <a:spcPts val="0"/>
              </a:spcBef>
              <a:spcAft>
                <a:spcPts val="0"/>
              </a:spcAft>
              <a:buFont typeface="Arial" panose="020B0604020202020204" pitchFamily="34" charset="0"/>
              <a:buChar char="•"/>
            </a:pPr>
            <a:endParaRPr lang="en-US" sz="1100" kern="1200" dirty="0">
              <a:effectLst/>
              <a:latin typeface="Segoe UI" panose="020B0502040204020203" pitchFamily="34" charset="0"/>
              <a:ea typeface="Segoe UI" panose="020B0502040204020203" pitchFamily="34" charset="0"/>
              <a:cs typeface="Segoe UI" panose="020B0502040204020203" pitchFamily="34" charset="0"/>
            </a:endParaRPr>
          </a:p>
          <a:p>
            <a:pPr marL="171450" marR="0" lvl="0" indent="-171450">
              <a:spcBef>
                <a:spcPts val="0"/>
              </a:spcBef>
              <a:spcAft>
                <a:spcPts val="0"/>
              </a:spcAft>
              <a:buFont typeface="Arial" panose="020B0604020202020204" pitchFamily="34" charset="0"/>
              <a:buChar char="•"/>
            </a:pPr>
            <a:r>
              <a:rPr lang="en-US" sz="1100" kern="1200" dirty="0">
                <a:effectLst/>
                <a:latin typeface="Segoe UI" panose="020B0502040204020203" pitchFamily="34" charset="0"/>
                <a:ea typeface="Segoe UI" panose="020B0502040204020203" pitchFamily="34" charset="0"/>
                <a:cs typeface="Segoe UI" panose="020B0502040204020203" pitchFamily="34" charset="0"/>
              </a:rPr>
              <a:t>If there is a discrepancy between the </a:t>
            </a:r>
            <a:r>
              <a:rPr lang="en-US" sz="1100" i="1" kern="1200" dirty="0">
                <a:effectLst/>
                <a:latin typeface="Segoe UI" panose="020B0502040204020203" pitchFamily="34" charset="0"/>
                <a:ea typeface="Segoe UI" panose="020B0502040204020203" pitchFamily="34" charset="0"/>
                <a:cs typeface="Segoe UI" panose="020B0502040204020203" pitchFamily="34" charset="0"/>
              </a:rPr>
              <a:t>District Security Checklist </a:t>
            </a:r>
            <a:r>
              <a:rPr lang="en-US" sz="1100" kern="1200" dirty="0">
                <a:effectLst/>
                <a:latin typeface="Segoe UI" panose="020B0502040204020203" pitchFamily="34" charset="0"/>
                <a:ea typeface="Segoe UI" panose="020B0502040204020203" pitchFamily="34" charset="0"/>
                <a:cs typeface="Segoe UI" panose="020B0502040204020203" pitchFamily="34" charset="0"/>
              </a:rPr>
              <a:t>and materials received, or if any materials arrive damaged, be sure to contact the Washington Help Desk immediately, then communicate the discrepancy to OSPI by completing a Test Material Variance form within the Assessment Reporting Management System (ARMS).</a:t>
            </a:r>
            <a:endParaRPr lang="en-US" sz="1100" dirty="0">
              <a:effectLst/>
              <a:latin typeface="Segoe UI" panose="020B0502040204020203" pitchFamily="34" charset="0"/>
              <a:ea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a:effectLst/>
              <a:latin typeface="Segoe UI" panose="020B0502040204020203" pitchFamily="34" charset="0"/>
              <a:ea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effectLst/>
                <a:latin typeface="Segoe UI" panose="020B0502040204020203" pitchFamily="34" charset="0"/>
                <a:ea typeface="Segoe UI" panose="020B0502040204020203" pitchFamily="34" charset="0"/>
                <a:cs typeface="Segoe UI" panose="020B0502040204020203" pitchFamily="34" charset="0"/>
              </a:rPr>
              <a:t>Shipping boxes that the materials arrived in need to be retained, they will be used for the return shipment of materials.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effectLst/>
                <a:latin typeface="Segoe UI" panose="020B0502040204020203" pitchFamily="34" charset="0"/>
                <a:ea typeface="Segoe UI" panose="020B0502040204020203" pitchFamily="34" charset="0"/>
                <a:cs typeface="Segoe UI" panose="020B0502040204020203" pitchFamily="34" charset="0"/>
              </a:rPr>
              <a:t>Store boxes and the </a:t>
            </a:r>
            <a:r>
              <a:rPr lang="en-US" sz="1100" kern="1200" dirty="0">
                <a:effectLst/>
                <a:latin typeface="Segoe UI Semibold" panose="020B0702040204020203" pitchFamily="34" charset="0"/>
                <a:ea typeface="Segoe UI" panose="020B0502040204020203" pitchFamily="34" charset="0"/>
                <a:cs typeface="Segoe UI Semibold" panose="020B0702040204020203" pitchFamily="34" charset="0"/>
              </a:rPr>
              <a:t>Return Kit </a:t>
            </a:r>
            <a:r>
              <a:rPr lang="en-US" sz="1100" kern="1200" dirty="0">
                <a:effectLst/>
                <a:latin typeface="Segoe UI" panose="020B0502040204020203" pitchFamily="34" charset="0"/>
                <a:ea typeface="Segoe UI" panose="020B0502040204020203" pitchFamily="34" charset="0"/>
                <a:cs typeface="Segoe UI" panose="020B0502040204020203" pitchFamily="34" charset="0"/>
              </a:rPr>
              <a:t>where they will not get destroyed.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effectLst/>
                <a:latin typeface="Segoe UI" panose="020B0502040204020203" pitchFamily="34" charset="0"/>
                <a:ea typeface="Segoe UI" panose="020B0502040204020203" pitchFamily="34" charset="0"/>
                <a:cs typeface="Segoe UI" panose="020B0502040204020203" pitchFamily="34" charset="0"/>
              </a:rPr>
              <a:t>The Return Kit includes green scorable and red non-scorable return labels, FedEx Return Shipping Labels, and Return Shipping Instructions.</a:t>
            </a:r>
            <a:endParaRPr lang="en-US" sz="1100" dirty="0">
              <a:effectLst/>
              <a:latin typeface="Segoe UI" panose="020B0502040204020203" pitchFamily="34" charset="0"/>
              <a:ea typeface="Segoe UI" panose="020B0502040204020203" pitchFamily="34" charset="0"/>
              <a:cs typeface="Segoe UI" panose="020B0502040204020203" pitchFamily="34" charset="0"/>
            </a:endParaRPr>
          </a:p>
          <a:p>
            <a:pPr marL="171450" marR="0" lvl="0" indent="-171450">
              <a:spcBef>
                <a:spcPts val="0"/>
              </a:spcBef>
              <a:spcAft>
                <a:spcPts val="0"/>
              </a:spcAft>
              <a:buFont typeface="Arial" panose="020B0604020202020204" pitchFamily="34" charset="0"/>
              <a:buChar char="•"/>
            </a:pPr>
            <a:endParaRPr lang="en-US" sz="1100" dirty="0">
              <a:effectLst/>
              <a:latin typeface="Segoe UI" panose="020B0502040204020203" pitchFamily="34" charset="0"/>
              <a:ea typeface="Segoe UI" panose="020B0502040204020203" pitchFamily="34" charset="0"/>
              <a:cs typeface="Segoe UI" panose="020B0502040204020203" pitchFamily="34" charset="0"/>
            </a:endParaRPr>
          </a:p>
          <a:p>
            <a:pPr marL="171450" marR="0" lvl="0" indent="-171450">
              <a:spcBef>
                <a:spcPts val="0"/>
              </a:spcBef>
              <a:spcAft>
                <a:spcPts val="0"/>
              </a:spcAft>
              <a:buFont typeface="Arial" panose="020B0604020202020204" pitchFamily="34" charset="0"/>
              <a:buChar char="•"/>
            </a:pPr>
            <a:r>
              <a:rPr lang="en-US" sz="1100" kern="1200" dirty="0">
                <a:effectLst/>
                <a:latin typeface="Segoe UI" panose="020B0502040204020203" pitchFamily="34" charset="0"/>
                <a:ea typeface="Segoe UI" panose="020B0502040204020203" pitchFamily="34" charset="0"/>
                <a:cs typeface="Segoe UI" panose="020B0502040204020203" pitchFamily="34" charset="0"/>
              </a:rPr>
              <a:t>Prior to delivering materials to schools, all staff participating in material distribution must be fully trained on the procedures </a:t>
            </a:r>
            <a:r>
              <a:rPr lang="en-US" sz="1100" dirty="0">
                <a:solidFill>
                  <a:schemeClr val="tx1">
                    <a:lumMod val="50000"/>
                  </a:schemeClr>
                </a:solidFill>
                <a:latin typeface="Segoe UI" panose="020B0502040204020203" pitchFamily="34" charset="0"/>
                <a:cs typeface="Segoe UI" panose="020B0502040204020203" pitchFamily="34" charset="0"/>
              </a:rPr>
              <a:t>of the material chain of custody outlined in the school’s </a:t>
            </a:r>
            <a:r>
              <a:rPr lang="en-US" sz="1100" i="1" dirty="0">
                <a:solidFill>
                  <a:schemeClr val="tx1">
                    <a:lumMod val="50000"/>
                  </a:schemeClr>
                </a:solidFill>
                <a:latin typeface="Segoe UI" panose="020B0502040204020203" pitchFamily="34" charset="0"/>
                <a:cs typeface="Segoe UI" panose="020B0502040204020203" pitchFamily="34" charset="0"/>
              </a:rPr>
              <a:t>Test Security and Building Plan </a:t>
            </a:r>
            <a:r>
              <a:rPr lang="en-US" sz="1100" dirty="0">
                <a:solidFill>
                  <a:schemeClr val="tx1">
                    <a:lumMod val="50000"/>
                  </a:schemeClr>
                </a:solidFill>
                <a:latin typeface="Segoe UI" panose="020B0502040204020203" pitchFamily="34" charset="0"/>
                <a:cs typeface="Segoe UI" panose="020B0502040204020203" pitchFamily="34" charset="0"/>
              </a:rPr>
              <a:t>(TSBP). </a:t>
            </a:r>
            <a:endParaRPr lang="en-US" sz="1100" dirty="0">
              <a:effectLst/>
              <a:latin typeface="Segoe UI" panose="020B0502040204020203" pitchFamily="34" charset="0"/>
              <a:ea typeface="Segoe UI" panose="020B0502040204020203" pitchFamily="34" charset="0"/>
              <a:cs typeface="Segoe UI" panose="020B0502040204020203" pitchFamily="34" charset="0"/>
            </a:endParaRPr>
          </a:p>
          <a:p>
            <a:pPr marL="628650" marR="0" lvl="1" indent="-171450">
              <a:spcBef>
                <a:spcPts val="0"/>
              </a:spcBef>
              <a:spcAft>
                <a:spcPts val="0"/>
              </a:spcAft>
              <a:buFont typeface="Arial" panose="020B0604020202020204" pitchFamily="34" charset="0"/>
              <a:buChar char="•"/>
            </a:pPr>
            <a:r>
              <a:rPr lang="en-US" sz="1100" kern="1200" dirty="0">
                <a:effectLst/>
                <a:latin typeface="Segoe UI" panose="020B0502040204020203" pitchFamily="34" charset="0"/>
                <a:ea typeface="Segoe UI" panose="020B0502040204020203" pitchFamily="34" charset="0"/>
                <a:cs typeface="Segoe UI" panose="020B0502040204020203" pitchFamily="34" charset="0"/>
              </a:rPr>
              <a:t>This includes provisions for locked, secure, overnight storage of test materials.</a:t>
            </a:r>
          </a:p>
          <a:p>
            <a:pPr marL="457200" marR="0" lvl="1" indent="0">
              <a:spcBef>
                <a:spcPts val="0"/>
              </a:spcBef>
              <a:spcAft>
                <a:spcPts val="0"/>
              </a:spcAft>
              <a:buFont typeface="Arial" panose="020B0604020202020204" pitchFamily="34" charset="0"/>
              <a:buNone/>
            </a:pPr>
            <a:endParaRPr lang="en-US" sz="1100" kern="1200" dirty="0">
              <a:effectLst/>
              <a:latin typeface="Segoe UI" panose="020B0502040204020203" pitchFamily="34" charset="0"/>
              <a:ea typeface="Segoe UI" panose="020B0502040204020203" pitchFamily="34" charset="0"/>
              <a:cs typeface="Segoe UI" panose="020B0502040204020203" pitchFamily="34" charset="0"/>
            </a:endParaRPr>
          </a:p>
          <a:p>
            <a:pPr marL="171450" marR="0" lvl="0" indent="-171450">
              <a:spcBef>
                <a:spcPts val="0"/>
              </a:spcBef>
              <a:spcAft>
                <a:spcPts val="0"/>
              </a:spcAft>
              <a:buFont typeface="Arial" panose="020B0604020202020204" pitchFamily="34" charset="0"/>
              <a:buChar char="•"/>
            </a:pPr>
            <a:r>
              <a:rPr lang="en-US" sz="1800" b="0" i="0" u="none" strike="noStrike" baseline="0" dirty="0">
                <a:solidFill>
                  <a:srgbClr val="000000"/>
                </a:solidFill>
                <a:latin typeface="Arial" panose="020B0604020202020204" pitchFamily="34" charset="0"/>
              </a:rPr>
              <a:t>If there is </a:t>
            </a:r>
            <a:r>
              <a:rPr lang="en-US" sz="1800" b="1" i="0" u="none" strike="noStrike" baseline="0" dirty="0">
                <a:solidFill>
                  <a:srgbClr val="000000"/>
                </a:solidFill>
                <a:latin typeface="Arial" panose="020B0604020202020204" pitchFamily="34" charset="0"/>
              </a:rPr>
              <a:t>no </a:t>
            </a:r>
            <a:r>
              <a:rPr lang="en-US" sz="1800" b="0" i="0" u="none" strike="noStrike" baseline="0" dirty="0">
                <a:solidFill>
                  <a:srgbClr val="000000"/>
                </a:solidFill>
                <a:latin typeface="Arial" panose="020B0604020202020204" pitchFamily="34" charset="0"/>
              </a:rPr>
              <a:t>district order, a list of district materials is provided in a clear plastic bag inside the </a:t>
            </a:r>
            <a:r>
              <a:rPr lang="en-US" sz="1800" b="1" i="0" u="none" strike="noStrike" baseline="0" dirty="0">
                <a:solidFill>
                  <a:srgbClr val="000000"/>
                </a:solidFill>
                <a:latin typeface="Arial" panose="020B0604020202020204" pitchFamily="34" charset="0"/>
              </a:rPr>
              <a:t>brown school Box 1 </a:t>
            </a:r>
            <a:r>
              <a:rPr lang="en-US" sz="1800" b="0" i="0" u="none" strike="noStrike" baseline="0" dirty="0">
                <a:solidFill>
                  <a:srgbClr val="000000"/>
                </a:solidFill>
                <a:latin typeface="Arial" panose="020B0604020202020204" pitchFamily="34" charset="0"/>
              </a:rPr>
              <a:t>with a yellow label that reads “District Information Enclosed.” </a:t>
            </a:r>
          </a:p>
          <a:p>
            <a:endParaRPr lang="en-US" sz="1800" b="0" i="0" u="none" strike="noStrike" baseline="0" dirty="0">
              <a:solidFill>
                <a:srgbClr val="000000"/>
              </a:solidFill>
              <a:latin typeface="Arial" panose="020B0604020202020204" pitchFamily="34" charset="0"/>
            </a:endParaRPr>
          </a:p>
          <a:p>
            <a:pPr marL="171450" marR="0" lvl="0" indent="-171450">
              <a:spcBef>
                <a:spcPts val="0"/>
              </a:spcBef>
              <a:spcAft>
                <a:spcPts val="0"/>
              </a:spcAft>
              <a:buFont typeface="Arial" panose="020B0604020202020204" pitchFamily="34" charset="0"/>
              <a:buChar char="•"/>
            </a:pPr>
            <a:endParaRPr lang="en-US" sz="1100" dirty="0">
              <a:effectLst/>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11</a:t>
            </a:fld>
            <a:endParaRPr lang="en-US" dirty="0"/>
          </a:p>
        </p:txBody>
      </p:sp>
    </p:spTree>
    <p:extLst>
      <p:ext uri="{BB962C8B-B14F-4D97-AF65-F5344CB8AC3E}">
        <p14:creationId xmlns:p14="http://schemas.microsoft.com/office/powerpoint/2010/main" val="887120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100" b="0" i="0" u="none" strike="noStrike" baseline="0" dirty="0">
                <a:latin typeface="Segoe UI" panose="020B0502040204020203" pitchFamily="34" charset="0"/>
                <a:cs typeface="Segoe UI" panose="020B0502040204020203" pitchFamily="34" charset="0"/>
              </a:rPr>
              <a:t>We will now cover the school’s receipt of secure test materials and the material processing steps.</a:t>
            </a:r>
          </a:p>
          <a:p>
            <a:pPr marR="0" algn="l" rtl="0"/>
            <a:endParaRPr lang="en-US" sz="1100" b="0" i="0" u="none" strike="noStrike" baseline="0"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100" dirty="0">
                <a:solidFill>
                  <a:schemeClr val="tx1">
                    <a:lumMod val="50000"/>
                  </a:schemeClr>
                </a:solidFill>
                <a:cs typeface="Segoe UI" panose="020B0502040204020203" pitchFamily="34" charset="0"/>
              </a:rPr>
              <a:t>Use the </a:t>
            </a:r>
            <a:r>
              <a:rPr lang="en-US" sz="1100" i="1" dirty="0">
                <a:solidFill>
                  <a:schemeClr val="tx1">
                    <a:lumMod val="50000"/>
                  </a:schemeClr>
                </a:solidFill>
                <a:cs typeface="Segoe UI" panose="020B0502040204020203" pitchFamily="34" charset="0"/>
              </a:rPr>
              <a:t>School Packing List </a:t>
            </a:r>
            <a:r>
              <a:rPr lang="en-US" sz="1100" dirty="0">
                <a:solidFill>
                  <a:schemeClr val="tx1">
                    <a:lumMod val="50000"/>
                  </a:schemeClr>
                </a:solidFill>
                <a:cs typeface="Segoe UI" panose="020B0502040204020203" pitchFamily="34" charset="0"/>
              </a:rPr>
              <a:t>to check in materials at the school. </a:t>
            </a:r>
          </a:p>
          <a:p>
            <a:pPr marL="628650" marR="0" lvl="1" indent="-171450" algn="l" rtl="0">
              <a:buSzPts val="1100"/>
              <a:buFont typeface="Arial" panose="020B0604020202020204" pitchFamily="34" charset="0"/>
              <a:buChar char="•"/>
            </a:pPr>
            <a:r>
              <a:rPr lang="en-US" sz="1100" b="0" i="0" u="none" strike="noStrike" baseline="0" dirty="0">
                <a:latin typeface="Segoe UI" panose="020B0502040204020203" pitchFamily="34" charset="0"/>
                <a:cs typeface="Segoe UI" panose="020B0502040204020203" pitchFamily="34" charset="0"/>
              </a:rPr>
              <a:t>boxes will be labeled with the school's name and numbered sequentially (if more than one box).</a:t>
            </a:r>
          </a:p>
          <a:p>
            <a:pPr marL="628650" marR="0" lvl="1" indent="-171450" algn="l" rtl="0">
              <a:buSzPts val="1100"/>
              <a:buFont typeface="Arial" panose="020B0604020202020204" pitchFamily="34" charset="0"/>
              <a:buChar char="•"/>
            </a:pPr>
            <a:r>
              <a:rPr lang="en-US" sz="1100" b="0" i="0" u="none" strike="noStrike" baseline="0" dirty="0">
                <a:latin typeface="Segoe UI" panose="020B0502040204020203" pitchFamily="34" charset="0"/>
                <a:cs typeface="Segoe UI" panose="020B0502040204020203" pitchFamily="34" charset="0"/>
              </a:rPr>
              <a:t>Box 1 contains administrative materials that include the </a:t>
            </a:r>
            <a:r>
              <a:rPr lang="en-US" sz="1100" b="0" i="1" u="none" strike="noStrike" baseline="0" dirty="0">
                <a:latin typeface="Segoe UI" panose="020B0502040204020203" pitchFamily="34" charset="0"/>
                <a:cs typeface="Segoe UI" panose="020B0502040204020203" pitchFamily="34" charset="0"/>
              </a:rPr>
              <a:t>Box List</a:t>
            </a:r>
            <a:r>
              <a:rPr lang="en-US" sz="1100" b="0" i="0" u="none" strike="noStrike" baseline="0" dirty="0">
                <a:latin typeface="Segoe UI" panose="020B0502040204020203" pitchFamily="34" charset="0"/>
                <a:cs typeface="Segoe UI" panose="020B0502040204020203" pitchFamily="34" charset="0"/>
              </a:rPr>
              <a:t>, </a:t>
            </a:r>
            <a:r>
              <a:rPr lang="en-US" sz="1100" b="0" i="1" u="none" strike="noStrike" baseline="0" dirty="0">
                <a:latin typeface="Segoe UI" panose="020B0502040204020203" pitchFamily="34" charset="0"/>
                <a:cs typeface="Segoe UI" panose="020B0502040204020203" pitchFamily="34" charset="0"/>
              </a:rPr>
              <a:t>Security Checklist</a:t>
            </a:r>
            <a:r>
              <a:rPr lang="en-US" sz="1100" b="0" i="0" u="none" strike="noStrike" baseline="0" dirty="0">
                <a:latin typeface="Segoe UI" panose="020B0502040204020203" pitchFamily="34" charset="0"/>
                <a:cs typeface="Segoe UI" panose="020B0502040204020203" pitchFamily="34" charset="0"/>
              </a:rPr>
              <a:t>, </a:t>
            </a:r>
            <a:r>
              <a:rPr lang="en-US" sz="1100" b="0" i="1" u="none" strike="noStrike" baseline="0" dirty="0">
                <a:latin typeface="Segoe UI" panose="020B0502040204020203" pitchFamily="34" charset="0"/>
                <a:cs typeface="Segoe UI" panose="020B0502040204020203" pitchFamily="34" charset="0"/>
              </a:rPr>
              <a:t>School Packing List</a:t>
            </a:r>
            <a:r>
              <a:rPr lang="en-US" sz="1100" b="0" i="0" u="none" strike="noStrike" baseline="0" dirty="0">
                <a:latin typeface="Segoe UI" panose="020B0502040204020203" pitchFamily="34" charset="0"/>
                <a:cs typeface="Segoe UI" panose="020B0502040204020203" pitchFamily="34" charset="0"/>
              </a:rPr>
              <a:t>, student labels, and the </a:t>
            </a:r>
            <a:r>
              <a:rPr lang="en-US" sz="1100" b="0" i="1" u="none" strike="noStrike" baseline="0" dirty="0">
                <a:latin typeface="Segoe UI" panose="020B0502040204020203" pitchFamily="34" charset="0"/>
                <a:cs typeface="Segoe UI" panose="020B0502040204020203" pitchFamily="34" charset="0"/>
              </a:rPr>
              <a:t>Return Kit </a:t>
            </a:r>
            <a:r>
              <a:rPr lang="en-US" sz="1100" b="0" i="0" u="none" strike="noStrike" baseline="0" dirty="0">
                <a:latin typeface="Segoe UI" panose="020B0502040204020203" pitchFamily="34" charset="0"/>
                <a:cs typeface="Segoe UI" panose="020B0502040204020203" pitchFamily="34" charset="0"/>
              </a:rPr>
              <a:t>for material processing.</a:t>
            </a:r>
          </a:p>
          <a:p>
            <a:pPr marL="628650" marR="0" lvl="1" indent="-171450" algn="l" rtl="0">
              <a:buSzPts val="1100"/>
              <a:buFont typeface="Arial" panose="020B0604020202020204" pitchFamily="34" charset="0"/>
              <a:buChar char="•"/>
            </a:pPr>
            <a:r>
              <a:rPr lang="en-US" sz="1100" b="0" i="0" u="none" strike="noStrike" baseline="0" dirty="0">
                <a:latin typeface="Segoe UI" panose="020B0502040204020203" pitchFamily="34" charset="0"/>
                <a:cs typeface="Segoe UI" panose="020B0502040204020203" pitchFamily="34" charset="0"/>
              </a:rPr>
              <a:t>SCs should verify material quantities against the security checklist.</a:t>
            </a:r>
          </a:p>
          <a:p>
            <a:pPr marL="628650" marR="0" lvl="1" indent="-171450" algn="l" rtl="0">
              <a:buSzPts val="1100"/>
              <a:buFont typeface="Arial" panose="020B0604020202020204" pitchFamily="34" charset="0"/>
              <a:buChar char="•"/>
            </a:pPr>
            <a:r>
              <a:rPr lang="en-US" sz="1100" b="0" i="0" u="none" strike="noStrike" baseline="0" dirty="0">
                <a:latin typeface="Segoe UI" panose="020B0502040204020203" pitchFamily="34" charset="0"/>
                <a:cs typeface="Segoe UI" panose="020B0502040204020203" pitchFamily="34" charset="0"/>
              </a:rPr>
              <a:t>Communicate any inconsistencies in material quantities or damaged materials to the DC immediately.</a:t>
            </a:r>
          </a:p>
          <a:p>
            <a:pPr marL="628650" marR="0" lvl="1" indent="-171450" algn="l" rtl="0">
              <a:buSzPts val="1100"/>
              <a:buFont typeface="Arial" panose="020B0604020202020204" pitchFamily="34" charset="0"/>
              <a:buChar char="•"/>
            </a:pPr>
            <a:r>
              <a:rPr lang="en-US" sz="1100" b="0" i="0" u="none" strike="noStrike" baseline="0" dirty="0">
                <a:latin typeface="Segoe UI" panose="020B0502040204020203" pitchFamily="34" charset="0"/>
                <a:cs typeface="Segoe UI" panose="020B0502040204020203" pitchFamily="34" charset="0"/>
              </a:rPr>
              <a:t>Do not open shrink-wrapped packages until ready for use.</a:t>
            </a:r>
          </a:p>
          <a:p>
            <a:pPr marL="171450" marR="0" indent="-171450" algn="l" rtl="0">
              <a:buSzPts val="1100"/>
              <a:buFont typeface="Arial" panose="020B0604020202020204" pitchFamily="34" charset="0"/>
              <a:buChar char="•"/>
            </a:pPr>
            <a:endParaRPr lang="en-US" sz="1100" b="0" i="0" u="none" strike="noStrike" baseline="0" dirty="0">
              <a:latin typeface="Segoe UI" panose="020B0502040204020203" pitchFamily="34" charset="0"/>
              <a:cs typeface="Segoe UI" panose="020B0502040204020203" pitchFamily="34" charset="0"/>
            </a:endParaRPr>
          </a:p>
          <a:p>
            <a:pPr marL="171450" marR="0" indent="-171450" algn="l" rtl="0">
              <a:buSzPts val="1100"/>
              <a:buFont typeface="Arial" panose="020B0604020202020204" pitchFamily="34" charset="0"/>
              <a:buChar char="•"/>
            </a:pPr>
            <a:r>
              <a:rPr lang="en-US" sz="1100" b="0" i="0" u="none" strike="noStrike" baseline="0" dirty="0">
                <a:latin typeface="Segoe UI" panose="020B0502040204020203" pitchFamily="34" charset="0"/>
                <a:cs typeface="Segoe UI" panose="020B0502040204020203" pitchFamily="34" charset="0"/>
              </a:rPr>
              <a:t>The MI shipping boxes that the materials arrived in need to be retained, they will be used to return materials.</a:t>
            </a:r>
          </a:p>
          <a:p>
            <a:pPr marL="0" marR="0" indent="0" algn="l" rtl="0">
              <a:buSzPts val="1100"/>
              <a:buFont typeface="Arial" panose="020B0604020202020204" pitchFamily="34" charset="0"/>
              <a:buNone/>
            </a:pPr>
            <a:endParaRPr lang="en-US" sz="1100" b="0" i="0" u="none" strike="noStrike" baseline="0" dirty="0">
              <a:latin typeface="Segoe UI" panose="020B0502040204020203" pitchFamily="34" charset="0"/>
              <a:cs typeface="Segoe UI" panose="020B0502040204020203" pitchFamily="34" charset="0"/>
            </a:endParaRPr>
          </a:p>
          <a:p>
            <a:pPr marL="171450" indent="-171450">
              <a:spcAft>
                <a:spcPts val="400"/>
              </a:spcAft>
              <a:buFont typeface="Arial" panose="020B0604020202020204" pitchFamily="34" charset="0"/>
              <a:buChar char="•"/>
            </a:pPr>
            <a:r>
              <a:rPr lang="en-US" sz="1100" kern="1200" dirty="0">
                <a:effectLst/>
                <a:ea typeface="Segoe UI" panose="020B0502040204020203" pitchFamily="34" charset="0"/>
                <a:cs typeface="Segoe UI" panose="020B0502040204020203" pitchFamily="34" charset="0"/>
              </a:rPr>
              <a:t>All school level staff participating in material distribution must be fully trained on </a:t>
            </a:r>
            <a:r>
              <a:rPr lang="en-US" sz="1100" dirty="0">
                <a:solidFill>
                  <a:schemeClr val="tx1">
                    <a:lumMod val="50000"/>
                  </a:schemeClr>
                </a:solidFill>
                <a:cs typeface="Segoe UI" panose="020B0502040204020203" pitchFamily="34" charset="0"/>
              </a:rPr>
              <a:t>the material chain of custody outlined in your school </a:t>
            </a:r>
            <a:r>
              <a:rPr lang="en-US" sz="1100" i="1" dirty="0">
                <a:solidFill>
                  <a:schemeClr val="tx1">
                    <a:lumMod val="50000"/>
                  </a:schemeClr>
                </a:solidFill>
                <a:cs typeface="Segoe UI" panose="020B0502040204020203" pitchFamily="34" charset="0"/>
              </a:rPr>
              <a:t>Test Security and Building Plan </a:t>
            </a:r>
            <a:r>
              <a:rPr lang="en-US" sz="1100" dirty="0">
                <a:solidFill>
                  <a:schemeClr val="tx1">
                    <a:lumMod val="50000"/>
                  </a:schemeClr>
                </a:solidFill>
                <a:cs typeface="Segoe UI" panose="020B0502040204020203" pitchFamily="34" charset="0"/>
              </a:rPr>
              <a:t>(TSBP). </a:t>
            </a:r>
          </a:p>
          <a:p>
            <a:pPr marL="628650" marR="0" lvl="1"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100" b="0" i="0" u="none" strike="noStrike" baseline="0" dirty="0">
                <a:latin typeface="Segoe UI" panose="020B0502040204020203" pitchFamily="34" charset="0"/>
                <a:cs typeface="Segoe UI" panose="020B0502040204020203" pitchFamily="34" charset="0"/>
              </a:rPr>
              <a:t>Sort materials according to district approved test sessions and attach student labels to test booklets that are identified for student use.</a:t>
            </a:r>
          </a:p>
          <a:p>
            <a:pPr marL="628650" marR="0" lvl="1"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100" b="0" i="0" u="none" strike="noStrike" baseline="0" dirty="0">
                <a:solidFill>
                  <a:srgbClr val="000000"/>
                </a:solidFill>
                <a:latin typeface="Segoe UI" panose="020B0502040204020203" pitchFamily="34" charset="0"/>
                <a:cs typeface="Segoe UI" panose="020B0502040204020203" pitchFamily="34" charset="0"/>
              </a:rPr>
              <a:t>Secure test materials are </a:t>
            </a:r>
            <a:r>
              <a:rPr lang="en-US" sz="1100" dirty="0"/>
              <a:t>distributed to TAs just before each testing session and must be stored in a locked secure location when not in use.</a:t>
            </a:r>
            <a:endParaRPr lang="en-US" dirty="0"/>
          </a:p>
          <a:p>
            <a:pPr marL="628650" marR="0" lvl="1" indent="-171450" algn="l" rtl="0">
              <a:buSzPts val="1100"/>
              <a:buFont typeface="Arial" panose="020B0604020202020204" pitchFamily="34" charset="0"/>
              <a:buChar char="•"/>
            </a:pPr>
            <a:endParaRPr lang="en-US" sz="1100" b="0" i="0" u="none" strike="noStrike" baseline="0" dirty="0">
              <a:solidFill>
                <a:srgbClr val="000000"/>
              </a:solidFill>
              <a:latin typeface="Segoe UI" panose="020B0502040204020203" pitchFamily="34" charset="0"/>
              <a:cs typeface="Segoe UI" panose="020B0502040204020203" pitchFamily="34" charset="0"/>
            </a:endParaRPr>
          </a:p>
          <a:p>
            <a:pPr marL="0" indent="0">
              <a:spcAft>
                <a:spcPts val="400"/>
              </a:spcAft>
              <a:buFont typeface="Arial" panose="020B0604020202020204" pitchFamily="34" charset="0"/>
              <a:buNone/>
            </a:pPr>
            <a:endParaRPr lang="en-US" sz="1100" dirty="0">
              <a:solidFill>
                <a:schemeClr val="tx1">
                  <a:lumMod val="50000"/>
                </a:schemeClr>
              </a:solidFill>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12</a:t>
            </a:fld>
            <a:endParaRPr lang="en-US" dirty="0"/>
          </a:p>
        </p:txBody>
      </p:sp>
    </p:spTree>
    <p:extLst>
      <p:ext uri="{BB962C8B-B14F-4D97-AF65-F5344CB8AC3E}">
        <p14:creationId xmlns:p14="http://schemas.microsoft.com/office/powerpoint/2010/main" val="3991288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Segoe UI" panose="020B0502040204020203" pitchFamily="34" charset="0"/>
                <a:ea typeface="+mn-ea"/>
                <a:cs typeface="Segoe UI" panose="020B0502040204020203" pitchFamily="34" charset="0"/>
              </a:rPr>
              <a:t>Let’s go over the TAs responsibilities in the receipt and processing of secure test materials.</a:t>
            </a:r>
          </a:p>
          <a:p>
            <a:r>
              <a:rPr lang="en-US" sz="1100" kern="1200" dirty="0">
                <a:solidFill>
                  <a:schemeClr val="tx1"/>
                </a:solidFill>
                <a:effectLst/>
                <a:latin typeface="Segoe UI" panose="020B0502040204020203" pitchFamily="34" charset="0"/>
                <a:ea typeface="+mn-ea"/>
                <a:cs typeface="Segoe UI" panose="020B0502040204020203"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bg1">
                    <a:lumMod val="10000"/>
                  </a:schemeClr>
                </a:solidFill>
                <a:cs typeface="Segoe UI" panose="020B0502040204020203" pitchFamily="34" charset="0"/>
              </a:rPr>
              <a:t>TAs receive materials right before testing begins.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bg1">
                    <a:lumMod val="10000"/>
                  </a:schemeClr>
                </a:solidFill>
                <a:cs typeface="Segoe UI" panose="020B0502040204020203" pitchFamily="34" charset="0"/>
              </a:rPr>
              <a:t>TAs verify that they have the grade/content-appropriate version(s) of the </a:t>
            </a:r>
            <a:r>
              <a:rPr lang="en-US" sz="1100" i="1" dirty="0">
                <a:solidFill>
                  <a:schemeClr val="bg1">
                    <a:lumMod val="10000"/>
                  </a:schemeClr>
                </a:solidFill>
                <a:cs typeface="Segoe UI" panose="020B0502040204020203" pitchFamily="34" charset="0"/>
              </a:rPr>
              <a:t>TA Script of Student Directions </a:t>
            </a:r>
            <a:r>
              <a:rPr lang="en-US" sz="1100" dirty="0">
                <a:solidFill>
                  <a:schemeClr val="bg1">
                    <a:lumMod val="10000"/>
                  </a:schemeClr>
                </a:solidFill>
                <a:cs typeface="Segoe UI" panose="020B0502040204020203" pitchFamily="34" charset="0"/>
              </a:rPr>
              <a:t>they need for the test sessions they will support.</a:t>
            </a:r>
          </a:p>
          <a:p>
            <a:pPr marL="171450" lvl="0" indent="-171450">
              <a:buFont typeface="Arial" panose="020B0604020202020204" pitchFamily="34" charset="0"/>
              <a:buChar char="•"/>
            </a:pPr>
            <a:r>
              <a:rPr lang="en-US" sz="1100" kern="1200" dirty="0">
                <a:solidFill>
                  <a:schemeClr val="tx1"/>
                </a:solidFill>
                <a:effectLst/>
                <a:latin typeface="Segoe UI" panose="020B0502040204020203" pitchFamily="34" charset="0"/>
                <a:ea typeface="+mn-ea"/>
                <a:cs typeface="Segoe UI" panose="020B0502040204020203" pitchFamily="34" charset="0"/>
              </a:rPr>
              <a:t>TAs verify the materials provided are adequate for supporting the number of students in the session.</a:t>
            </a:r>
          </a:p>
          <a:p>
            <a:pPr marL="171450" lvl="0" indent="-171450">
              <a:buFont typeface="Arial" panose="020B0604020202020204" pitchFamily="34" charset="0"/>
              <a:buChar char="•"/>
            </a:pPr>
            <a:r>
              <a:rPr lang="en-US" sz="1100" kern="1200" dirty="0">
                <a:solidFill>
                  <a:schemeClr val="tx1"/>
                </a:solidFill>
                <a:effectLst/>
                <a:latin typeface="Segoe UI" panose="020B0502040204020203" pitchFamily="34" charset="0"/>
                <a:ea typeface="+mn-ea"/>
                <a:cs typeface="Segoe UI" panose="020B0502040204020203" pitchFamily="34" charset="0"/>
              </a:rPr>
              <a:t> TAs must have a process in place for tracking the materials passed out to students in each test session.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Segoe UI" panose="020B0502040204020203" pitchFamily="34" charset="0"/>
                <a:ea typeface="+mn-ea"/>
                <a:cs typeface="Segoe UI" panose="020B0502040204020203" pitchFamily="34" charset="0"/>
              </a:rPr>
              <a:t>This should include all ancillary materials.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Segoe UI" panose="020B0502040204020203" pitchFamily="34" charset="0"/>
                <a:ea typeface="+mn-ea"/>
                <a:cs typeface="Segoe UI" panose="020B0502040204020203" pitchFamily="34" charset="0"/>
              </a:rPr>
              <a:t>Collecting and accounting for materials from each student before they are released from the testing session.</a:t>
            </a:r>
          </a:p>
          <a:p>
            <a:pPr marL="171450" lvl="0" indent="-171450">
              <a:buFont typeface="Arial" panose="020B0604020202020204" pitchFamily="34" charset="0"/>
              <a:buChar char="•"/>
            </a:pPr>
            <a:r>
              <a:rPr lang="en-US" sz="1100" kern="1200" dirty="0">
                <a:solidFill>
                  <a:schemeClr val="tx1"/>
                </a:solidFill>
                <a:effectLst/>
                <a:latin typeface="Segoe UI" panose="020B0502040204020203" pitchFamily="34" charset="0"/>
                <a:ea typeface="+mn-ea"/>
                <a:cs typeface="Segoe UI" panose="020B0502040204020203" pitchFamily="34" charset="0"/>
              </a:rPr>
              <a:t>TAs must return test materials to the SC at the end of each test session.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Segoe UI" panose="020B0502040204020203" pitchFamily="34" charset="0"/>
                <a:ea typeface="+mn-ea"/>
                <a:cs typeface="Segoe UI" panose="020B0502040204020203" pitchFamily="34" charset="0"/>
              </a:rPr>
              <a:t>TAs should inventory materials with SCs so that any discrepancies can be immediately resolved.</a:t>
            </a:r>
          </a:p>
        </p:txBody>
      </p:sp>
      <p:sp>
        <p:nvSpPr>
          <p:cNvPr id="4" name="Slide Number Placeholder 3"/>
          <p:cNvSpPr>
            <a:spLocks noGrp="1"/>
          </p:cNvSpPr>
          <p:nvPr>
            <p:ph type="sldNum" sz="quarter" idx="5"/>
          </p:nvPr>
        </p:nvSpPr>
        <p:spPr/>
        <p:txBody>
          <a:bodyPr/>
          <a:lstStyle/>
          <a:p>
            <a:fld id="{71CD1C34-72C1-4C67-AAFF-0B8CE9936A77}" type="slidenum">
              <a:rPr lang="en-US" smtClean="0"/>
              <a:t>13</a:t>
            </a:fld>
            <a:endParaRPr lang="en-US" dirty="0"/>
          </a:p>
        </p:txBody>
      </p:sp>
    </p:spTree>
    <p:extLst>
      <p:ext uri="{BB962C8B-B14F-4D97-AF65-F5344CB8AC3E}">
        <p14:creationId xmlns:p14="http://schemas.microsoft.com/office/powerpoint/2010/main" val="1618418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Segoe UI" panose="020B0502040204020203" pitchFamily="34" charset="0"/>
                <a:cs typeface="Segoe UI" panose="020B0502040204020203" pitchFamily="34" charset="0"/>
              </a:rPr>
              <a:t>This section covers preparing</a:t>
            </a:r>
            <a:r>
              <a:rPr lang="en-US" sz="1100" baseline="0" dirty="0">
                <a:latin typeface="Segoe UI" panose="020B0502040204020203" pitchFamily="34" charset="0"/>
                <a:cs typeface="Segoe UI" panose="020B0502040204020203" pitchFamily="34" charset="0"/>
              </a:rPr>
              <a:t> materials for return to the scoring contractor, MI.</a:t>
            </a:r>
            <a:endParaRPr lang="en-US" sz="110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14</a:t>
            </a:fld>
            <a:endParaRPr lang="en-US" dirty="0"/>
          </a:p>
        </p:txBody>
      </p:sp>
    </p:spTree>
    <p:extLst>
      <p:ext uri="{BB962C8B-B14F-4D97-AF65-F5344CB8AC3E}">
        <p14:creationId xmlns:p14="http://schemas.microsoft.com/office/powerpoint/2010/main" val="3339580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scripts. TA Scripts are written by grade bands so that the TA can walk students through practice items and make sure that they are on the correct page at the start of each session. TAs must use the scripts to administer the assessment. Administering a test without student directions is considered a testing violation.</a:t>
            </a:r>
          </a:p>
          <a:p>
            <a:endParaRPr lang="en-US" dirty="0"/>
          </a:p>
          <a:p>
            <a:r>
              <a:rPr lang="en-US" dirty="0"/>
              <a:t>The </a:t>
            </a:r>
            <a:r>
              <a:rPr lang="en-US" i="1" dirty="0"/>
              <a:t>TA Script of Directions </a:t>
            </a:r>
            <a:r>
              <a:rPr lang="en-US" dirty="0"/>
              <a:t>for the math assessment is available for all sessions on the WCAP portal.</a:t>
            </a:r>
          </a:p>
          <a:p>
            <a:endParaRPr lang="en-US" dirty="0"/>
          </a:p>
          <a:p>
            <a:r>
              <a:rPr lang="en-US" dirty="0"/>
              <a:t>For ELA there are two scripts, one that is secure and arrives with the test booklets, and one that is posted to the portal. The </a:t>
            </a:r>
            <a:r>
              <a:rPr lang="en-US" i="1" dirty="0"/>
              <a:t>ELA Listening Transcript and Session One TA Script of Directions</a:t>
            </a:r>
            <a:r>
              <a:rPr lang="en-US" dirty="0"/>
              <a:t> is secure and will arrive in the district with the accommodated test kits. </a:t>
            </a:r>
          </a:p>
          <a:p>
            <a:pPr marL="171450" indent="-171450">
              <a:buFont typeface="Arial" panose="020B0604020202020204" pitchFamily="34" charset="0"/>
              <a:buChar char="•"/>
            </a:pPr>
            <a:r>
              <a:rPr lang="en-US" i="0" dirty="0"/>
              <a:t>The</a:t>
            </a:r>
            <a:r>
              <a:rPr lang="en-US" i="1" dirty="0"/>
              <a:t> ELA Listening Transcript and Session One TA Script of Directions</a:t>
            </a:r>
            <a:r>
              <a:rPr lang="en-US" dirty="0"/>
              <a:t> is secure and </a:t>
            </a:r>
            <a:r>
              <a:rPr lang="en-US" b="1" dirty="0"/>
              <a:t>must</a:t>
            </a:r>
            <a:r>
              <a:rPr lang="en-US" dirty="0"/>
              <a:t> be returned to MI when testing is complete. </a:t>
            </a:r>
          </a:p>
          <a:p>
            <a:pPr marL="171450" indent="-171450">
              <a:buFont typeface="Arial" panose="020B0604020202020204" pitchFamily="34" charset="0"/>
              <a:buChar char="•"/>
            </a:pPr>
            <a:r>
              <a:rPr lang="en-US" dirty="0"/>
              <a:t>If it is not returned with your material shipment it will count as missing material and will prompt a security report. OSPI will send communication to the DC asking them to review their records and provide shipment tracking information.</a:t>
            </a:r>
          </a:p>
          <a:p>
            <a:pPr marL="0" indent="0">
              <a:buFont typeface="Arial" panose="020B0604020202020204" pitchFamily="34" charset="0"/>
              <a:buNone/>
            </a:pPr>
            <a:r>
              <a:rPr lang="en-US" dirty="0"/>
              <a:t>The non-secure </a:t>
            </a:r>
            <a:r>
              <a:rPr lang="en-US" i="1" dirty="0"/>
              <a:t>ELA TA Script of Directions for Sessions 2 and 3 </a:t>
            </a:r>
            <a:r>
              <a:rPr lang="en-US" dirty="0"/>
              <a:t>is available on the WCAP portal.</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Segoe UI"/>
                <a:cs typeface="Segoe UI"/>
              </a:rPr>
              <a:t>For science, </a:t>
            </a:r>
            <a:r>
              <a:rPr lang="en-US" sz="1200" dirty="0">
                <a:solidFill>
                  <a:srgbClr val="595959"/>
                </a:solidFill>
                <a:latin typeface="+mj-lt"/>
                <a:cs typeface="Calibri Light"/>
              </a:rPr>
              <a:t>t</a:t>
            </a:r>
            <a:r>
              <a:rPr lang="en-US" dirty="0">
                <a:latin typeface="Segoe UI"/>
                <a:cs typeface="Segoe UI"/>
              </a:rPr>
              <a:t>he </a:t>
            </a:r>
            <a:r>
              <a:rPr lang="en-US" i="1" dirty="0">
                <a:latin typeface="Segoe UI"/>
                <a:cs typeface="Segoe UI"/>
              </a:rPr>
              <a:t>Secure WCAS TA Script of Directions</a:t>
            </a:r>
            <a:r>
              <a:rPr lang="en-US" dirty="0">
                <a:latin typeface="Segoe UI"/>
                <a:cs typeface="Segoe UI"/>
              </a:rPr>
              <a:t> is shipped to the district with the accommodated test kits.</a:t>
            </a:r>
          </a:p>
          <a:p>
            <a:pPr marL="171450" indent="-171450">
              <a:buFont typeface="Arial" panose="020B0604020202020204" pitchFamily="34" charset="0"/>
              <a:buChar char="•"/>
              <a:defRPr/>
            </a:pPr>
            <a:r>
              <a:rPr lang="en-US" dirty="0">
                <a:latin typeface="Segoe UI"/>
                <a:cs typeface="Segoe UI"/>
              </a:rPr>
              <a:t>The </a:t>
            </a:r>
            <a:r>
              <a:rPr lang="en-US" i="1" dirty="0">
                <a:latin typeface="Segoe UI"/>
                <a:cs typeface="Segoe UI"/>
              </a:rPr>
              <a:t>Secure WCAS TA Script of Directions</a:t>
            </a:r>
            <a:r>
              <a:rPr lang="en-US" sz="1100" i="1" dirty="0">
                <a:solidFill>
                  <a:srgbClr val="595959"/>
                </a:solidFill>
                <a:latin typeface="+mj-lt"/>
                <a:cs typeface="Calibri Light"/>
              </a:rPr>
              <a:t> </a:t>
            </a:r>
            <a:r>
              <a:rPr lang="en-US" dirty="0">
                <a:latin typeface="Segoe UI"/>
                <a:cs typeface="Segoe UI"/>
              </a:rPr>
              <a:t>is secure and </a:t>
            </a:r>
            <a:r>
              <a:rPr lang="en-US" b="1" dirty="0">
                <a:latin typeface="Segoe UI"/>
                <a:cs typeface="Segoe UI"/>
              </a:rPr>
              <a:t>must</a:t>
            </a:r>
            <a:r>
              <a:rPr lang="en-US" dirty="0">
                <a:latin typeface="Segoe UI"/>
                <a:cs typeface="Segoe UI"/>
              </a:rPr>
              <a:t> be returned to MI when testing is complete.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it is not returned with your material shipment it will count as missing material and will prompt a security report. OSPI will send communication to the DC asking them to review their records and provide shipment tracking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15</a:t>
            </a:fld>
            <a:endParaRPr lang="en-US" dirty="0"/>
          </a:p>
        </p:txBody>
      </p:sp>
    </p:spTree>
    <p:extLst>
      <p:ext uri="{BB962C8B-B14F-4D97-AF65-F5344CB8AC3E}">
        <p14:creationId xmlns:p14="http://schemas.microsoft.com/office/powerpoint/2010/main" val="798104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Segoe UI" panose="020B0502040204020203" pitchFamily="34" charset="0"/>
                <a:cs typeface="Segoe UI" panose="020B0502040204020203" pitchFamily="34" charset="0"/>
              </a:rPr>
              <a:t>The Smarter Balanced ELA and math accommodated materials are prepackaged in kits. Accommodated kits for Smarter Balanced ELA and math are available in the following formats:</a:t>
            </a:r>
          </a:p>
          <a:p>
            <a:endParaRPr lang="en-US" sz="11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Standard print</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Large print</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Braille</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Spanish</a:t>
            </a:r>
          </a:p>
          <a:p>
            <a:pPr marL="0" indent="0">
              <a:buFont typeface="Arial" panose="020B0604020202020204" pitchFamily="34" charset="0"/>
              <a:buNone/>
            </a:pPr>
            <a:endParaRPr lang="en-US" sz="110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sz="1100" dirty="0">
                <a:latin typeface="Segoe UI" panose="020B0502040204020203" pitchFamily="34" charset="0"/>
                <a:cs typeface="Segoe UI" panose="020B0502040204020203" pitchFamily="34" charset="0"/>
              </a:rPr>
              <a:t>Now let’s go over what each test kit includes. </a:t>
            </a:r>
          </a:p>
          <a:p>
            <a:pPr marL="0" indent="0">
              <a:buFont typeface="Arial" panose="020B0604020202020204" pitchFamily="34" charset="0"/>
              <a:buNone/>
            </a:pPr>
            <a:endParaRPr lang="en-US" sz="11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Segoe UI" panose="020B0502040204020203" pitchFamily="34" charset="0"/>
                <a:cs typeface="Segoe UI" panose="020B0502040204020203" pitchFamily="34" charset="0"/>
              </a:rPr>
              <a:t>Standard size test kits include</a:t>
            </a:r>
            <a:r>
              <a:rPr lang="en-US" sz="1100" i="0" dirty="0">
                <a:latin typeface="Segoe UI" panose="020B0502040204020203" pitchFamily="34" charset="0"/>
                <a:cs typeface="Segoe UI" panose="020B0502040204020203"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standard size test and answer booklet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standard-size English glossary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Segoe UI" panose="020B0502040204020203" pitchFamily="34" charset="0"/>
                <a:cs typeface="Segoe UI" panose="020B0502040204020203" pitchFamily="34" charset="0"/>
              </a:rPr>
              <a:t>Large Print test kits include</a:t>
            </a:r>
            <a:r>
              <a:rPr lang="en-US" sz="1100" i="0" dirty="0">
                <a:latin typeface="Segoe UI" panose="020B0502040204020203" pitchFamily="34" charset="0"/>
                <a:cs typeface="Segoe UI" panose="020B0502040204020203" pitchFamily="34" charset="0"/>
              </a:rPr>
              <a:t>:</a:t>
            </a:r>
          </a:p>
          <a:p>
            <a:pPr marL="171450" indent="-171450">
              <a:spcBef>
                <a:spcPts val="600"/>
              </a:spcBef>
              <a:spcAft>
                <a:spcPts val="60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large print test and answer booklet</a:t>
            </a:r>
          </a:p>
          <a:p>
            <a:pPr marL="171450" indent="-171450">
              <a:spcBef>
                <a:spcPts val="600"/>
              </a:spcBef>
              <a:spcAft>
                <a:spcPts val="60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standard size test and answer booklet (for transcription)</a:t>
            </a:r>
          </a:p>
          <a:p>
            <a:pPr marL="171450" indent="-171450">
              <a:spcBef>
                <a:spcPts val="600"/>
              </a:spcBef>
              <a:spcAft>
                <a:spcPts val="60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large print English Glossary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100" i="1" dirty="0">
                <a:latin typeface="Segoe UI" panose="020B0502040204020203" pitchFamily="34" charset="0"/>
                <a:cs typeface="Segoe UI" panose="020B0502040204020203" pitchFamily="34" charset="0"/>
              </a:rPr>
              <a:t>Instructions for Administering Large Print and Braille Tests</a:t>
            </a:r>
          </a:p>
          <a:p>
            <a:pPr marL="0" indent="0">
              <a:spcBef>
                <a:spcPts val="600"/>
              </a:spcBef>
              <a:spcAft>
                <a:spcPts val="600"/>
              </a:spcAft>
              <a:buFont typeface="Arial" panose="020B0604020202020204" pitchFamily="34" charset="0"/>
              <a:buNone/>
            </a:pPr>
            <a:endParaRPr lang="en-US" sz="1100" dirty="0">
              <a:latin typeface="Segoe UI" panose="020B0502040204020203" pitchFamily="34" charset="0"/>
              <a:cs typeface="Segoe UI" panose="020B0502040204020203" pitchFamily="34" charset="0"/>
            </a:endParaRPr>
          </a:p>
          <a:p>
            <a:pPr marL="0" indent="0">
              <a:spcBef>
                <a:spcPts val="600"/>
              </a:spcBef>
              <a:spcAft>
                <a:spcPts val="600"/>
              </a:spcAft>
              <a:buFont typeface="Arial" panose="020B0604020202020204" pitchFamily="34" charset="0"/>
              <a:buNone/>
            </a:pPr>
            <a:r>
              <a:rPr lang="en-US" sz="1100" b="1" dirty="0">
                <a:latin typeface="Segoe UI" panose="020B0502040204020203" pitchFamily="34" charset="0"/>
                <a:cs typeface="Segoe UI" panose="020B0502040204020203" pitchFamily="34" charset="0"/>
              </a:rPr>
              <a:t>Braille test kits include:</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plastic-bound Braille test booklet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standard print test and answer booklet (for transcription)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Braille Glossary</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100" i="1" dirty="0">
                <a:latin typeface="Segoe UI" panose="020B0502040204020203" pitchFamily="34" charset="0"/>
                <a:cs typeface="Segoe UI" panose="020B0502040204020203" pitchFamily="34" charset="0"/>
              </a:rPr>
              <a:t>Instructions for Administering Large Print and Braille Tests</a:t>
            </a:r>
          </a:p>
          <a:p>
            <a:pPr marL="0" indent="0">
              <a:spcBef>
                <a:spcPts val="600"/>
              </a:spcBef>
              <a:spcAft>
                <a:spcPts val="600"/>
              </a:spcAft>
              <a:buFont typeface="Arial" panose="020B0604020202020204" pitchFamily="34" charset="0"/>
              <a:buNone/>
            </a:pPr>
            <a:endParaRPr lang="en-US" sz="1100" b="1"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100" b="1" dirty="0">
                <a:latin typeface="Segoe UI" panose="020B0502040204020203" pitchFamily="34" charset="0"/>
                <a:cs typeface="Segoe UI" panose="020B0502040204020203" pitchFamily="34" charset="0"/>
              </a:rPr>
              <a:t>Spanish test kits include:</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Spanish standard size test and answer booklet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Spanish Glossary</a:t>
            </a:r>
            <a:endParaRPr lang="en-US" sz="1100" b="1"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US" sz="11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100" dirty="0">
                <a:latin typeface="Segoe UI" panose="020B0502040204020203" pitchFamily="34" charset="0"/>
                <a:cs typeface="Segoe UI" panose="020B0502040204020203" pitchFamily="34" charset="0"/>
              </a:rPr>
              <a:t>ELA test kits include the secure </a:t>
            </a:r>
            <a:r>
              <a:rPr lang="en-US" sz="1100" i="1" dirty="0">
                <a:latin typeface="Segoe UI" panose="020B0502040204020203" pitchFamily="34" charset="0"/>
                <a:cs typeface="Segoe UI" panose="020B0502040204020203" pitchFamily="34" charset="0"/>
              </a:rPr>
              <a:t>ELA Listening Transcript and Session One TA Script of Student Directions. </a:t>
            </a:r>
            <a:r>
              <a:rPr lang="en-US" sz="1100" b="1" i="0" dirty="0">
                <a:latin typeface="Segoe UI" panose="020B0502040204020203" pitchFamily="34" charset="0"/>
                <a:cs typeface="Segoe UI" panose="020B0502040204020203" pitchFamily="34" charset="0"/>
              </a:rPr>
              <a:t>The </a:t>
            </a:r>
            <a:r>
              <a:rPr lang="en-US" sz="1100" b="1" i="1" dirty="0">
                <a:latin typeface="Segoe UI" panose="020B0502040204020203" pitchFamily="34" charset="0"/>
                <a:cs typeface="Segoe UI" panose="020B0502040204020203" pitchFamily="34" charset="0"/>
              </a:rPr>
              <a:t>ELA Listening Transcript </a:t>
            </a:r>
            <a:r>
              <a:rPr lang="en-US" sz="1100" b="1" i="0" dirty="0">
                <a:latin typeface="Segoe UI" panose="020B0502040204020203" pitchFamily="34" charset="0"/>
                <a:cs typeface="Segoe UI" panose="020B0502040204020203" pitchFamily="34" charset="0"/>
              </a:rPr>
              <a:t>included in the test kits is secure and must be returned to MI with shipment.</a:t>
            </a:r>
            <a:endParaRPr lang="en-US" sz="1100" i="0" dirty="0"/>
          </a:p>
          <a:p>
            <a:pPr marL="0" lvl="0" indent="0">
              <a:spcBef>
                <a:spcPts val="600"/>
              </a:spcBef>
              <a:buFont typeface="Arial" panose="020B0604020202020204" pitchFamily="34" charset="0"/>
              <a:buNone/>
            </a:pPr>
            <a:endParaRPr lang="en-US" sz="1100" i="0" dirty="0">
              <a:latin typeface="Segoe UI" panose="020B0502040204020203" pitchFamily="34" charset="0"/>
              <a:cs typeface="Segoe UI" panose="020B0502040204020203" pitchFamily="34" charset="0"/>
            </a:endParaRPr>
          </a:p>
          <a:p>
            <a:pPr marL="0" lvl="0" indent="0">
              <a:spcBef>
                <a:spcPts val="600"/>
              </a:spcBef>
              <a:buFont typeface="Arial" panose="020B0604020202020204" pitchFamily="34" charset="0"/>
              <a:buNone/>
            </a:pPr>
            <a:r>
              <a:rPr lang="en-US" sz="1100" i="0" dirty="0">
                <a:latin typeface="Segoe UI" panose="020B0502040204020203" pitchFamily="34" charset="0"/>
                <a:cs typeface="Segoe UI" panose="020B0502040204020203" pitchFamily="34" charset="0"/>
              </a:rPr>
              <a:t>All test booklets and answer booklets are secure and must be returned to MI for processing.</a:t>
            </a:r>
          </a:p>
          <a:p>
            <a:pPr marL="0" lvl="0" indent="0">
              <a:spcBef>
                <a:spcPts val="600"/>
              </a:spcBef>
              <a:buFont typeface="Arial" panose="020B0604020202020204" pitchFamily="34" charset="0"/>
              <a:buNone/>
            </a:pPr>
            <a:endParaRPr lang="en-US" sz="1100" i="0" dirty="0">
              <a:latin typeface="Segoe UI" panose="020B0502040204020203" pitchFamily="34" charset="0"/>
              <a:cs typeface="Segoe UI" panose="020B0502040204020203" pitchFamily="34" charset="0"/>
            </a:endParaRPr>
          </a:p>
          <a:p>
            <a:pPr marL="0" lvl="0" indent="0">
              <a:spcBef>
                <a:spcPts val="600"/>
              </a:spcBef>
              <a:buFont typeface="Arial" panose="020B0604020202020204" pitchFamily="34" charset="0"/>
              <a:buNone/>
            </a:pPr>
            <a:r>
              <a:rPr lang="en-US" sz="1100" i="0" dirty="0">
                <a:latin typeface="Segoe UI" panose="020B0502040204020203" pitchFamily="34" charset="0"/>
                <a:cs typeface="Segoe UI" panose="020B0502040204020203" pitchFamily="34" charset="0"/>
              </a:rPr>
              <a:t>The</a:t>
            </a:r>
            <a:r>
              <a:rPr lang="en-US" sz="1100" i="1" dirty="0">
                <a:latin typeface="Segoe UI" panose="020B0502040204020203" pitchFamily="34" charset="0"/>
                <a:cs typeface="Segoe UI" panose="020B0502040204020203" pitchFamily="34" charset="0"/>
              </a:rPr>
              <a:t> Instructions for Administering Large Print and Braille Tests </a:t>
            </a:r>
            <a:r>
              <a:rPr lang="en-US" sz="1100" i="0" dirty="0">
                <a:latin typeface="Segoe UI" panose="020B0502040204020203" pitchFamily="34" charset="0"/>
                <a:cs typeface="Segoe UI" panose="020B0502040204020203" pitchFamily="34" charset="0"/>
              </a:rPr>
              <a:t>are </a:t>
            </a:r>
            <a:r>
              <a:rPr lang="en-US" sz="1100" b="1" i="0" dirty="0">
                <a:latin typeface="Segoe UI" panose="020B0502040204020203" pitchFamily="34" charset="0"/>
                <a:cs typeface="Segoe UI" panose="020B0502040204020203" pitchFamily="34" charset="0"/>
              </a:rPr>
              <a:t>non-secure </a:t>
            </a:r>
            <a:r>
              <a:rPr lang="en-US" sz="1100" i="0" dirty="0">
                <a:latin typeface="Segoe UI" panose="020B0502040204020203" pitchFamily="34" charset="0"/>
                <a:cs typeface="Segoe UI" panose="020B0502040204020203" pitchFamily="34" charset="0"/>
              </a:rPr>
              <a:t>and do not need to be returned to MI with shipment.</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US" sz="1100" b="1" i="1"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16</a:t>
            </a:fld>
            <a:endParaRPr lang="en-US" dirty="0"/>
          </a:p>
        </p:txBody>
      </p:sp>
    </p:spTree>
    <p:extLst>
      <p:ext uri="{BB962C8B-B14F-4D97-AF65-F5344CB8AC3E}">
        <p14:creationId xmlns:p14="http://schemas.microsoft.com/office/powerpoint/2010/main" val="3121963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Segoe UI" panose="020B0502040204020203" pitchFamily="34" charset="0"/>
                <a:cs typeface="Segoe UI" panose="020B0502040204020203" pitchFamily="34" charset="0"/>
              </a:rPr>
              <a:t>The WCAS accommodated materials are prepackaged in kits. Accommodated kits for WCAS are available in the following formats:</a:t>
            </a:r>
          </a:p>
          <a:p>
            <a:endParaRPr lang="en-US" sz="11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Standard print</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Large print</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Braille</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Spanish</a:t>
            </a:r>
          </a:p>
          <a:p>
            <a:pPr marL="171450" indent="-171450">
              <a:buFont typeface="Arial" panose="020B0604020202020204" pitchFamily="34" charset="0"/>
              <a:buChar char="•"/>
            </a:pPr>
            <a:endParaRPr lang="en-US" sz="1100" dirty="0">
              <a:latin typeface="Segoe UI" panose="020B0502040204020203" pitchFamily="34" charset="0"/>
              <a:cs typeface="Segoe UI" panose="020B0502040204020203" pitchFamily="34" charset="0"/>
            </a:endParaRPr>
          </a:p>
          <a:p>
            <a:pPr marL="0" lvl="0" indent="0">
              <a:spcBef>
                <a:spcPts val="600"/>
              </a:spcBef>
              <a:buFont typeface="Arial" panose="020B0604020202020204" pitchFamily="34" charset="0"/>
              <a:buNone/>
            </a:pPr>
            <a:r>
              <a:rPr lang="en-US" sz="1100" dirty="0">
                <a:latin typeface="Segoe UI" panose="020B0502040204020203" pitchFamily="34" charset="0"/>
                <a:cs typeface="Segoe UI" panose="020B0502040204020203" pitchFamily="34" charset="0"/>
              </a:rPr>
              <a:t>Now let’s go over what each test kit includes. </a:t>
            </a:r>
          </a:p>
          <a:p>
            <a:pPr marL="0" lvl="0" indent="0">
              <a:spcBef>
                <a:spcPts val="600"/>
              </a:spcBef>
              <a:buFont typeface="Arial" panose="020B0604020202020204" pitchFamily="34" charset="0"/>
              <a:buNone/>
            </a:pPr>
            <a:endParaRPr lang="en-US" sz="1100" b="1" i="0" dirty="0">
              <a:latin typeface="Segoe UI" panose="020B0502040204020203" pitchFamily="34" charset="0"/>
              <a:cs typeface="Segoe UI" panose="020B0502040204020203" pitchFamily="34" charset="0"/>
            </a:endParaRPr>
          </a:p>
          <a:p>
            <a:pPr marL="0" lvl="0" indent="0">
              <a:spcBef>
                <a:spcPts val="600"/>
              </a:spcBef>
              <a:buFont typeface="Arial" panose="020B0604020202020204" pitchFamily="34" charset="0"/>
              <a:buNone/>
            </a:pPr>
            <a:r>
              <a:rPr lang="en-US" sz="1100" b="1" i="0" dirty="0">
                <a:latin typeface="Segoe UI" panose="020B0502040204020203" pitchFamily="34" charset="0"/>
                <a:cs typeface="Segoe UI" panose="020B0502040204020203" pitchFamily="34" charset="0"/>
              </a:rPr>
              <a:t>Standard size test kits include</a:t>
            </a:r>
            <a:r>
              <a:rPr lang="en-US" sz="1100" i="0" dirty="0">
                <a:latin typeface="Segoe UI" panose="020B0502040204020203" pitchFamily="34" charset="0"/>
                <a:cs typeface="Segoe UI" panose="020B0502040204020203" pitchFamily="34" charset="0"/>
              </a:rPr>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Test booklet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i="1" dirty="0">
                <a:latin typeface="Segoe UI" panose="020B0502040204020203" pitchFamily="34" charset="0"/>
                <a:cs typeface="Segoe UI" panose="020B0502040204020203" pitchFamily="34" charset="0"/>
              </a:rPr>
              <a:t>Glossary of Non-Science Terms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Periodic Table (for grades 8 and 11 only)</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i="1" dirty="0">
                <a:latin typeface="Segoe UI" panose="020B0502040204020203" pitchFamily="34" charset="0"/>
                <a:cs typeface="Segoe UI" panose="020B0502040204020203" pitchFamily="34" charset="0"/>
              </a:rPr>
              <a:t>SECURE TA Script of Directions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100" i="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1" i="0" dirty="0">
                <a:latin typeface="Segoe UI" panose="020B0502040204020203" pitchFamily="34" charset="0"/>
                <a:cs typeface="Segoe UI" panose="020B0502040204020203" pitchFamily="34" charset="0"/>
              </a:rPr>
              <a:t>Large Print test kits include</a:t>
            </a:r>
            <a:r>
              <a:rPr lang="en-US" sz="1100" i="0" dirty="0">
                <a:latin typeface="Segoe UI" panose="020B0502040204020203" pitchFamily="34" charset="0"/>
                <a:cs typeface="Segoe UI" panose="020B0502040204020203" pitchFamily="34" charset="0"/>
              </a:rPr>
              <a:t>:</a:t>
            </a:r>
          </a:p>
          <a:p>
            <a:pPr marL="171450" lvl="0" indent="-171450">
              <a:spcBef>
                <a:spcPts val="600"/>
              </a:spcBef>
              <a:buFont typeface="Arial" panose="020B0604020202020204" pitchFamily="34" charset="0"/>
              <a:buChar char="•"/>
            </a:pPr>
            <a:r>
              <a:rPr lang="en-US" sz="1100" dirty="0">
                <a:latin typeface="Segoe UI" panose="020B0502040204020203" pitchFamily="34" charset="0"/>
                <a:cs typeface="Segoe UI" panose="020B0502040204020203" pitchFamily="34" charset="0"/>
              </a:rPr>
              <a:t>Large print test booklet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standard print test booklet (for transcription) </a:t>
            </a:r>
          </a:p>
          <a:p>
            <a:pPr marL="171450" lvl="0" indent="-171450">
              <a:spcBef>
                <a:spcPts val="600"/>
              </a:spcBef>
              <a:buFont typeface="Arial" panose="020B0604020202020204" pitchFamily="34" charset="0"/>
              <a:buChar char="•"/>
            </a:pPr>
            <a:r>
              <a:rPr lang="en-US" sz="1100" i="0" dirty="0">
                <a:latin typeface="Segoe UI" panose="020B0502040204020203" pitchFamily="34" charset="0"/>
                <a:cs typeface="Segoe UI" panose="020B0502040204020203" pitchFamily="34" charset="0"/>
              </a:rPr>
              <a:t>Large Print </a:t>
            </a:r>
            <a:r>
              <a:rPr lang="en-US" sz="1100" i="1" dirty="0">
                <a:latin typeface="Segoe UI" panose="020B0502040204020203" pitchFamily="34" charset="0"/>
                <a:cs typeface="Segoe UI" panose="020B0502040204020203" pitchFamily="34" charset="0"/>
              </a:rPr>
              <a:t>Glossary of Non-Science Terms</a:t>
            </a:r>
          </a:p>
          <a:p>
            <a:pPr marL="171450" lvl="0" indent="-171450">
              <a:spcBef>
                <a:spcPts val="600"/>
              </a:spcBef>
              <a:buFont typeface="Arial" panose="020B0604020202020204" pitchFamily="34" charset="0"/>
              <a:buChar char="•"/>
            </a:pPr>
            <a:r>
              <a:rPr lang="en-US" sz="1100" dirty="0">
                <a:latin typeface="Segoe UI" panose="020B0502040204020203" pitchFamily="34" charset="0"/>
                <a:cs typeface="Segoe UI" panose="020B0502040204020203" pitchFamily="34" charset="0"/>
              </a:rPr>
              <a:t>Periodic Table (for grades 8 and 11 only) </a:t>
            </a:r>
          </a:p>
          <a:p>
            <a:pPr marL="171450" lvl="0" indent="-171450">
              <a:spcBef>
                <a:spcPts val="600"/>
              </a:spcBef>
              <a:buFont typeface="Arial" panose="020B0604020202020204" pitchFamily="34" charset="0"/>
              <a:buChar char="•"/>
            </a:pPr>
            <a:r>
              <a:rPr lang="en-US" sz="1100" i="1" dirty="0">
                <a:latin typeface="Segoe UI" panose="020B0502040204020203" pitchFamily="34" charset="0"/>
                <a:cs typeface="Segoe UI" panose="020B0502040204020203" pitchFamily="34" charset="0"/>
              </a:rPr>
              <a:t>SECURE TA Script of Directions </a:t>
            </a:r>
          </a:p>
          <a:p>
            <a:pPr marL="171450" lvl="0" indent="-171450">
              <a:spcBef>
                <a:spcPts val="600"/>
              </a:spcBef>
              <a:buFont typeface="Arial" panose="020B0604020202020204" pitchFamily="34" charset="0"/>
              <a:buChar char="•"/>
            </a:pPr>
            <a:r>
              <a:rPr lang="en-US" sz="1100" i="1" dirty="0">
                <a:latin typeface="Segoe UI" panose="020B0502040204020203" pitchFamily="34" charset="0"/>
                <a:cs typeface="Segoe UI" panose="020B0502040204020203" pitchFamily="34" charset="0"/>
              </a:rPr>
              <a:t>Instructions for Administering Large Print and Braille Tests</a:t>
            </a:r>
          </a:p>
          <a:p>
            <a:pPr marL="0" lvl="0" indent="0">
              <a:spcBef>
                <a:spcPts val="600"/>
              </a:spcBef>
              <a:buFont typeface="Arial" panose="020B0604020202020204" pitchFamily="34" charset="0"/>
              <a:buNone/>
            </a:pPr>
            <a:endParaRPr lang="en-US" sz="1100" i="0" dirty="0">
              <a:latin typeface="Segoe UI" panose="020B0502040204020203" pitchFamily="34" charset="0"/>
              <a:cs typeface="Segoe UI" panose="020B0502040204020203" pitchFamily="34" charset="0"/>
            </a:endParaRPr>
          </a:p>
          <a:p>
            <a:pPr marL="0" lvl="0" indent="0">
              <a:spcBef>
                <a:spcPts val="600"/>
              </a:spcBef>
              <a:buFont typeface="Arial" panose="020B0604020202020204" pitchFamily="34" charset="0"/>
              <a:buNone/>
            </a:pPr>
            <a:r>
              <a:rPr lang="en-US" sz="1100" b="1" i="0" dirty="0">
                <a:latin typeface="Segoe UI" panose="020B0502040204020203" pitchFamily="34" charset="0"/>
                <a:cs typeface="Segoe UI" panose="020B0502040204020203" pitchFamily="34" charset="0"/>
              </a:rPr>
              <a:t>Braille test kits include</a:t>
            </a:r>
            <a:r>
              <a:rPr lang="en-US" sz="1100" i="0" dirty="0">
                <a:latin typeface="Segoe UI" panose="020B0502040204020203" pitchFamily="34" charset="0"/>
                <a:cs typeface="Segoe UI" panose="020B0502040204020203" pitchFamily="34" charset="0"/>
              </a:rPr>
              <a:t>:</a:t>
            </a:r>
          </a:p>
          <a:p>
            <a:pPr marL="171450" lvl="0" indent="-171450">
              <a:spcBef>
                <a:spcPts val="600"/>
              </a:spcBef>
              <a:buFont typeface="Arial" panose="020B0604020202020204" pitchFamily="34" charset="0"/>
              <a:buChar char="•"/>
            </a:pPr>
            <a:r>
              <a:rPr lang="en-US" sz="1100" dirty="0">
                <a:latin typeface="Segoe UI" panose="020B0502040204020203" pitchFamily="34" charset="0"/>
                <a:cs typeface="Segoe UI" panose="020B0502040204020203" pitchFamily="34" charset="0"/>
              </a:rPr>
              <a:t>plastic-bound Braille test booklet</a:t>
            </a:r>
          </a:p>
          <a:p>
            <a:pPr marL="171450" lvl="0" indent="-171450">
              <a:spcBef>
                <a:spcPts val="600"/>
              </a:spcBef>
              <a:buFont typeface="Arial" panose="020B0604020202020204" pitchFamily="34" charset="0"/>
              <a:buChar char="•"/>
            </a:pPr>
            <a:r>
              <a:rPr lang="en-US" sz="1100" dirty="0">
                <a:latin typeface="Segoe UI" panose="020B0502040204020203" pitchFamily="34" charset="0"/>
                <a:cs typeface="Segoe UI" panose="020B0502040204020203" pitchFamily="34" charset="0"/>
              </a:rPr>
              <a:t>standard print test booklet (for transcription)</a:t>
            </a:r>
          </a:p>
          <a:p>
            <a:pPr marL="171450" lvl="0" indent="-171450">
              <a:spcBef>
                <a:spcPts val="600"/>
              </a:spcBef>
              <a:buFont typeface="Arial" panose="020B0604020202020204" pitchFamily="34" charset="0"/>
              <a:buChar char="•"/>
            </a:pPr>
            <a:r>
              <a:rPr lang="en-US" sz="1100" dirty="0">
                <a:latin typeface="Segoe UI" panose="020B0502040204020203" pitchFamily="34" charset="0"/>
                <a:cs typeface="Segoe UI" panose="020B0502040204020203" pitchFamily="34" charset="0"/>
              </a:rPr>
              <a:t>brailed </a:t>
            </a:r>
            <a:r>
              <a:rPr lang="en-US" sz="1100" i="1" dirty="0">
                <a:latin typeface="Segoe UI" panose="020B0502040204020203" pitchFamily="34" charset="0"/>
                <a:cs typeface="Segoe UI" panose="020B0502040204020203" pitchFamily="34" charset="0"/>
              </a:rPr>
              <a:t>Glossary of Non-Science Terms</a:t>
            </a:r>
          </a:p>
          <a:p>
            <a:pPr marL="171450" lvl="0" indent="-171450">
              <a:spcBef>
                <a:spcPts val="600"/>
              </a:spcBef>
              <a:buFont typeface="Arial" panose="020B0604020202020204" pitchFamily="34" charset="0"/>
              <a:buChar char="•"/>
            </a:pPr>
            <a:r>
              <a:rPr lang="en-US" sz="1100" dirty="0">
                <a:latin typeface="Segoe UI" panose="020B0502040204020203" pitchFamily="34" charset="0"/>
                <a:cs typeface="Segoe UI" panose="020B0502040204020203" pitchFamily="34" charset="0"/>
              </a:rPr>
              <a:t>brailed</a:t>
            </a:r>
            <a:r>
              <a:rPr lang="en-US" sz="1100" i="1" dirty="0">
                <a:latin typeface="Segoe UI" panose="020B0502040204020203" pitchFamily="34" charset="0"/>
                <a:cs typeface="Segoe UI" panose="020B0502040204020203" pitchFamily="34" charset="0"/>
              </a:rPr>
              <a:t> </a:t>
            </a:r>
            <a:r>
              <a:rPr lang="en-US" sz="1100" dirty="0">
                <a:latin typeface="Segoe UI" panose="020B0502040204020203" pitchFamily="34" charset="0"/>
                <a:cs typeface="Segoe UI" panose="020B0502040204020203" pitchFamily="34" charset="0"/>
              </a:rPr>
              <a:t>Periodic Table (for grades 8 and 11 only)</a:t>
            </a:r>
          </a:p>
          <a:p>
            <a:pPr marL="171450" lvl="0" indent="-171450">
              <a:spcBef>
                <a:spcPts val="600"/>
              </a:spcBef>
              <a:buFont typeface="Arial" panose="020B0604020202020204" pitchFamily="34" charset="0"/>
              <a:buChar char="•"/>
            </a:pPr>
            <a:r>
              <a:rPr lang="en-US" sz="1100" i="1" dirty="0">
                <a:latin typeface="Segoe UI" panose="020B0502040204020203" pitchFamily="34" charset="0"/>
                <a:cs typeface="Segoe UI" panose="020B0502040204020203" pitchFamily="34" charset="0"/>
              </a:rPr>
              <a:t>SECURE TA Script of Directions</a:t>
            </a:r>
          </a:p>
          <a:p>
            <a:pPr marL="171450" lvl="0" indent="-171450">
              <a:spcBef>
                <a:spcPts val="600"/>
              </a:spcBef>
              <a:buFont typeface="Arial" panose="020B0604020202020204" pitchFamily="34" charset="0"/>
              <a:buChar char="•"/>
            </a:pPr>
            <a:r>
              <a:rPr lang="en-US" sz="1100" i="1" dirty="0">
                <a:latin typeface="Segoe UI" panose="020B0502040204020203" pitchFamily="34" charset="0"/>
                <a:cs typeface="Segoe UI" panose="020B0502040204020203" pitchFamily="34" charset="0"/>
              </a:rPr>
              <a:t>Instructions for Administering Large Print and Braille Tests</a:t>
            </a:r>
          </a:p>
          <a:p>
            <a:pPr marL="0" lvl="0" indent="0">
              <a:spcBef>
                <a:spcPts val="600"/>
              </a:spcBef>
              <a:buFont typeface="Arial" panose="020B0604020202020204" pitchFamily="34" charset="0"/>
              <a:buNone/>
            </a:pPr>
            <a:endParaRPr lang="en-US" sz="1100" i="1" dirty="0">
              <a:latin typeface="Segoe UI" panose="020B0502040204020203" pitchFamily="34" charset="0"/>
              <a:cs typeface="Segoe UI" panose="020B0502040204020203" pitchFamily="34" charset="0"/>
            </a:endParaRPr>
          </a:p>
          <a:p>
            <a:pPr marL="0" lvl="0" indent="0">
              <a:spcBef>
                <a:spcPts val="600"/>
              </a:spcBef>
              <a:buFont typeface="Arial" panose="020B0604020202020204" pitchFamily="34" charset="0"/>
              <a:buNone/>
            </a:pPr>
            <a:r>
              <a:rPr lang="en-US" sz="1100" b="1" i="0" dirty="0">
                <a:latin typeface="Segoe UI" panose="020B0502040204020203" pitchFamily="34" charset="0"/>
                <a:cs typeface="Segoe UI" panose="020B0502040204020203" pitchFamily="34" charset="0"/>
              </a:rPr>
              <a:t>Spanish test kits include: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Spanish standard size test booklet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Spanish</a:t>
            </a:r>
            <a:r>
              <a:rPr lang="en-US" sz="1100" i="1" dirty="0">
                <a:latin typeface="Segoe UI" panose="020B0502040204020203" pitchFamily="34" charset="0"/>
                <a:cs typeface="Segoe UI" panose="020B0502040204020203" pitchFamily="34" charset="0"/>
              </a:rPr>
              <a:t> Glossary of Non-Science Terms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Spanish Periodic Table (for grades 8 and 11 only)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i="1" dirty="0">
                <a:latin typeface="Segoe UI" panose="020B0502040204020203" pitchFamily="34" charset="0"/>
                <a:cs typeface="Segoe UI" panose="020B0502040204020203" pitchFamily="34" charset="0"/>
              </a:rPr>
              <a:t>SECURE TA Script of Directions</a:t>
            </a:r>
          </a:p>
          <a:p>
            <a:pPr marL="0" lvl="0" indent="0">
              <a:spcBef>
                <a:spcPts val="600"/>
              </a:spcBef>
              <a:buFont typeface="Arial" panose="020B0604020202020204" pitchFamily="34" charset="0"/>
              <a:buNone/>
            </a:pPr>
            <a:endParaRPr lang="en-US" sz="1100" i="0" dirty="0">
              <a:latin typeface="Segoe UI" panose="020B0502040204020203" pitchFamily="34" charset="0"/>
              <a:cs typeface="Segoe UI" panose="020B0502040204020203" pitchFamily="34" charset="0"/>
            </a:endParaRPr>
          </a:p>
          <a:p>
            <a:pPr marL="0" lvl="0" indent="0">
              <a:spcBef>
                <a:spcPts val="600"/>
              </a:spcBef>
              <a:buFont typeface="Arial" panose="020B0604020202020204" pitchFamily="34" charset="0"/>
              <a:buNone/>
            </a:pPr>
            <a:r>
              <a:rPr lang="en-US" sz="1100" i="0" dirty="0">
                <a:latin typeface="Segoe UI" panose="020B0502040204020203" pitchFamily="34" charset="0"/>
                <a:cs typeface="Segoe UI" panose="020B0502040204020203" pitchFamily="34" charset="0"/>
              </a:rPr>
              <a:t>All test booklets are secure and must be returned to MI for processing.</a:t>
            </a:r>
          </a:p>
          <a:p>
            <a:pPr marL="0" lvl="0" indent="0">
              <a:spcBef>
                <a:spcPts val="600"/>
              </a:spcBef>
              <a:buFont typeface="Arial" panose="020B0604020202020204" pitchFamily="34" charset="0"/>
              <a:buNone/>
            </a:pPr>
            <a:endParaRPr lang="en-US" sz="1100" i="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1" i="1" dirty="0">
                <a:latin typeface="Segoe UI" panose="020B0502040204020203" pitchFamily="34" charset="0"/>
                <a:cs typeface="Segoe UI" panose="020B0502040204020203" pitchFamily="34" charset="0"/>
              </a:rPr>
              <a:t>The TA Script included in the test kits is secure and must be returned to MI with the shipment.</a:t>
            </a:r>
            <a:endParaRPr lang="en-US" sz="1100" dirty="0"/>
          </a:p>
          <a:p>
            <a:pPr marL="0" lvl="0" indent="0">
              <a:spcBef>
                <a:spcPts val="600"/>
              </a:spcBef>
              <a:buFont typeface="Arial" panose="020B0604020202020204" pitchFamily="34" charset="0"/>
              <a:buNone/>
            </a:pPr>
            <a:endParaRPr lang="en-US" sz="1100" i="0" dirty="0">
              <a:latin typeface="Segoe UI" panose="020B0502040204020203" pitchFamily="34" charset="0"/>
              <a:cs typeface="Segoe UI" panose="020B0502040204020203" pitchFamily="34" charset="0"/>
            </a:endParaRPr>
          </a:p>
          <a:p>
            <a:pPr marL="0" lvl="0" indent="0">
              <a:spcBef>
                <a:spcPts val="600"/>
              </a:spcBef>
              <a:buFont typeface="Arial" panose="020B0604020202020204" pitchFamily="34" charset="0"/>
              <a:buNone/>
            </a:pPr>
            <a:r>
              <a:rPr lang="en-US" sz="1100" i="0" dirty="0">
                <a:latin typeface="Segoe UI" panose="020B0502040204020203" pitchFamily="34" charset="0"/>
                <a:cs typeface="Segoe UI" panose="020B0502040204020203" pitchFamily="34" charset="0"/>
              </a:rPr>
              <a:t>Periodic tables and the</a:t>
            </a:r>
            <a:r>
              <a:rPr lang="en-US" sz="1100" i="1" dirty="0">
                <a:latin typeface="Segoe UI" panose="020B0502040204020203" pitchFamily="34" charset="0"/>
                <a:cs typeface="Segoe UI" panose="020B0502040204020203" pitchFamily="34" charset="0"/>
              </a:rPr>
              <a:t> Instructions for Administering Large Print and Braille Tests </a:t>
            </a:r>
            <a:r>
              <a:rPr lang="en-US" sz="1100" i="0" dirty="0">
                <a:latin typeface="Segoe UI" panose="020B0502040204020203" pitchFamily="34" charset="0"/>
                <a:cs typeface="Segoe UI" panose="020B0502040204020203" pitchFamily="34" charset="0"/>
              </a:rPr>
              <a:t>are </a:t>
            </a:r>
            <a:r>
              <a:rPr lang="en-US" sz="1100" b="1" i="0" dirty="0">
                <a:latin typeface="Segoe UI" panose="020B0502040204020203" pitchFamily="34" charset="0"/>
                <a:cs typeface="Segoe UI" panose="020B0502040204020203" pitchFamily="34" charset="0"/>
              </a:rPr>
              <a:t>non-secure </a:t>
            </a:r>
            <a:r>
              <a:rPr lang="en-US" sz="1100" i="0" dirty="0">
                <a:latin typeface="Segoe UI" panose="020B0502040204020203" pitchFamily="34" charset="0"/>
                <a:cs typeface="Segoe UI" panose="020B0502040204020203" pitchFamily="34" charset="0"/>
              </a:rPr>
              <a:t>and do not need to be returned to MI with the shipment.</a:t>
            </a:r>
          </a:p>
          <a:p>
            <a:pPr marL="0" lvl="0" indent="0">
              <a:spcBef>
                <a:spcPts val="600"/>
              </a:spcBef>
              <a:buFont typeface="Arial" panose="020B0604020202020204" pitchFamily="34" charset="0"/>
              <a:buNone/>
            </a:pPr>
            <a:endParaRPr lang="en-US" sz="1100" b="1" i="1"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17</a:t>
            </a:fld>
            <a:endParaRPr lang="en-US" dirty="0"/>
          </a:p>
        </p:txBody>
      </p:sp>
    </p:spTree>
    <p:extLst>
      <p:ext uri="{BB962C8B-B14F-4D97-AF65-F5344CB8AC3E}">
        <p14:creationId xmlns:p14="http://schemas.microsoft.com/office/powerpoint/2010/main" val="347339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i="1" dirty="0"/>
              <a:t>Instructions for Administering Large Print and Braille Tests </a:t>
            </a:r>
            <a:r>
              <a:rPr lang="en-US" sz="1200" dirty="0"/>
              <a:t>included in your Large Print or Braille test kit provides generic information on material preparation, administration of large print and Braille test forms, recording student responses, and processing materials after testing. D</a:t>
            </a:r>
            <a:r>
              <a:rPr lang="en-US" dirty="0"/>
              <a:t>istricts should use the instructions on the portal for information that is specific to Washington guidelines.</a:t>
            </a:r>
            <a:endParaRPr lang="en-US" sz="1200" dirty="0"/>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18</a:t>
            </a:fld>
            <a:endParaRPr lang="en-US" dirty="0"/>
          </a:p>
        </p:txBody>
      </p:sp>
    </p:spTree>
    <p:extLst>
      <p:ext uri="{BB962C8B-B14F-4D97-AF65-F5344CB8AC3E}">
        <p14:creationId xmlns:p14="http://schemas.microsoft.com/office/powerpoint/2010/main" val="949379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some important points when administering the Large Print and Braille tests.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test and answer booklets must have a student identification label on the front cover.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includes the standard test/answer booklet that student responses will be transcribed into.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Large print and Braille tests </a:t>
            </a:r>
            <a:r>
              <a:rPr lang="en-US" sz="1200" dirty="0">
                <a:latin typeface="Segoe UI Semibold" panose="020B0702040204020203" pitchFamily="34" charset="0"/>
                <a:cs typeface="Segoe UI Semibold" panose="020B0702040204020203" pitchFamily="34" charset="0"/>
              </a:rPr>
              <a:t>must</a:t>
            </a:r>
            <a:r>
              <a:rPr lang="en-US" sz="1200" dirty="0"/>
              <a:t> be transcribed into a standard test booklet for scoring.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 responses must be transcribed into the standard print answer booklet by a trained TA or other trained staff.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the </a:t>
            </a:r>
            <a:r>
              <a:rPr lang="en-US" i="1" dirty="0"/>
              <a:t>Scribing Protocol for Washington State Assessments </a:t>
            </a:r>
            <a:r>
              <a:rPr lang="en-US" dirty="0"/>
              <a:t>posted on the WCAP Portal for specific directions when scribing and transcribing.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Any responses that are not transcribed into a standard print answer booklet will not be scored.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Segoe UI Semibold" panose="020B0702040204020203" pitchFamily="34" charset="0"/>
                <a:cs typeface="Segoe UI Semibold" panose="020B0702040204020203" pitchFamily="34" charset="0"/>
              </a:rPr>
              <a:t>All</a:t>
            </a:r>
            <a:r>
              <a:rPr lang="en-US" sz="1200" dirty="0"/>
              <a:t> test booklets are </a:t>
            </a:r>
            <a:r>
              <a:rPr lang="en-US" sz="1200" dirty="0">
                <a:latin typeface="Segoe UI Semibold" panose="020B0702040204020203" pitchFamily="34" charset="0"/>
                <a:cs typeface="Segoe UI Semibold" panose="020B0702040204020203" pitchFamily="34" charset="0"/>
              </a:rPr>
              <a:t>secure</a:t>
            </a:r>
            <a:r>
              <a:rPr lang="en-US" sz="1200" dirty="0"/>
              <a:t> and must be returned to MI for processing.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Large Print and Braille booklets with student responses must also be returned to 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These will be marked as non-scorable.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All test materials and student responses are secure and confidential.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includes student </a:t>
            </a:r>
            <a:r>
              <a:rPr lang="en-US" dirty="0"/>
              <a:t>oral responses, taped responses, or written responses on paper besides the test and/or answer booklet provided with the assessment.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Transcription of student responses must be identical to what the student provides.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includes grammar, punctuation, and spelling.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 student provides an incomplete response, the transcription must match that incomplete response exactly.</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Transcription should be proofread by a second impartial party to confirm accuracy.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Altering or editing student responses is a direct violation of test security.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When transcription is complete all materials should be immediately returned to the SC.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SC will process and securely store test booklets for return to the DC.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SC is also responsible for securely destroying ancillary materials with student responses.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not permitted to retain copies or dispose of student responses by placing them in the trash or recycle location.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The scribe/transcriber must provide written affirmation that responses were transcribed with fidelity.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19</a:t>
            </a:fld>
            <a:endParaRPr lang="en-US" dirty="0"/>
          </a:p>
        </p:txBody>
      </p:sp>
    </p:spTree>
    <p:extLst>
      <p:ext uri="{BB962C8B-B14F-4D97-AF65-F5344CB8AC3E}">
        <p14:creationId xmlns:p14="http://schemas.microsoft.com/office/powerpoint/2010/main" val="400970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word art on the slide highlights the topics and main points covered throughout this presentation. </a:t>
            </a:r>
            <a:r>
              <a:rPr lang="en-US" sz="1100" dirty="0">
                <a:latin typeface="Segoe UI" panose="020B0502040204020203" pitchFamily="34" charset="0"/>
                <a:cs typeface="Segoe UI" panose="020B0502040204020203" pitchFamily="34" charset="0"/>
              </a:rPr>
              <a:t>This presentation was created to support the training of all staff that administer and assist with the accommodated test administration. </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dirty="0"/>
          </a:p>
        </p:txBody>
      </p:sp>
    </p:spTree>
    <p:extLst>
      <p:ext uri="{BB962C8B-B14F-4D97-AF65-F5344CB8AC3E}">
        <p14:creationId xmlns:p14="http://schemas.microsoft.com/office/powerpoint/2010/main" val="2157836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None/>
            </a:pPr>
            <a:r>
              <a:rPr lang="en-US" sz="1100" dirty="0"/>
              <a:t>The items listed on the slide are just some of the incidents reported to OSPI each test administration, they are in no particular order. Let’s walk through them and go over the steps and processes that may help prevent you from having to report any incidents.</a:t>
            </a:r>
          </a:p>
          <a:p>
            <a:pPr marL="0" indent="0">
              <a:spcBef>
                <a:spcPts val="600"/>
              </a:spcBef>
              <a:spcAft>
                <a:spcPts val="600"/>
              </a:spcAft>
              <a:buNone/>
            </a:pPr>
            <a:endParaRPr lang="en-US" sz="1100" dirty="0"/>
          </a:p>
          <a:p>
            <a:pPr marL="342900" indent="-342900">
              <a:spcBef>
                <a:spcPts val="600"/>
              </a:spcBef>
              <a:spcAft>
                <a:spcPts val="600"/>
              </a:spcAft>
              <a:buAutoNum type="arabicPeriod"/>
            </a:pPr>
            <a:r>
              <a:rPr lang="en-US" sz="1100" dirty="0"/>
              <a:t>Secure TA Scripts are not returned to the vendor with testing materials.</a:t>
            </a:r>
          </a:p>
          <a:p>
            <a:pPr marL="800100" lvl="1" indent="-342900">
              <a:spcBef>
                <a:spcPts val="600"/>
              </a:spcBef>
              <a:spcAft>
                <a:spcPts val="600"/>
              </a:spcAft>
              <a:buFont typeface="Arial" panose="020B0604020202020204" pitchFamily="34" charset="0"/>
              <a:buChar char="•"/>
            </a:pPr>
            <a:r>
              <a:rPr lang="en-US" sz="1100" dirty="0"/>
              <a:t>All scripts that are shipped with test materials are secure.</a:t>
            </a:r>
          </a:p>
          <a:p>
            <a:pPr marL="800100" lvl="1" indent="-342900">
              <a:spcBef>
                <a:spcPts val="600"/>
              </a:spcBef>
              <a:spcAft>
                <a:spcPts val="600"/>
              </a:spcAft>
              <a:buFont typeface="Arial" panose="020B0604020202020204" pitchFamily="34" charset="0"/>
              <a:buChar char="•"/>
            </a:pPr>
            <a:r>
              <a:rPr lang="en-US" sz="1100" dirty="0"/>
              <a:t>Best practice for ensuring that these are not lost or destroyed is to include them on your check-in/check-out lists, so they are accounted for at the end of the session.</a:t>
            </a:r>
          </a:p>
          <a:p>
            <a:pPr marL="342900" indent="-342900">
              <a:spcBef>
                <a:spcPts val="600"/>
              </a:spcBef>
              <a:spcAft>
                <a:spcPts val="600"/>
              </a:spcAft>
              <a:buAutoNum type="arabicPeriod"/>
            </a:pPr>
            <a:endParaRPr lang="en-US" sz="1100" dirty="0"/>
          </a:p>
          <a:p>
            <a:pPr marL="342900" indent="-342900">
              <a:spcBef>
                <a:spcPts val="600"/>
              </a:spcBef>
              <a:spcAft>
                <a:spcPts val="600"/>
              </a:spcAft>
              <a:buAutoNum type="arabicPeriod"/>
            </a:pPr>
            <a:r>
              <a:rPr lang="en-US" sz="1100" dirty="0"/>
              <a:t>Test booklets are shredded.</a:t>
            </a:r>
          </a:p>
          <a:p>
            <a:pPr marL="800100" lvl="1" indent="-342900">
              <a:spcBef>
                <a:spcPts val="600"/>
              </a:spcBef>
              <a:spcAft>
                <a:spcPts val="600"/>
              </a:spcAft>
              <a:buFont typeface="Arial" panose="020B0604020202020204" pitchFamily="34" charset="0"/>
              <a:buChar char="•"/>
            </a:pPr>
            <a:r>
              <a:rPr lang="en-US" sz="1100" dirty="0"/>
              <a:t>All test booklets </a:t>
            </a:r>
            <a:r>
              <a:rPr lang="en-US" sz="1100" b="1" dirty="0"/>
              <a:t>must</a:t>
            </a:r>
            <a:r>
              <a:rPr lang="en-US" sz="1100" dirty="0"/>
              <a:t> be returned to MI at the end of the administration. Test booklets should </a:t>
            </a:r>
            <a:r>
              <a:rPr lang="en-US" sz="1100" b="1" dirty="0"/>
              <a:t>never </a:t>
            </a:r>
            <a:r>
              <a:rPr lang="en-US" sz="1100" b="0" dirty="0"/>
              <a:t>be shredded</a:t>
            </a:r>
            <a:r>
              <a:rPr lang="en-US" sz="1100" b="1" dirty="0"/>
              <a:t>.</a:t>
            </a:r>
          </a:p>
          <a:p>
            <a:pPr marL="342900" indent="-342900">
              <a:spcBef>
                <a:spcPts val="600"/>
              </a:spcBef>
              <a:spcAft>
                <a:spcPts val="600"/>
              </a:spcAft>
              <a:buAutoNum type="arabicPeriod"/>
            </a:pPr>
            <a:endParaRPr lang="en-US" sz="1100" dirty="0"/>
          </a:p>
          <a:p>
            <a:pPr marL="342900" indent="-342900">
              <a:spcBef>
                <a:spcPts val="600"/>
              </a:spcBef>
              <a:spcAft>
                <a:spcPts val="600"/>
              </a:spcAft>
              <a:buAutoNum type="arabicPeriod"/>
            </a:pPr>
            <a:r>
              <a:rPr lang="en-US" sz="1100" dirty="0"/>
              <a:t>Braille and Large Print student responses are not transcribed into a standard test booklet.</a:t>
            </a:r>
          </a:p>
          <a:p>
            <a:pPr marL="800100" lvl="1" indent="-342900">
              <a:spcBef>
                <a:spcPts val="600"/>
              </a:spcBef>
              <a:spcAft>
                <a:spcPts val="600"/>
              </a:spcAft>
              <a:buFont typeface="Arial" panose="020B0604020202020204" pitchFamily="34" charset="0"/>
              <a:buChar char="•"/>
            </a:pPr>
            <a:r>
              <a:rPr lang="en-US" sz="1100" dirty="0"/>
              <a:t>All student responses in Braille and Large Print test booklets must be transcribed into a standard test booklet or they will not be scored.</a:t>
            </a:r>
          </a:p>
          <a:p>
            <a:pPr marL="342900" indent="-342900">
              <a:spcBef>
                <a:spcPts val="600"/>
              </a:spcBef>
              <a:spcAft>
                <a:spcPts val="600"/>
              </a:spcAft>
              <a:buAutoNum type="arabicPeriod"/>
            </a:pPr>
            <a:endParaRPr lang="en-US" sz="1100" dirty="0"/>
          </a:p>
          <a:p>
            <a:pPr marL="342900" indent="-342900">
              <a:spcBef>
                <a:spcPts val="600"/>
              </a:spcBef>
              <a:spcAft>
                <a:spcPts val="600"/>
              </a:spcAft>
              <a:buAutoNum type="arabicPeriod"/>
            </a:pPr>
            <a:r>
              <a:rPr lang="en-US" sz="1100" dirty="0"/>
              <a:t>Materials are not stored securely.</a:t>
            </a:r>
          </a:p>
          <a:p>
            <a:pPr marL="800100" lvl="1" indent="-342900">
              <a:spcBef>
                <a:spcPts val="600"/>
              </a:spcBef>
              <a:spcAft>
                <a:spcPts val="600"/>
              </a:spcAft>
              <a:buFont typeface="Arial" panose="020B0604020202020204" pitchFamily="34" charset="0"/>
              <a:buChar char="•"/>
            </a:pPr>
            <a:r>
              <a:rPr lang="en-US" sz="1100" dirty="0"/>
              <a:t>When not in use, materials must be kept in a secure, locked, storage with limited accessibility.</a:t>
            </a:r>
          </a:p>
          <a:p>
            <a:pPr marL="342900" indent="-342900">
              <a:spcBef>
                <a:spcPts val="600"/>
              </a:spcBef>
              <a:spcAft>
                <a:spcPts val="600"/>
              </a:spcAft>
              <a:buAutoNum type="arabicPeriod"/>
            </a:pPr>
            <a:endParaRPr lang="en-US" sz="1100" dirty="0"/>
          </a:p>
          <a:p>
            <a:pPr marL="342900" indent="-342900">
              <a:spcBef>
                <a:spcPts val="600"/>
              </a:spcBef>
              <a:spcAft>
                <a:spcPts val="600"/>
              </a:spcAft>
              <a:buAutoNum type="arabicPeriod"/>
            </a:pPr>
            <a:r>
              <a:rPr lang="en-US" sz="1100" dirty="0"/>
              <a:t>Missing materials are not reported.</a:t>
            </a:r>
          </a:p>
          <a:p>
            <a:pPr marL="800100" lvl="1" indent="-342900">
              <a:spcBef>
                <a:spcPts val="600"/>
              </a:spcBef>
              <a:spcAft>
                <a:spcPts val="600"/>
              </a:spcAft>
              <a:buFont typeface="Arial" panose="020B0604020202020204" pitchFamily="34" charset="0"/>
              <a:buChar char="•"/>
            </a:pPr>
            <a:r>
              <a:rPr lang="en-US" sz="1100" dirty="0"/>
              <a:t>If you find that you did not receive a material noted on your </a:t>
            </a:r>
            <a:r>
              <a:rPr lang="en-US" sz="1100" i="1" dirty="0"/>
              <a:t>District Security Checklist</a:t>
            </a:r>
            <a:r>
              <a:rPr lang="en-US" sz="1100" dirty="0"/>
              <a:t>, you must immediately report them to the MI helpdesk at (</a:t>
            </a:r>
            <a:r>
              <a:rPr lang="en-US" b="0" i="0" dirty="0">
                <a:solidFill>
                  <a:srgbClr val="081723"/>
                </a:solidFill>
                <a:effectLst/>
                <a:latin typeface="Roboto" panose="02000000000000000000" pitchFamily="2" charset="0"/>
              </a:rPr>
              <a:t>866) 762-1056 </a:t>
            </a:r>
            <a:r>
              <a:rPr lang="en-US" sz="1100" dirty="0"/>
              <a:t>and fill out the </a:t>
            </a:r>
            <a:r>
              <a:rPr lang="en-US" sz="1100" i="1" dirty="0"/>
              <a:t>Test Material Variance </a:t>
            </a:r>
            <a:r>
              <a:rPr lang="en-US" sz="1100" dirty="0"/>
              <a:t>form in ARMS.</a:t>
            </a:r>
          </a:p>
          <a:p>
            <a:pPr marL="800100" lvl="1" indent="-342900">
              <a:spcBef>
                <a:spcPts val="600"/>
              </a:spcBef>
              <a:spcAft>
                <a:spcPts val="600"/>
              </a:spcAft>
              <a:buFont typeface="Arial" panose="020B0604020202020204" pitchFamily="34" charset="0"/>
              <a:buChar char="•"/>
            </a:pPr>
            <a:r>
              <a:rPr lang="en-US" sz="1100" dirty="0"/>
              <a:t>Any materials not reported will generate a security report and prompt a communication from OSPI after the test administration.</a:t>
            </a:r>
          </a:p>
          <a:p>
            <a:pPr marL="342900" indent="-342900">
              <a:spcBef>
                <a:spcPts val="600"/>
              </a:spcBef>
              <a:spcAft>
                <a:spcPts val="600"/>
              </a:spcAft>
              <a:buAutoNum type="arabicPeriod"/>
            </a:pPr>
            <a:endParaRPr lang="en-US" sz="1100" dirty="0"/>
          </a:p>
          <a:p>
            <a:pPr marL="342900" indent="-342900">
              <a:spcBef>
                <a:spcPts val="600"/>
              </a:spcBef>
              <a:spcAft>
                <a:spcPts val="600"/>
              </a:spcAft>
              <a:buAutoNum type="arabicPeriod"/>
            </a:pPr>
            <a:r>
              <a:rPr lang="en-US" sz="1100" dirty="0"/>
              <a:t>Biohazard test booklets are not reported.</a:t>
            </a:r>
          </a:p>
          <a:p>
            <a:pPr marL="800100" lvl="1" indent="-342900">
              <a:spcBef>
                <a:spcPts val="600"/>
              </a:spcBef>
              <a:spcAft>
                <a:spcPts val="600"/>
              </a:spcAft>
              <a:buFont typeface="Arial" panose="020B0604020202020204" pitchFamily="34" charset="0"/>
              <a:buChar char="•"/>
            </a:pPr>
            <a:r>
              <a:rPr lang="en-US" sz="1100" dirty="0">
                <a:latin typeface="Segoe UI"/>
                <a:cs typeface="Segoe UI"/>
              </a:rPr>
              <a:t>Biohazard materials </a:t>
            </a:r>
            <a:r>
              <a:rPr lang="en-US" dirty="0">
                <a:latin typeface="Segoe UI"/>
                <a:cs typeface="Segoe UI"/>
              </a:rPr>
              <a:t>are</a:t>
            </a:r>
            <a:r>
              <a:rPr lang="en-US" sz="1100" dirty="0">
                <a:latin typeface="Segoe UI"/>
                <a:cs typeface="Segoe UI"/>
              </a:rPr>
              <a:t> the </a:t>
            </a:r>
            <a:r>
              <a:rPr lang="en-US" sz="1100" b="1" dirty="0">
                <a:latin typeface="Segoe UI"/>
                <a:cs typeface="Segoe UI"/>
              </a:rPr>
              <a:t>only</a:t>
            </a:r>
            <a:r>
              <a:rPr lang="en-US" sz="1100" dirty="0">
                <a:latin typeface="Segoe UI"/>
                <a:cs typeface="Segoe UI"/>
              </a:rPr>
              <a:t> test booklets that are securely destroyed by the district.</a:t>
            </a:r>
          </a:p>
          <a:p>
            <a:pPr marL="800100" lvl="1" indent="-342900">
              <a:spcBef>
                <a:spcPts val="600"/>
              </a:spcBef>
              <a:spcAft>
                <a:spcPts val="600"/>
              </a:spcAft>
              <a:buFont typeface="Arial" panose="020B0604020202020204" pitchFamily="34" charset="0"/>
              <a:buChar char="•"/>
            </a:pPr>
            <a:r>
              <a:rPr lang="en-US" sz="1100" dirty="0"/>
              <a:t>If not reported, they are considered missing and will generate a security report and prompt a communication from OSPI after the test administration.</a:t>
            </a:r>
          </a:p>
          <a:p>
            <a:pPr marL="342900" indent="-342900">
              <a:spcBef>
                <a:spcPts val="600"/>
              </a:spcBef>
              <a:spcAft>
                <a:spcPts val="600"/>
              </a:spcAft>
              <a:buAutoNum type="arabicPeriod"/>
            </a:pPr>
            <a:endParaRPr lang="en-US" sz="1100" dirty="0"/>
          </a:p>
          <a:p>
            <a:pPr marL="342900" indent="-342900">
              <a:spcBef>
                <a:spcPts val="600"/>
              </a:spcBef>
              <a:spcAft>
                <a:spcPts val="600"/>
              </a:spcAft>
              <a:buAutoNum type="arabicPeriod"/>
            </a:pPr>
            <a:r>
              <a:rPr lang="en-US" sz="1100" dirty="0"/>
              <a:t>Materials are forgotten and not returned to MI.</a:t>
            </a:r>
          </a:p>
          <a:p>
            <a:pPr marL="800100" lvl="1" indent="-342900">
              <a:spcBef>
                <a:spcPts val="600"/>
              </a:spcBef>
              <a:spcAft>
                <a:spcPts val="600"/>
              </a:spcAft>
              <a:buFont typeface="Arial" panose="020B0604020202020204" pitchFamily="34" charset="0"/>
              <a:buChar char="•"/>
            </a:pPr>
            <a:r>
              <a:rPr lang="en-US" sz="1100" dirty="0"/>
              <a:t>Store secure test materials in the same location year after year. </a:t>
            </a:r>
          </a:p>
          <a:p>
            <a:pPr marL="800100" lvl="1" indent="-342900">
              <a:spcBef>
                <a:spcPts val="600"/>
              </a:spcBef>
              <a:spcAft>
                <a:spcPts val="600"/>
              </a:spcAft>
              <a:buFont typeface="Arial" panose="020B0604020202020204" pitchFamily="34" charset="0"/>
              <a:buChar char="•"/>
            </a:pPr>
            <a:r>
              <a:rPr lang="en-US" sz="1100" dirty="0">
                <a:latin typeface="Segoe UI"/>
                <a:cs typeface="Segoe UI"/>
              </a:rPr>
              <a:t>Write steps into your </a:t>
            </a:r>
            <a:r>
              <a:rPr lang="en-US" sz="1100" i="1" dirty="0">
                <a:latin typeface="Segoe UI"/>
                <a:cs typeface="Segoe UI"/>
              </a:rPr>
              <a:t>Test Security and Building Plan</a:t>
            </a:r>
            <a:r>
              <a:rPr lang="en-US" sz="1100" dirty="0">
                <a:latin typeface="Segoe UI"/>
                <a:cs typeface="Segoe UI"/>
              </a:rPr>
              <a:t> to ensure this location is checked at the end of each test window.</a:t>
            </a:r>
          </a:p>
          <a:p>
            <a:pPr marL="342900" indent="-342900">
              <a:spcBef>
                <a:spcPts val="600"/>
              </a:spcBef>
              <a:spcAft>
                <a:spcPts val="600"/>
              </a:spcAft>
              <a:buAutoNum type="arabicPeriod"/>
            </a:pPr>
            <a:endParaRPr lang="en-US" sz="1100" dirty="0"/>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20</a:t>
            </a:fld>
            <a:endParaRPr lang="en-US" dirty="0"/>
          </a:p>
        </p:txBody>
      </p:sp>
    </p:spTree>
    <p:extLst>
      <p:ext uri="{BB962C8B-B14F-4D97-AF65-F5344CB8AC3E}">
        <p14:creationId xmlns:p14="http://schemas.microsoft.com/office/powerpoint/2010/main" val="1852454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Segoe UI" panose="020B0502040204020203" pitchFamily="34" charset="0"/>
                <a:cs typeface="Segoe UI" panose="020B0502040204020203" pitchFamily="34" charset="0"/>
              </a:rPr>
              <a:t>This section covers preparing</a:t>
            </a:r>
            <a:r>
              <a:rPr lang="en-US" sz="1100" baseline="0" dirty="0">
                <a:latin typeface="Segoe UI" panose="020B0502040204020203" pitchFamily="34" charset="0"/>
                <a:cs typeface="Segoe UI" panose="020B0502040204020203" pitchFamily="34" charset="0"/>
              </a:rPr>
              <a:t> materials for return to the scoring contractor, MI.</a:t>
            </a:r>
            <a:endParaRPr lang="en-US" sz="110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21</a:t>
            </a:fld>
            <a:endParaRPr lang="en-US" dirty="0"/>
          </a:p>
        </p:txBody>
      </p:sp>
    </p:spTree>
    <p:extLst>
      <p:ext uri="{BB962C8B-B14F-4D97-AF65-F5344CB8AC3E}">
        <p14:creationId xmlns:p14="http://schemas.microsoft.com/office/powerpoint/2010/main" val="2587287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delays in shipping have caused materials returned toward the end of the window to show up on security reports.</a:t>
            </a:r>
          </a:p>
          <a:p>
            <a:pPr marL="171450" indent="-171450">
              <a:buFont typeface="Arial" panose="020B0604020202020204" pitchFamily="34" charset="0"/>
              <a:buChar char="•"/>
            </a:pPr>
            <a:r>
              <a:rPr lang="en-US" dirty="0"/>
              <a:t>Increased shipping demands have caused significant delays</a:t>
            </a:r>
          </a:p>
          <a:p>
            <a:pPr marL="171450" indent="-171450">
              <a:buFont typeface="Arial" panose="020B0604020202020204" pitchFamily="34" charset="0"/>
              <a:buChar char="•"/>
            </a:pPr>
            <a:r>
              <a:rPr lang="en-US" dirty="0"/>
              <a:t>Because of these delays many districts have returned materials at the end of the test window and have still had materials show up on security reports</a:t>
            </a:r>
          </a:p>
          <a:p>
            <a:endParaRPr lang="en-US" dirty="0"/>
          </a:p>
          <a:p>
            <a:r>
              <a:rPr lang="en-US" dirty="0"/>
              <a:t>The return materials date listed in previous slides is the last day districts should return materials.</a:t>
            </a:r>
          </a:p>
          <a:p>
            <a:pPr marL="171450" indent="-171450">
              <a:buFont typeface="Arial" panose="020B0604020202020204" pitchFamily="34" charset="0"/>
              <a:buChar char="•"/>
            </a:pPr>
            <a:r>
              <a:rPr lang="en-US" dirty="0"/>
              <a:t>Late scorable materials create delays in reporting.</a:t>
            </a:r>
          </a:p>
          <a:p>
            <a:endParaRPr lang="en-US" dirty="0"/>
          </a:p>
          <a:p>
            <a:r>
              <a:rPr lang="en-US" dirty="0"/>
              <a:t>Preferred practice is for districts to return materials as soon as testing is complete and are no longer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districts administer accommodated tests early in the window and can return materials when district has completed accommodated testing.</a:t>
            </a:r>
          </a:p>
          <a:p>
            <a:endParaRPr lang="en-US" dirty="0"/>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22</a:t>
            </a:fld>
            <a:endParaRPr lang="en-US" dirty="0"/>
          </a:p>
        </p:txBody>
      </p:sp>
    </p:spTree>
    <p:extLst>
      <p:ext uri="{BB962C8B-B14F-4D97-AF65-F5344CB8AC3E}">
        <p14:creationId xmlns:p14="http://schemas.microsoft.com/office/powerpoint/2010/main" val="1890362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eaLnBrk="0" fontAlgn="base" hangingPunct="0">
              <a:defRPr/>
            </a:pPr>
            <a:r>
              <a:rPr lang="en-US" sz="1100" b="1" dirty="0">
                <a:latin typeface="Segoe UI" panose="020B0502040204020203" pitchFamily="34" charset="0"/>
                <a:cs typeface="Segoe UI" panose="020B0502040204020203" pitchFamily="34" charset="0"/>
              </a:rPr>
              <a:t>Responsibilities for Return of Materials</a:t>
            </a:r>
          </a:p>
          <a:p>
            <a:pPr marL="0" lvl="1" defTabSz="931774" eaLnBrk="0" fontAlgn="base" hangingPunct="0">
              <a:defRPr/>
            </a:pPr>
            <a:r>
              <a:rPr lang="en-US" sz="1100" b="1" dirty="0">
                <a:latin typeface="Segoe UI" panose="020B0502040204020203" pitchFamily="34" charset="0"/>
                <a:cs typeface="Segoe UI" panose="020B0502040204020203" pitchFamily="34" charset="0"/>
              </a:rPr>
              <a:t>TA Responsibilities:</a:t>
            </a:r>
          </a:p>
          <a:p>
            <a:pPr marL="232943" lvl="1" indent="-232943" defTabSz="931774" eaLnBrk="0" fontAlgn="base" hangingPunct="0">
              <a:buFont typeface="+mj-lt"/>
              <a:buAutoNum type="arabicPeriod"/>
              <a:defRPr/>
            </a:pPr>
            <a:r>
              <a:rPr lang="en-US" sz="1100" dirty="0">
                <a:latin typeface="Segoe UI" panose="020B0502040204020203" pitchFamily="34" charset="0"/>
                <a:cs typeface="Segoe UI" panose="020B0502040204020203" pitchFamily="34" charset="0"/>
              </a:rPr>
              <a:t>Prior to excusing students from the testing session</a:t>
            </a:r>
          </a:p>
          <a:p>
            <a:pPr marL="419298" lvl="1" indent="-174708" defTabSz="931774" eaLnBrk="0" fontAlgn="base" hangingPunct="0">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Collect and account for all test materials passed out to each student in support of the test session.</a:t>
            </a:r>
          </a:p>
          <a:p>
            <a:pPr marL="419298" lvl="1" indent="-174708" defTabSz="931774" eaLnBrk="0" fontAlgn="base" hangingPunct="0">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Clear all calculator memories</a:t>
            </a:r>
          </a:p>
          <a:p>
            <a:pPr marL="232943" lvl="1" indent="-232943" defTabSz="931774" eaLnBrk="0" fontAlgn="base" hangingPunct="0">
              <a:buFont typeface="+mj-lt"/>
              <a:buAutoNum type="arabicPeriod" startAt="2"/>
              <a:defRPr/>
            </a:pPr>
            <a:r>
              <a:rPr lang="en-US" sz="1100" dirty="0">
                <a:latin typeface="Segoe UI" panose="020B0502040204020203" pitchFamily="34" charset="0"/>
                <a:cs typeface="Segoe UI" panose="020B0502040204020203" pitchFamily="34" charset="0"/>
              </a:rPr>
              <a:t>Transcribe student responses from large print or braille booklets into standard test or answer booklets</a:t>
            </a:r>
          </a:p>
          <a:p>
            <a:pPr marL="232943" lvl="1" indent="-232943" defTabSz="931774" eaLnBrk="0" fontAlgn="base" hangingPunct="0">
              <a:buFont typeface="+mj-lt"/>
              <a:buAutoNum type="arabicPeriod" startAt="2"/>
              <a:defRPr/>
            </a:pPr>
            <a:r>
              <a:rPr lang="en-US" sz="1100" dirty="0">
                <a:latin typeface="Segoe UI" panose="020B0502040204020203" pitchFamily="34" charset="0"/>
                <a:cs typeface="Segoe UI" panose="020B0502040204020203" pitchFamily="34" charset="0"/>
              </a:rPr>
              <a:t>Return all test materials to the SCs</a:t>
            </a:r>
          </a:p>
          <a:p>
            <a:pPr marL="0" lvl="1" defTabSz="931774" eaLnBrk="0" fontAlgn="base" hangingPunct="0">
              <a:spcAft>
                <a:spcPct val="0"/>
              </a:spcAft>
              <a:defRPr/>
            </a:pPr>
            <a:endParaRPr lang="en-US" sz="1100" b="1" dirty="0">
              <a:latin typeface="Segoe UI" panose="020B0502040204020203" pitchFamily="34" charset="0"/>
              <a:cs typeface="Segoe UI" panose="020B0502040204020203" pitchFamily="34" charset="0"/>
            </a:endParaRPr>
          </a:p>
          <a:p>
            <a:pPr marL="0" lvl="1" defTabSz="931774" eaLnBrk="0" fontAlgn="base" hangingPunct="0">
              <a:spcAft>
                <a:spcPct val="0"/>
              </a:spcAft>
              <a:defRPr/>
            </a:pPr>
            <a:r>
              <a:rPr lang="en-US" sz="1100" b="1" dirty="0">
                <a:latin typeface="Segoe UI" panose="020B0502040204020203" pitchFamily="34" charset="0"/>
                <a:cs typeface="Segoe UI" panose="020B0502040204020203" pitchFamily="34" charset="0"/>
              </a:rPr>
              <a:t>SC Responsibilities: </a:t>
            </a:r>
          </a:p>
          <a:p>
            <a:pPr marL="232943" lvl="1" indent="-232943" defTabSz="931774" eaLnBrk="0" fontAlgn="base" hangingPunct="0">
              <a:spcAft>
                <a:spcPct val="0"/>
              </a:spcAft>
              <a:buFont typeface="+mj-lt"/>
              <a:buAutoNum type="arabicPeriod"/>
              <a:defRPr/>
            </a:pPr>
            <a:r>
              <a:rPr lang="en-US" sz="1100" dirty="0">
                <a:latin typeface="Segoe UI" panose="020B0502040204020203" pitchFamily="34" charset="0"/>
                <a:cs typeface="Segoe UI" panose="020B0502040204020203" pitchFamily="34" charset="0"/>
              </a:rPr>
              <a:t>Ensure all materials checked out to TAs have been returned. </a:t>
            </a:r>
          </a:p>
          <a:p>
            <a:pPr marL="419298" lvl="2" indent="-174708" defTabSz="931774" eaLnBrk="0" fontAlgn="base" hangingPunct="0">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Immediate inventory of materials is important,  a missing booklet can be immediately noted and retrieved. </a:t>
            </a:r>
          </a:p>
          <a:p>
            <a:pPr marL="419298" lvl="2" indent="-174708" defTabSz="931774" eaLnBrk="0" fontAlgn="base" hangingPunct="0">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Remove ancillary papers from test booklets</a:t>
            </a:r>
          </a:p>
          <a:p>
            <a:pPr marL="876498" lvl="3" indent="-174708" defTabSz="931774" eaLnBrk="0" fontAlgn="base" hangingPunct="0">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Ancillary papers will not be scored and may cause damage to scanners. </a:t>
            </a:r>
          </a:p>
          <a:p>
            <a:pPr marL="876498" lvl="3" indent="-174708" defTabSz="931774" eaLnBrk="0" fontAlgn="base" hangingPunct="0">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Ancillary materials must be securely destroyed. </a:t>
            </a:r>
          </a:p>
          <a:p>
            <a:pPr marL="232943" lvl="1" indent="-232943" defTabSz="931774" eaLnBrk="0" fontAlgn="base" hangingPunct="0">
              <a:spcAft>
                <a:spcPct val="0"/>
              </a:spcAft>
              <a:buFont typeface="+mj-lt"/>
              <a:buAutoNum type="arabicPeriod" startAt="3"/>
              <a:defRPr/>
            </a:pPr>
            <a:r>
              <a:rPr lang="en-US" sz="1100" dirty="0">
                <a:latin typeface="Segoe UI" panose="020B0502040204020203" pitchFamily="34" charset="0"/>
                <a:cs typeface="Segoe UI" panose="020B0502040204020203" pitchFamily="34" charset="0"/>
              </a:rPr>
              <a:t>Verify student responses from large print or braille booklets have been transcribed into standard print test booklets. </a:t>
            </a:r>
          </a:p>
          <a:p>
            <a:pPr marL="232943" lvl="1" indent="-232943" defTabSz="931774" eaLnBrk="0" fontAlgn="base" hangingPunct="0">
              <a:spcAft>
                <a:spcPct val="0"/>
              </a:spcAft>
              <a:buFont typeface="+mj-lt"/>
              <a:buAutoNum type="arabicPeriod" startAt="3"/>
              <a:defRPr/>
            </a:pPr>
            <a:r>
              <a:rPr lang="en-US" sz="1100" dirty="0">
                <a:latin typeface="Segoe UI" panose="020B0502040204020203" pitchFamily="34" charset="0"/>
                <a:cs typeface="Segoe UI" panose="020B0502040204020203" pitchFamily="34" charset="0"/>
              </a:rPr>
              <a:t>A pre-ID label must be affixed to the front cover of the regular print answer booklet.</a:t>
            </a:r>
          </a:p>
          <a:p>
            <a:pPr marL="232943" lvl="1" indent="-232943" defTabSz="931774" eaLnBrk="0" fontAlgn="base" hangingPunct="0">
              <a:spcAft>
                <a:spcPct val="0"/>
              </a:spcAft>
              <a:buFont typeface="+mj-lt"/>
              <a:buAutoNum type="arabicPeriod" startAt="3"/>
              <a:defRPr/>
            </a:pPr>
            <a:r>
              <a:rPr lang="en-US" sz="1100" dirty="0">
                <a:latin typeface="Segoe UI" panose="020B0502040204020203" pitchFamily="34" charset="0"/>
                <a:cs typeface="Segoe UI" panose="020B0502040204020203" pitchFamily="34" charset="0"/>
              </a:rPr>
              <a:t>Follow procedures outlined in the school Test Security and Building Plan for storing secure materials until returned to DC for final processing.</a:t>
            </a:r>
          </a:p>
          <a:p>
            <a:pPr marL="0" lvl="1" defTabSz="931774" eaLnBrk="0" fontAlgn="base" hangingPunct="0">
              <a:spcBef>
                <a:spcPts val="611"/>
              </a:spcBef>
              <a:spcAft>
                <a:spcPct val="0"/>
              </a:spcAft>
              <a:defRPr/>
            </a:pPr>
            <a:endParaRPr lang="en-US" sz="1100" b="1" dirty="0">
              <a:latin typeface="Segoe UI" panose="020B0502040204020203" pitchFamily="34" charset="0"/>
              <a:cs typeface="Segoe UI" panose="020B0502040204020203" pitchFamily="34" charset="0"/>
            </a:endParaRPr>
          </a:p>
          <a:p>
            <a:pPr marL="0" lvl="1" defTabSz="931774" eaLnBrk="0" fontAlgn="base" hangingPunct="0">
              <a:spcBef>
                <a:spcPts val="611"/>
              </a:spcBef>
              <a:spcAft>
                <a:spcPct val="0"/>
              </a:spcAft>
              <a:defRPr/>
            </a:pPr>
            <a:r>
              <a:rPr lang="en-US" sz="1100" b="1" dirty="0">
                <a:latin typeface="Segoe UI" panose="020B0502040204020203" pitchFamily="34" charset="0"/>
                <a:cs typeface="Segoe UI" panose="020B0502040204020203" pitchFamily="34" charset="0"/>
              </a:rPr>
              <a:t>DC Responsibilities:</a:t>
            </a:r>
          </a:p>
          <a:p>
            <a:pPr marL="232943" lvl="1" indent="-232943" defTabSz="931774" eaLnBrk="0" fontAlgn="base" hangingPunct="0">
              <a:spcBef>
                <a:spcPts val="300"/>
              </a:spcBef>
              <a:spcAft>
                <a:spcPct val="0"/>
              </a:spcAft>
              <a:buFont typeface="+mj-lt"/>
              <a:buAutoNum type="arabicPeriod"/>
              <a:defRPr/>
            </a:pPr>
            <a:r>
              <a:rPr lang="en-US" sz="1100" dirty="0">
                <a:latin typeface="Segoe UI" panose="020B0502040204020203" pitchFamily="34" charset="0"/>
                <a:cs typeface="Segoe UI" panose="020B0502040204020203" pitchFamily="34" charset="0"/>
              </a:rPr>
              <a:t>Ensure all materials checked out to SCs have been returned. </a:t>
            </a:r>
          </a:p>
          <a:p>
            <a:pPr marL="419298" lvl="1" indent="-174708" defTabSz="931774" eaLnBrk="0" fontAlgn="base" hangingPunct="0">
              <a:spcBef>
                <a:spcPts val="3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Missing materials generate security reports that will require DC action.</a:t>
            </a:r>
          </a:p>
          <a:p>
            <a:pPr marL="419298" lvl="1" indent="-174708" defTabSz="931774" eaLnBrk="0" fontAlgn="base" hangingPunct="0">
              <a:spcBef>
                <a:spcPts val="3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Document missing materials by submitting a </a:t>
            </a:r>
            <a:r>
              <a:rPr lang="en-US" sz="1100" i="1" dirty="0">
                <a:latin typeface="Segoe UI" panose="020B0502040204020203" pitchFamily="34" charset="0"/>
                <a:cs typeface="Segoe UI" panose="020B0502040204020203" pitchFamily="34" charset="0"/>
              </a:rPr>
              <a:t>Testing Incident Form </a:t>
            </a:r>
            <a:r>
              <a:rPr lang="en-US" sz="1100" dirty="0">
                <a:latin typeface="Segoe UI" panose="020B0502040204020203" pitchFamily="34" charset="0"/>
                <a:cs typeface="Segoe UI" panose="020B0502040204020203" pitchFamily="34" charset="0"/>
              </a:rPr>
              <a:t>via ARMS. </a:t>
            </a:r>
          </a:p>
          <a:p>
            <a:pPr marL="419298" lvl="1" indent="-174708" defTabSz="931774" eaLnBrk="0" fontAlgn="base" hangingPunct="0">
              <a:spcBef>
                <a:spcPts val="3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Note any missing materials on the </a:t>
            </a:r>
            <a:r>
              <a:rPr lang="en-US" sz="1100" i="1" dirty="0">
                <a:latin typeface="Segoe UI" panose="020B0502040204020203" pitchFamily="34" charset="0"/>
                <a:cs typeface="Segoe UI" panose="020B0502040204020203" pitchFamily="34" charset="0"/>
              </a:rPr>
              <a:t>District Administration and Security Report.</a:t>
            </a:r>
            <a:endParaRPr lang="en-US" sz="1100" dirty="0">
              <a:latin typeface="Segoe UI" panose="020B0502040204020203" pitchFamily="34" charset="0"/>
              <a:cs typeface="Segoe UI" panose="020B0502040204020203" pitchFamily="34" charset="0"/>
            </a:endParaRPr>
          </a:p>
          <a:p>
            <a:pPr marL="232943" lvl="1" indent="-232943" defTabSz="931774" eaLnBrk="0" fontAlgn="base" hangingPunct="0">
              <a:spcBef>
                <a:spcPts val="300"/>
              </a:spcBef>
              <a:spcAft>
                <a:spcPct val="0"/>
              </a:spcAft>
              <a:buFont typeface="+mj-lt"/>
              <a:buAutoNum type="arabicPeriod" startAt="2"/>
              <a:defRPr/>
            </a:pPr>
            <a:r>
              <a:rPr lang="en-US" sz="1100" dirty="0">
                <a:latin typeface="Segoe UI" panose="020B0502040204020203" pitchFamily="34" charset="0"/>
                <a:cs typeface="Segoe UI" panose="020B0502040204020203" pitchFamily="34" charset="0"/>
              </a:rPr>
              <a:t>Schedule material pickup date. </a:t>
            </a:r>
          </a:p>
          <a:p>
            <a:pPr marL="419298" lvl="1" indent="-174708" defTabSz="931774" eaLnBrk="0" fontAlgn="base" hangingPunct="0">
              <a:spcBef>
                <a:spcPts val="3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Return materials as soon as district has finished accommodated testing.</a:t>
            </a:r>
          </a:p>
          <a:p>
            <a:pPr marL="419298" lvl="1" indent="-174708" defTabSz="931774" eaLnBrk="0" fontAlgn="base" hangingPunct="0">
              <a:spcBef>
                <a:spcPts val="3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Materials must be ready for pickup by 8 a.m. </a:t>
            </a:r>
          </a:p>
          <a:p>
            <a:pPr marL="232943" lvl="1" indent="-232943" defTabSz="931774" eaLnBrk="0" fontAlgn="base" hangingPunct="0">
              <a:spcBef>
                <a:spcPts val="300"/>
              </a:spcBef>
              <a:spcAft>
                <a:spcPct val="0"/>
              </a:spcAft>
              <a:buFont typeface="+mj-lt"/>
              <a:buAutoNum type="arabicPeriod" startAt="3"/>
              <a:defRPr/>
            </a:pPr>
            <a:r>
              <a:rPr lang="en-US" sz="1100" dirty="0">
                <a:latin typeface="Segoe UI" panose="020B0502040204020203" pitchFamily="34" charset="0"/>
                <a:cs typeface="Segoe UI" panose="020B0502040204020203" pitchFamily="34" charset="0"/>
              </a:rPr>
              <a:t>Be sure to write down the tracking number from the bottom of the shipping labels.</a:t>
            </a:r>
          </a:p>
          <a:p>
            <a:pPr marL="419298" lvl="1" indent="-174708" defTabSz="931774" eaLnBrk="0" fontAlgn="base" hangingPunct="0">
              <a:spcBef>
                <a:spcPts val="3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Track your return shipment online at </a:t>
            </a:r>
            <a:r>
              <a:rPr lang="en-US" sz="1100" u="sng" dirty="0">
                <a:latin typeface="Segoe UI" panose="020B0502040204020203" pitchFamily="34" charset="0"/>
                <a:cs typeface="Segoe UI" panose="020B0502040204020203" pitchFamily="34" charset="0"/>
                <a:hlinkClick r:id="rId3"/>
              </a:rPr>
              <a:t>www.fedex.com</a:t>
            </a:r>
            <a:r>
              <a:rPr lang="en-US" sz="1100" dirty="0">
                <a:latin typeface="Segoe UI" panose="020B0502040204020203" pitchFamily="34" charset="0"/>
                <a:cs typeface="Segoe UI" panose="020B0502040204020203" pitchFamily="34" charset="0"/>
              </a:rPr>
              <a:t> or by calling 1-800-463-3339.</a:t>
            </a:r>
          </a:p>
        </p:txBody>
      </p:sp>
      <p:sp>
        <p:nvSpPr>
          <p:cNvPr id="4" name="Slide Number Placeholder 3"/>
          <p:cNvSpPr>
            <a:spLocks noGrp="1"/>
          </p:cNvSpPr>
          <p:nvPr>
            <p:ph type="sldNum" sz="quarter" idx="5"/>
          </p:nvPr>
        </p:nvSpPr>
        <p:spPr/>
        <p:txBody>
          <a:bodyPr/>
          <a:lstStyle/>
          <a:p>
            <a:fld id="{71CD1C34-72C1-4C67-AAFF-0B8CE9936A77}" type="slidenum">
              <a:rPr lang="en-US" smtClean="0"/>
              <a:t>23</a:t>
            </a:fld>
            <a:endParaRPr lang="en-US" dirty="0"/>
          </a:p>
        </p:txBody>
      </p:sp>
    </p:spTree>
    <p:extLst>
      <p:ext uri="{BB962C8B-B14F-4D97-AF65-F5344CB8AC3E}">
        <p14:creationId xmlns:p14="http://schemas.microsoft.com/office/powerpoint/2010/main" val="4279442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sz="1100" b="0" dirty="0">
                <a:latin typeface="Segoe UI" panose="020B0502040204020203" pitchFamily="34" charset="0"/>
                <a:cs typeface="Segoe UI" panose="020B0502040204020203" pitchFamily="34" charset="0"/>
              </a:rPr>
              <a:t>On this slide we will look at secure and non-secure materials. Secure materials have a barcode that is scanned by MI and documented as received. Any materials with a barcode that are not returned are considered missing and will generate a security report that will require follow up from the DC.</a:t>
            </a:r>
          </a:p>
          <a:p>
            <a:pPr defTabSz="931774" fontAlgn="base">
              <a:spcBef>
                <a:spcPct val="30000"/>
              </a:spcBef>
              <a:spcAft>
                <a:spcPct val="0"/>
              </a:spcAft>
              <a:defRPr/>
            </a:pPr>
            <a:endParaRPr lang="en-US" sz="1100" b="1" dirty="0">
              <a:latin typeface="Segoe UI" panose="020B0502040204020203" pitchFamily="34" charset="0"/>
              <a:cs typeface="Segoe UI" panose="020B0502040204020203" pitchFamily="34" charset="0"/>
            </a:endParaRPr>
          </a:p>
          <a:p>
            <a:pPr defTabSz="931774" fontAlgn="base">
              <a:spcBef>
                <a:spcPct val="30000"/>
              </a:spcBef>
              <a:spcAft>
                <a:spcPct val="0"/>
              </a:spcAft>
              <a:defRPr/>
            </a:pPr>
            <a:r>
              <a:rPr lang="en-US" sz="1100" b="1" dirty="0">
                <a:latin typeface="Segoe UI" panose="020B0502040204020203" pitchFamily="34" charset="0"/>
                <a:cs typeface="Segoe UI" panose="020B0502040204020203" pitchFamily="34" charset="0"/>
              </a:rPr>
              <a:t>Secure Materials </a:t>
            </a:r>
            <a:r>
              <a:rPr lang="en-US" sz="1100" dirty="0">
                <a:latin typeface="Segoe UI" panose="020B0502040204020203" pitchFamily="34" charset="0"/>
                <a:cs typeface="Segoe UI" panose="020B0502040204020203" pitchFamily="34" charset="0"/>
              </a:rPr>
              <a:t>must be returned to MI. This includes:  </a:t>
            </a:r>
          </a:p>
          <a:p>
            <a:pPr marL="174708" indent="-174708" defTabSz="931774" fontAlgn="base">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All test and answer booklets;</a:t>
            </a:r>
          </a:p>
          <a:p>
            <a:pPr marL="174708" indent="-174708" defTabSz="931774" fontAlgn="base">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WCAS Science paper-pencil</a:t>
            </a:r>
            <a:r>
              <a:rPr lang="en-US" sz="1100" baseline="0" dirty="0">
                <a:latin typeface="Segoe UI" panose="020B0502040204020203" pitchFamily="34" charset="0"/>
                <a:cs typeface="Segoe UI" panose="020B0502040204020203" pitchFamily="34" charset="0"/>
              </a:rPr>
              <a:t> </a:t>
            </a:r>
            <a:r>
              <a:rPr lang="en-US" sz="1100" i="1" dirty="0">
                <a:latin typeface="Segoe UI" panose="020B0502040204020203" pitchFamily="34" charset="0"/>
                <a:cs typeface="Segoe UI" panose="020B0502040204020203" pitchFamily="34" charset="0"/>
              </a:rPr>
              <a:t>TA Script of Student</a:t>
            </a:r>
            <a:r>
              <a:rPr lang="en-US" sz="1100" i="1" baseline="0" dirty="0">
                <a:latin typeface="Segoe UI" panose="020B0502040204020203" pitchFamily="34" charset="0"/>
                <a:cs typeface="Segoe UI" panose="020B0502040204020203" pitchFamily="34" charset="0"/>
              </a:rPr>
              <a:t> Directions</a:t>
            </a:r>
          </a:p>
          <a:p>
            <a:pPr marL="174708" indent="-174708" defTabSz="931774" fontAlgn="base">
              <a:spcBef>
                <a:spcPct val="30000"/>
              </a:spcBef>
              <a:spcAft>
                <a:spcPct val="0"/>
              </a:spcAft>
              <a:buFont typeface="Arial" panose="020B0604020202020204" pitchFamily="34" charset="0"/>
              <a:buChar char="•"/>
              <a:defRPr/>
            </a:pPr>
            <a:r>
              <a:rPr lang="en-US" sz="1100" i="1" baseline="0" dirty="0">
                <a:latin typeface="Segoe UI" panose="020B0502040204020203" pitchFamily="34" charset="0"/>
                <a:cs typeface="Segoe UI" panose="020B0502040204020203" pitchFamily="34" charset="0"/>
              </a:rPr>
              <a:t>ELA Listening Transcript</a:t>
            </a:r>
            <a:endParaRPr lang="en-US" sz="1100" i="1" dirty="0">
              <a:latin typeface="Segoe UI" panose="020B0502040204020203" pitchFamily="34" charset="0"/>
              <a:cs typeface="Segoe UI" panose="020B0502040204020203" pitchFamily="34" charset="0"/>
            </a:endParaRPr>
          </a:p>
          <a:p>
            <a:pPr defTabSz="931774" fontAlgn="base">
              <a:spcBef>
                <a:spcPct val="30000"/>
              </a:spcBef>
              <a:spcAft>
                <a:spcPct val="0"/>
              </a:spcAft>
              <a:defRPr/>
            </a:pPr>
            <a:endParaRPr lang="en-US" sz="1100" dirty="0">
              <a:latin typeface="Segoe UI" panose="020B0502040204020203" pitchFamily="34" charset="0"/>
              <a:cs typeface="Segoe UI" panose="020B0502040204020203" pitchFamily="34" charset="0"/>
            </a:endParaRPr>
          </a:p>
          <a:p>
            <a:pPr defTabSz="931774" eaLnBrk="0" fontAlgn="base" hangingPunct="0">
              <a:spcBef>
                <a:spcPct val="30000"/>
              </a:spcBef>
              <a:spcAft>
                <a:spcPct val="0"/>
              </a:spcAft>
              <a:defRPr/>
            </a:pPr>
            <a:r>
              <a:rPr lang="en-US" sz="1100" b="1" dirty="0">
                <a:latin typeface="Segoe UI" panose="020B0502040204020203" pitchFamily="34" charset="0"/>
                <a:cs typeface="Segoe UI" panose="020B0502040204020203" pitchFamily="34" charset="0"/>
              </a:rPr>
              <a:t>Non-secure Materials </a:t>
            </a:r>
            <a:r>
              <a:rPr lang="en-US" sz="1100" dirty="0">
                <a:latin typeface="Segoe UI" panose="020B0502040204020203" pitchFamily="34" charset="0"/>
                <a:cs typeface="Segoe UI" panose="020B0502040204020203" pitchFamily="34" charset="0"/>
              </a:rPr>
              <a:t>can be recycled at the end of the state test administration windows. This includes the:</a:t>
            </a:r>
          </a:p>
          <a:p>
            <a:pPr marL="174708" indent="-174708" defTabSz="931774" eaLnBrk="0" fontAlgn="base" hangingPunct="0">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Test Administration Manuals</a:t>
            </a:r>
          </a:p>
          <a:p>
            <a:pPr marL="174708" indent="-174708" defTabSz="931774" eaLnBrk="0" fontAlgn="base" hangingPunct="0">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Return Shipping Labels.</a:t>
            </a:r>
          </a:p>
          <a:p>
            <a:pPr defTabSz="931774" eaLnBrk="0" fontAlgn="base" hangingPunct="0">
              <a:spcBef>
                <a:spcPct val="30000"/>
              </a:spcBef>
              <a:spcAft>
                <a:spcPct val="0"/>
              </a:spcAft>
              <a:defRPr/>
            </a:pPr>
            <a:endParaRPr lang="en-US" sz="1100" dirty="0">
              <a:latin typeface="Segoe UI" panose="020B0502040204020203" pitchFamily="34" charset="0"/>
              <a:cs typeface="Segoe UI" panose="020B0502040204020203" pitchFamily="34" charset="0"/>
            </a:endParaRPr>
          </a:p>
          <a:p>
            <a:pPr defTabSz="931774" eaLnBrk="0" fontAlgn="base" hangingPunct="0">
              <a:spcBef>
                <a:spcPct val="30000"/>
              </a:spcBef>
              <a:spcAft>
                <a:spcPct val="0"/>
              </a:spcAft>
              <a:defRPr/>
            </a:pPr>
            <a:r>
              <a:rPr lang="en-US" sz="1100" b="1" dirty="0">
                <a:latin typeface="Segoe UI" panose="020B0502040204020203" pitchFamily="34" charset="0"/>
                <a:cs typeface="Segoe UI" panose="020B0502040204020203" pitchFamily="34" charset="0"/>
              </a:rPr>
              <a:t>Ancillary Materials with Secure and</a:t>
            </a:r>
            <a:r>
              <a:rPr lang="en-US" sz="1100" b="1" baseline="0" dirty="0">
                <a:latin typeface="Segoe UI" panose="020B0502040204020203" pitchFamily="34" charset="0"/>
                <a:cs typeface="Segoe UI" panose="020B0502040204020203" pitchFamily="34" charset="0"/>
              </a:rPr>
              <a:t> Student Identifying Information </a:t>
            </a:r>
            <a:r>
              <a:rPr lang="en-US" sz="1100" b="0" baseline="0" dirty="0">
                <a:latin typeface="Segoe UI" panose="020B0502040204020203" pitchFamily="34" charset="0"/>
                <a:cs typeface="Segoe UI" panose="020B0502040204020203" pitchFamily="34" charset="0"/>
              </a:rPr>
              <a:t>must be </a:t>
            </a:r>
            <a:r>
              <a:rPr lang="en-US" sz="1100" dirty="0">
                <a:latin typeface="Segoe UI" panose="020B0502040204020203" pitchFamily="34" charset="0"/>
                <a:cs typeface="Segoe UI" panose="020B0502040204020203" pitchFamily="34" charset="0"/>
              </a:rPr>
              <a:t>securely destroyed. This includes:</a:t>
            </a:r>
          </a:p>
          <a:p>
            <a:pPr marL="174708" indent="-174708" defTabSz="931774" eaLnBrk="0" fontAlgn="base" hangingPunct="0">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Test tickets</a:t>
            </a:r>
          </a:p>
          <a:p>
            <a:pPr marL="174708" indent="-174708" defTabSz="931774" eaLnBrk="0" fontAlgn="base" hangingPunct="0">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unused student pre-ID labels</a:t>
            </a:r>
          </a:p>
          <a:p>
            <a:pPr marL="174708" indent="-174708" defTabSz="931774" eaLnBrk="0" fontAlgn="base" hangingPunct="0">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student scratch paper</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24</a:t>
            </a:fld>
            <a:endParaRPr lang="en-US" dirty="0"/>
          </a:p>
        </p:txBody>
      </p:sp>
    </p:spTree>
    <p:extLst>
      <p:ext uri="{BB962C8B-B14F-4D97-AF65-F5344CB8AC3E}">
        <p14:creationId xmlns:p14="http://schemas.microsoft.com/office/powerpoint/2010/main" val="2055747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eaLnBrk="0" fontAlgn="base" hangingPunct="0">
              <a:spcBef>
                <a:spcPts val="0"/>
              </a:spcBef>
              <a:spcAft>
                <a:spcPct val="0"/>
              </a:spcAft>
              <a:defRPr/>
            </a:pPr>
            <a:r>
              <a:rPr lang="en-US" sz="1100" dirty="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Proper reporting of damaged materials helps to ensure test security and validity of student results.</a:t>
            </a:r>
          </a:p>
          <a:p>
            <a:pPr marL="0" lvl="1" defTabSz="931774" eaLnBrk="0" fontAlgn="base" hangingPunct="0">
              <a:spcBef>
                <a:spcPct val="30000"/>
              </a:spcBef>
              <a:spcAft>
                <a:spcPct val="0"/>
              </a:spcAft>
              <a:defRPr/>
            </a:pPr>
            <a:endParaRPr lang="en-US" sz="1100" b="1" dirty="0">
              <a:latin typeface="Segoe UI" panose="020B0502040204020203" pitchFamily="34" charset="0"/>
              <a:cs typeface="Segoe UI" panose="020B0502040204020203" pitchFamily="34" charset="0"/>
            </a:endParaRPr>
          </a:p>
          <a:p>
            <a:pPr marL="0" marR="0" lvl="1" indent="0" algn="l" defTabSz="931774" rtl="0" eaLnBrk="0" fontAlgn="base" latinLnBrk="0" hangingPunct="0">
              <a:lnSpc>
                <a:spcPct val="100000"/>
              </a:lnSpc>
              <a:spcBef>
                <a:spcPts val="0"/>
              </a:spcBef>
              <a:spcAft>
                <a:spcPct val="0"/>
              </a:spcAft>
              <a:buClrTx/>
              <a:buSzTx/>
              <a:buFontTx/>
              <a:buNone/>
              <a:tabLst/>
              <a:defRPr/>
            </a:pPr>
            <a:r>
              <a:rPr lang="en-US" sz="1100" b="0" dirty="0">
                <a:latin typeface="Segoe UI" panose="020B0502040204020203" pitchFamily="34" charset="0"/>
                <a:cs typeface="Segoe UI" panose="020B0502040204020203" pitchFamily="34" charset="0"/>
              </a:rPr>
              <a:t>When processing </a:t>
            </a:r>
            <a:r>
              <a:rPr lang="en-US" sz="1100" b="1" dirty="0">
                <a:latin typeface="Segoe UI" panose="020B0502040204020203" pitchFamily="34" charset="0"/>
                <a:cs typeface="Segoe UI" panose="020B0502040204020203" pitchFamily="34" charset="0"/>
              </a:rPr>
              <a:t>Defective </a:t>
            </a:r>
            <a:r>
              <a:rPr lang="en-US" sz="1100" b="0" dirty="0">
                <a:latin typeface="Segoe UI" panose="020B0502040204020203" pitchFamily="34" charset="0"/>
                <a:cs typeface="Segoe UI" panose="020B0502040204020203" pitchFamily="34" charset="0"/>
              </a:rPr>
              <a:t>material</a:t>
            </a:r>
            <a:r>
              <a:rPr lang="en-US" sz="1100" dirty="0">
                <a:solidFill>
                  <a:schemeClr val="tx1">
                    <a:lumMod val="50000"/>
                  </a:schemeClr>
                </a:solidFill>
                <a:latin typeface="Segoe UI" panose="020B0502040204020203" pitchFamily="34" charset="0"/>
                <a:cs typeface="Segoe UI" panose="020B0502040204020203" pitchFamily="34" charset="0"/>
              </a:rPr>
              <a:t>.</a:t>
            </a:r>
            <a:endParaRPr lang="en-US" sz="1100" b="1" baseline="0" dirty="0">
              <a:latin typeface="Segoe UI" panose="020B0502040204020203" pitchFamily="34" charset="0"/>
              <a:cs typeface="Segoe UI" panose="020B0502040204020203" pitchFamily="34" charset="0"/>
            </a:endParaRPr>
          </a:p>
          <a:p>
            <a:pPr marL="171450" lvl="1" indent="-171450" defTabSz="931774" eaLnBrk="0" fontAlgn="base" hangingPunct="0">
              <a:spcBef>
                <a:spcPts val="0"/>
              </a:spcBef>
              <a:spcAft>
                <a:spcPct val="0"/>
              </a:spcAft>
              <a:buFont typeface="Arial" panose="020B0604020202020204" pitchFamily="34" charset="0"/>
              <a:buChar char="•"/>
              <a:defRPr/>
            </a:pPr>
            <a:r>
              <a:rPr lang="en-US" sz="1100" b="0" dirty="0">
                <a:latin typeface="Segoe UI" panose="020B0502040204020203" pitchFamily="34" charset="0"/>
                <a:cs typeface="Segoe UI" panose="020B0502040204020203" pitchFamily="34" charset="0"/>
              </a:rPr>
              <a:t>SC responsibilities include:</a:t>
            </a:r>
          </a:p>
          <a:p>
            <a:pPr marL="631908" lvl="2" indent="-174708" eaLnBrk="0" fontAlgn="base" hangingPunct="0">
              <a:spcBef>
                <a:spcPts val="0"/>
              </a:spcBef>
              <a:spcAft>
                <a:spcPts val="30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Providing a new test booklet for transcription, when possible.</a:t>
            </a:r>
          </a:p>
          <a:p>
            <a:pPr marL="631908" lvl="2" indent="-174708" eaLnBrk="0" fontAlgn="base" hangingPunct="0">
              <a:spcBef>
                <a:spcPts val="0"/>
              </a:spcBef>
              <a:spcAft>
                <a:spcPts val="30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Verifying student responses have been transcribed from the defective booklet into a clean booklet. </a:t>
            </a:r>
          </a:p>
          <a:p>
            <a:pPr marL="631908" marR="0" lvl="2" indent="-174708" algn="l" defTabSz="914400" rtl="0" eaLnBrk="0" fontAlgn="base" latinLnBrk="0" hangingPunct="0">
              <a:lnSpc>
                <a:spcPct val="100000"/>
              </a:lnSpc>
              <a:spcBef>
                <a:spcPts val="0"/>
              </a:spcBef>
              <a:spcAft>
                <a:spcPts val="300"/>
              </a:spcAft>
              <a:buClrTx/>
              <a:buSzTx/>
              <a:buFont typeface="Symbol" panose="05050102010706020507" pitchFamily="18" charset="2"/>
              <a:buChar char="-"/>
              <a:tabLst/>
              <a:defRPr/>
            </a:pPr>
            <a:r>
              <a:rPr lang="en-US" sz="1100" dirty="0">
                <a:latin typeface="Segoe UI" panose="020B0502040204020203" pitchFamily="34" charset="0"/>
                <a:cs typeface="Segoe UI" panose="020B0502040204020203" pitchFamily="34" charset="0"/>
              </a:rPr>
              <a:t>Retaining the security bar code number from the defective test material. The Roster</a:t>
            </a:r>
            <a:r>
              <a:rPr lang="en-US" sz="1100" baseline="0" dirty="0">
                <a:latin typeface="Segoe UI" panose="020B0502040204020203" pitchFamily="34" charset="0"/>
                <a:cs typeface="Segoe UI" panose="020B0502040204020203" pitchFamily="34" charset="0"/>
              </a:rPr>
              <a:t> from TIDE is a good resource for capturing this information</a:t>
            </a:r>
            <a:r>
              <a:rPr lang="en-US" sz="1100" dirty="0">
                <a:latin typeface="Segoe UI" panose="020B0502040204020203" pitchFamily="34" charset="0"/>
                <a:cs typeface="Segoe UI" panose="020B0502040204020203" pitchFamily="34" charset="0"/>
              </a:rPr>
              <a:t>. </a:t>
            </a:r>
          </a:p>
          <a:p>
            <a:pPr marL="631908" lvl="2" indent="-174708" eaLnBrk="0" fontAlgn="base" hangingPunct="0">
              <a:spcBef>
                <a:spcPts val="0"/>
              </a:spcBef>
              <a:spcAft>
                <a:spcPts val="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Packaging the damaged</a:t>
            </a:r>
            <a:r>
              <a:rPr lang="en-US" sz="1100" baseline="0" dirty="0">
                <a:latin typeface="Segoe UI" panose="020B0502040204020203" pitchFamily="34" charset="0"/>
                <a:cs typeface="Segoe UI" panose="020B0502040204020203" pitchFamily="34" charset="0"/>
              </a:rPr>
              <a:t> booklet and the booklet with transcription for delivery to the DC.</a:t>
            </a:r>
            <a:endParaRPr lang="en-US" sz="1100" dirty="0">
              <a:latin typeface="Segoe UI" panose="020B0502040204020203" pitchFamily="34" charset="0"/>
              <a:cs typeface="Segoe UI" panose="020B0502040204020203" pitchFamily="34" charset="0"/>
            </a:endParaRPr>
          </a:p>
          <a:p>
            <a:pPr marL="0" lvl="1" defTabSz="931774" eaLnBrk="0" fontAlgn="base" hangingPunct="0">
              <a:spcBef>
                <a:spcPct val="30000"/>
              </a:spcBef>
              <a:spcAft>
                <a:spcPct val="0"/>
              </a:spcAft>
              <a:defRPr/>
            </a:pPr>
            <a:endParaRPr lang="en-US" sz="1100" b="1" dirty="0">
              <a:latin typeface="Segoe UI" panose="020B0502040204020203" pitchFamily="34" charset="0"/>
              <a:cs typeface="Segoe UI" panose="020B0502040204020203" pitchFamily="34" charset="0"/>
            </a:endParaRPr>
          </a:p>
          <a:p>
            <a:pPr marL="171450" lvl="1" indent="-171450" defTabSz="931774" eaLnBrk="0" fontAlgn="base" hangingPunct="0">
              <a:spcBef>
                <a:spcPts val="0"/>
              </a:spcBef>
              <a:spcAft>
                <a:spcPct val="0"/>
              </a:spcAft>
              <a:buFont typeface="Arial" panose="020B0604020202020204" pitchFamily="34" charset="0"/>
              <a:buChar char="•"/>
              <a:defRPr/>
            </a:pPr>
            <a:r>
              <a:rPr lang="en-US" sz="1100" b="0" dirty="0">
                <a:latin typeface="Segoe UI" panose="020B0502040204020203" pitchFamily="34" charset="0"/>
                <a:cs typeface="Segoe UI" panose="020B0502040204020203" pitchFamily="34" charset="0"/>
              </a:rPr>
              <a:t>DC responsibilities</a:t>
            </a:r>
            <a:r>
              <a:rPr lang="en-US" sz="1100" b="0" baseline="0" dirty="0">
                <a:latin typeface="Segoe UI" panose="020B0502040204020203" pitchFamily="34" charset="0"/>
                <a:cs typeface="Segoe UI" panose="020B0502040204020203" pitchFamily="34" charset="0"/>
              </a:rPr>
              <a:t> include:</a:t>
            </a:r>
            <a:endParaRPr lang="en-US" sz="1100" b="0" dirty="0">
              <a:latin typeface="Segoe UI" panose="020B0502040204020203" pitchFamily="34" charset="0"/>
              <a:cs typeface="Segoe UI" panose="020B0502040204020203" pitchFamily="34" charset="0"/>
            </a:endParaRPr>
          </a:p>
          <a:p>
            <a:pPr marL="631908" lvl="2" indent="-174708" algn="l" defTabSz="914400" rtl="0" eaLnBrk="0" fontAlgn="base" latinLnBrk="0" hangingPunct="0">
              <a:spcBef>
                <a:spcPts val="0"/>
              </a:spcBef>
              <a:spcAft>
                <a:spcPts val="300"/>
              </a:spcAft>
              <a:buFont typeface="Symbol" panose="05050102010706020507" pitchFamily="18" charset="2"/>
              <a:buChar char="-"/>
              <a:defRPr/>
            </a:pPr>
            <a:r>
              <a:rPr lang="en-US" sz="1100" kern="1200" dirty="0">
                <a:solidFill>
                  <a:schemeClr val="tx1"/>
                </a:solidFill>
                <a:latin typeface="Segoe UI" panose="020B0502040204020203" pitchFamily="34" charset="0"/>
                <a:ea typeface="+mn-ea"/>
                <a:cs typeface="Segoe UI" panose="020B0502040204020203" pitchFamily="34" charset="0"/>
              </a:rPr>
              <a:t>Submitting a Test Material Variance form in ARMS for defective materials that are returned to MI in</a:t>
            </a:r>
            <a:r>
              <a:rPr lang="en-US" sz="1100" kern="1200" baseline="0" dirty="0">
                <a:solidFill>
                  <a:schemeClr val="tx1"/>
                </a:solidFill>
                <a:latin typeface="Segoe UI" panose="020B0502040204020203" pitchFamily="34" charset="0"/>
                <a:ea typeface="+mn-ea"/>
                <a:cs typeface="Segoe UI" panose="020B0502040204020203" pitchFamily="34" charset="0"/>
              </a:rPr>
              <a:t> non-scorable boxes</a:t>
            </a:r>
            <a:r>
              <a:rPr lang="en-US" sz="1100" kern="1200" dirty="0">
                <a:solidFill>
                  <a:schemeClr val="tx1"/>
                </a:solidFill>
                <a:latin typeface="Segoe UI" panose="020B0502040204020203" pitchFamily="34" charset="0"/>
                <a:ea typeface="+mn-ea"/>
                <a:cs typeface="Segoe UI" panose="020B0502040204020203" pitchFamily="34" charset="0"/>
              </a:rPr>
              <a:t>. </a:t>
            </a:r>
          </a:p>
          <a:p>
            <a:pPr marL="631908" lvl="2" indent="-174708" algn="l" defTabSz="914400" rtl="0" eaLnBrk="0" fontAlgn="base" latinLnBrk="0" hangingPunct="0">
              <a:spcBef>
                <a:spcPts val="0"/>
              </a:spcBef>
              <a:spcAft>
                <a:spcPts val="0"/>
              </a:spcAft>
              <a:buFont typeface="Symbol" panose="05050102010706020507" pitchFamily="18" charset="2"/>
              <a:buChar char="-"/>
              <a:defRPr/>
            </a:pPr>
            <a:r>
              <a:rPr lang="en-US" sz="1100" kern="1200" dirty="0">
                <a:solidFill>
                  <a:schemeClr val="tx1"/>
                </a:solidFill>
                <a:latin typeface="Segoe UI" panose="020B0502040204020203" pitchFamily="34" charset="0"/>
                <a:ea typeface="+mn-ea"/>
                <a:cs typeface="Segoe UI" panose="020B0502040204020203" pitchFamily="34" charset="0"/>
              </a:rPr>
              <a:t>Return the booklet with transcription</a:t>
            </a:r>
            <a:r>
              <a:rPr lang="en-US" sz="1100" kern="1200" baseline="0" dirty="0">
                <a:solidFill>
                  <a:schemeClr val="tx1"/>
                </a:solidFill>
                <a:latin typeface="Segoe UI" panose="020B0502040204020203" pitchFamily="34" charset="0"/>
                <a:ea typeface="+mn-ea"/>
                <a:cs typeface="Segoe UI" panose="020B0502040204020203" pitchFamily="34" charset="0"/>
              </a:rPr>
              <a:t> in the box to be scored.</a:t>
            </a:r>
            <a:endParaRPr lang="en-US" sz="1100" kern="1200" dirty="0">
              <a:solidFill>
                <a:schemeClr val="tx1"/>
              </a:solidFill>
              <a:latin typeface="Segoe UI" panose="020B0502040204020203" pitchFamily="34" charset="0"/>
              <a:ea typeface="+mn-ea"/>
              <a:cs typeface="Segoe UI" panose="020B0502040204020203" pitchFamily="34" charset="0"/>
            </a:endParaRPr>
          </a:p>
          <a:p>
            <a:pPr marL="0" lvl="1" defTabSz="931774" eaLnBrk="0" fontAlgn="base" hangingPunct="0">
              <a:spcBef>
                <a:spcPct val="30000"/>
              </a:spcBef>
              <a:spcAft>
                <a:spcPct val="0"/>
              </a:spcAft>
              <a:defRPr/>
            </a:pPr>
            <a:endParaRPr lang="en-US" sz="1100" dirty="0">
              <a:latin typeface="Segoe UI" panose="020B0502040204020203" pitchFamily="34" charset="0"/>
              <a:cs typeface="Segoe UI" panose="020B0502040204020203" pitchFamily="34" charset="0"/>
            </a:endParaRPr>
          </a:p>
          <a:p>
            <a:pPr marL="0" lvl="1" defTabSz="931774" eaLnBrk="0" fontAlgn="base" hangingPunct="0">
              <a:spcBef>
                <a:spcPts val="0"/>
              </a:spcBef>
              <a:spcAft>
                <a:spcPct val="0"/>
              </a:spcAft>
              <a:defRPr/>
            </a:pPr>
            <a:r>
              <a:rPr lang="en-US" sz="1100" dirty="0">
                <a:latin typeface="Segoe UI" panose="020B0502040204020203" pitchFamily="34" charset="0"/>
                <a:cs typeface="Segoe UI" panose="020B0502040204020203" pitchFamily="34" charset="0"/>
              </a:rPr>
              <a:t>Follow the policy outlined in the </a:t>
            </a:r>
            <a:r>
              <a:rPr lang="en-US" sz="1100" i="1" dirty="0">
                <a:latin typeface="Segoe UI" panose="020B0502040204020203" pitchFamily="34" charset="0"/>
                <a:cs typeface="Segoe UI" panose="020B0502040204020203" pitchFamily="34" charset="0"/>
              </a:rPr>
              <a:t>Professional Assessment Standards </a:t>
            </a:r>
            <a:r>
              <a:rPr lang="en-US" sz="1100" dirty="0">
                <a:latin typeface="Segoe UI" panose="020B0502040204020203" pitchFamily="34" charset="0"/>
                <a:cs typeface="Segoe UI" panose="020B0502040204020203" pitchFamily="34" charset="0"/>
              </a:rPr>
              <a:t>on secure handling, destruction, and reporting of defective materials. </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25</a:t>
            </a:fld>
            <a:endParaRPr lang="en-US" dirty="0"/>
          </a:p>
        </p:txBody>
      </p:sp>
    </p:spTree>
    <p:extLst>
      <p:ext uri="{BB962C8B-B14F-4D97-AF65-F5344CB8AC3E}">
        <p14:creationId xmlns:p14="http://schemas.microsoft.com/office/powerpoint/2010/main" val="3197892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eaLnBrk="0" fontAlgn="base" hangingPunct="0">
              <a:spcBef>
                <a:spcPts val="0"/>
              </a:spcBef>
              <a:spcAft>
                <a:spcPct val="0"/>
              </a:spcAft>
              <a:defRPr/>
            </a:pPr>
            <a:r>
              <a:rPr lang="en-US" sz="1100" dirty="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Materials that have bodily fluids, such as blood or vomit on them are considered a biohazard and must be processed according to these steps.</a:t>
            </a:r>
          </a:p>
          <a:p>
            <a:pPr marL="0" lvl="1" defTabSz="931774" eaLnBrk="0" fontAlgn="base" hangingPunct="0">
              <a:spcBef>
                <a:spcPts val="0"/>
              </a:spcBef>
              <a:spcAft>
                <a:spcPct val="0"/>
              </a:spcAft>
              <a:defRPr/>
            </a:pPr>
            <a:endParaRPr lang="en-US" sz="1100" dirty="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a:p>
            <a:pPr marL="0" marR="0" lvl="1" indent="0" algn="l" defTabSz="931774" rtl="0" eaLnBrk="0" fontAlgn="base" latinLnBrk="0" hangingPunct="0">
              <a:lnSpc>
                <a:spcPct val="100000"/>
              </a:lnSpc>
              <a:spcBef>
                <a:spcPts val="0"/>
              </a:spcBef>
              <a:spcAft>
                <a:spcPct val="0"/>
              </a:spcAft>
              <a:buClrTx/>
              <a:buSzTx/>
              <a:buFontTx/>
              <a:buNone/>
              <a:tabLst/>
              <a:defRPr/>
            </a:pPr>
            <a:r>
              <a:rPr lang="en-US" sz="1100" b="0" dirty="0">
                <a:latin typeface="Segoe UI" panose="020B0502040204020203" pitchFamily="34" charset="0"/>
                <a:cs typeface="Segoe UI" panose="020B0502040204020203" pitchFamily="34" charset="0"/>
              </a:rPr>
              <a:t>When processing </a:t>
            </a:r>
            <a:r>
              <a:rPr lang="en-US" sz="1100" b="1" dirty="0">
                <a:latin typeface="Segoe UI" panose="020B0502040204020203" pitchFamily="34" charset="0"/>
                <a:cs typeface="Segoe UI" panose="020B0502040204020203" pitchFamily="34" charset="0"/>
              </a:rPr>
              <a:t>Biohazard Material </a:t>
            </a:r>
            <a:r>
              <a:rPr lang="en-US" sz="1100" dirty="0">
                <a:solidFill>
                  <a:srgbClr val="0B0B09"/>
                </a:solidFill>
                <a:latin typeface="Segoe UI" panose="020B0502040204020203" pitchFamily="34" charset="0"/>
                <a:cs typeface="Segoe UI" panose="020B0502040204020203" pitchFamily="34" charset="0"/>
              </a:rPr>
              <a:t>do </a:t>
            </a:r>
            <a:r>
              <a:rPr lang="en-US" sz="1100" b="1" dirty="0">
                <a:solidFill>
                  <a:srgbClr val="0B0B09"/>
                </a:solidFill>
                <a:latin typeface="Segoe UI" panose="020B0502040204020203" pitchFamily="34" charset="0"/>
                <a:cs typeface="Segoe UI" panose="020B0502040204020203" pitchFamily="34" charset="0"/>
              </a:rPr>
              <a:t>not</a:t>
            </a:r>
            <a:r>
              <a:rPr lang="en-US" sz="1100" dirty="0">
                <a:solidFill>
                  <a:srgbClr val="0B0B09"/>
                </a:solidFill>
                <a:latin typeface="Segoe UI" panose="020B0502040204020203" pitchFamily="34" charset="0"/>
                <a:cs typeface="Segoe UI" panose="020B0502040204020203" pitchFamily="34" charset="0"/>
              </a:rPr>
              <a:t> </a:t>
            </a:r>
            <a:r>
              <a:rPr lang="en-US" sz="1100" dirty="0">
                <a:solidFill>
                  <a:schemeClr val="tx1">
                    <a:lumMod val="50000"/>
                  </a:schemeClr>
                </a:solidFill>
                <a:latin typeface="Segoe UI" panose="020B0502040204020203" pitchFamily="34" charset="0"/>
                <a:cs typeface="Segoe UI" panose="020B0502040204020203" pitchFamily="34" charset="0"/>
              </a:rPr>
              <a:t>return material</a:t>
            </a:r>
            <a:r>
              <a:rPr lang="en-US" sz="1100" dirty="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 with bodily fluids </a:t>
            </a:r>
            <a:r>
              <a:rPr lang="en-US" sz="1100" dirty="0">
                <a:solidFill>
                  <a:schemeClr val="tx1">
                    <a:lumMod val="50000"/>
                  </a:schemeClr>
                </a:solidFill>
                <a:latin typeface="Segoe UI" panose="020B0502040204020203" pitchFamily="34" charset="0"/>
                <a:cs typeface="Segoe UI" panose="020B0502040204020203" pitchFamily="34" charset="0"/>
              </a:rPr>
              <a:t>to MI.</a:t>
            </a:r>
            <a:endParaRPr lang="en-US" sz="1100" b="1" baseline="0" dirty="0">
              <a:latin typeface="Segoe UI" panose="020B0502040204020203" pitchFamily="34" charset="0"/>
              <a:cs typeface="Segoe UI" panose="020B0502040204020203" pitchFamily="34" charset="0"/>
            </a:endParaRPr>
          </a:p>
          <a:p>
            <a:pPr marL="0" lvl="1" indent="0" defTabSz="931774" eaLnBrk="0" fontAlgn="base" hangingPunct="0">
              <a:spcBef>
                <a:spcPts val="0"/>
              </a:spcBef>
              <a:spcAft>
                <a:spcPct val="0"/>
              </a:spcAft>
              <a:buFont typeface="Arial" panose="020B0604020202020204" pitchFamily="34" charset="0"/>
              <a:buNone/>
              <a:defRPr/>
            </a:pPr>
            <a:endParaRPr lang="en-US" sz="1100" b="0" dirty="0">
              <a:latin typeface="Segoe UI" panose="020B0502040204020203" pitchFamily="34" charset="0"/>
              <a:cs typeface="Segoe UI" panose="020B0502040204020203" pitchFamily="34" charset="0"/>
            </a:endParaRPr>
          </a:p>
          <a:p>
            <a:pPr marL="0" lvl="1" indent="0" defTabSz="931774" eaLnBrk="0" fontAlgn="base" hangingPunct="0">
              <a:spcBef>
                <a:spcPts val="0"/>
              </a:spcBef>
              <a:spcAft>
                <a:spcPct val="0"/>
              </a:spcAft>
              <a:buFont typeface="Arial" panose="020B0604020202020204" pitchFamily="34" charset="0"/>
              <a:buNone/>
              <a:defRPr/>
            </a:pPr>
            <a:r>
              <a:rPr lang="en-US" sz="1100" b="0" dirty="0">
                <a:latin typeface="Segoe UI" panose="020B0502040204020203" pitchFamily="34" charset="0"/>
                <a:cs typeface="Segoe UI" panose="020B0502040204020203" pitchFamily="34" charset="0"/>
              </a:rPr>
              <a:t>SC responsibilities include:</a:t>
            </a:r>
          </a:p>
          <a:p>
            <a:pPr marL="174708" lvl="1" indent="-174708" eaLnBrk="0" fontAlgn="base" hangingPunct="0">
              <a:spcBef>
                <a:spcPts val="300"/>
              </a:spcBef>
              <a:spcAft>
                <a:spcPct val="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Providing a new test booklet for transcription, when possible.</a:t>
            </a:r>
          </a:p>
          <a:p>
            <a:pPr marL="174708" lvl="1" indent="-174708" eaLnBrk="0" fontAlgn="base" hangingPunct="0">
              <a:spcBef>
                <a:spcPts val="300"/>
              </a:spcBef>
              <a:spcAft>
                <a:spcPct val="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Verifying student responses have been transcribed from the biohazard test booklet into a clean test booklet. </a:t>
            </a:r>
          </a:p>
          <a:p>
            <a:pPr marL="174708" lvl="1" indent="-174708" eaLnBrk="0" fontAlgn="base" hangingPunct="0">
              <a:spcBef>
                <a:spcPts val="300"/>
              </a:spcBef>
              <a:spcAft>
                <a:spcPct val="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Document test booklet security barcodes for reporting.</a:t>
            </a:r>
          </a:p>
          <a:p>
            <a:pPr marL="174708" lvl="1" indent="-174708" eaLnBrk="0" fontAlgn="base" hangingPunct="0">
              <a:spcBef>
                <a:spcPts val="300"/>
              </a:spcBef>
              <a:spcAft>
                <a:spcPct val="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Packaging the biohazard</a:t>
            </a:r>
            <a:r>
              <a:rPr lang="en-US" sz="1100" baseline="0" dirty="0">
                <a:latin typeface="Segoe UI" panose="020B0502040204020203" pitchFamily="34" charset="0"/>
                <a:cs typeface="Segoe UI" panose="020B0502040204020203" pitchFamily="34" charset="0"/>
              </a:rPr>
              <a:t> booklet in a large plastic bag for delivery to the DC for secure destruction.</a:t>
            </a:r>
            <a:endParaRPr lang="en-US" sz="1100" dirty="0">
              <a:latin typeface="Segoe UI" panose="020B0502040204020203" pitchFamily="34" charset="0"/>
              <a:cs typeface="Segoe UI" panose="020B0502040204020203" pitchFamily="34" charset="0"/>
            </a:endParaRPr>
          </a:p>
          <a:p>
            <a:pPr marL="0" lvl="1" defTabSz="931774" eaLnBrk="0" fontAlgn="base" hangingPunct="0">
              <a:spcBef>
                <a:spcPct val="30000"/>
              </a:spcBef>
              <a:spcAft>
                <a:spcPct val="0"/>
              </a:spcAft>
              <a:defRPr/>
            </a:pPr>
            <a:endParaRPr lang="en-US" sz="1100" b="1" dirty="0">
              <a:latin typeface="Segoe UI" panose="020B0502040204020203" pitchFamily="34" charset="0"/>
              <a:cs typeface="Segoe UI" panose="020B0502040204020203" pitchFamily="34" charset="0"/>
            </a:endParaRPr>
          </a:p>
          <a:p>
            <a:pPr marL="0" lvl="1" indent="0" defTabSz="931774" eaLnBrk="0" fontAlgn="base" hangingPunct="0">
              <a:spcBef>
                <a:spcPts val="0"/>
              </a:spcBef>
              <a:spcAft>
                <a:spcPct val="0"/>
              </a:spcAft>
              <a:buFont typeface="Arial" panose="020B0604020202020204" pitchFamily="34" charset="0"/>
              <a:buNone/>
              <a:defRPr/>
            </a:pPr>
            <a:r>
              <a:rPr lang="en-US" sz="1100" b="0" dirty="0">
                <a:latin typeface="Segoe UI" panose="020B0502040204020203" pitchFamily="34" charset="0"/>
                <a:cs typeface="Segoe UI" panose="020B0502040204020203" pitchFamily="34" charset="0"/>
              </a:rPr>
              <a:t>DC responsibilities</a:t>
            </a:r>
            <a:r>
              <a:rPr lang="en-US" sz="1100" b="0" baseline="0" dirty="0">
                <a:latin typeface="Segoe UI" panose="020B0502040204020203" pitchFamily="34" charset="0"/>
                <a:cs typeface="Segoe UI" panose="020B0502040204020203" pitchFamily="34" charset="0"/>
              </a:rPr>
              <a:t> include:</a:t>
            </a:r>
            <a:endParaRPr lang="en-US" sz="1100" b="0" dirty="0">
              <a:latin typeface="Segoe UI" panose="020B0502040204020203" pitchFamily="34" charset="0"/>
              <a:cs typeface="Segoe UI" panose="020B0502040204020203" pitchFamily="34" charset="0"/>
            </a:endParaRPr>
          </a:p>
          <a:p>
            <a:pPr marL="174708" lvl="1" indent="-174708" algn="l" defTabSz="914400" rtl="0" eaLnBrk="0" fontAlgn="base" latinLnBrk="0" hangingPunct="0">
              <a:spcBef>
                <a:spcPts val="300"/>
              </a:spcBef>
              <a:spcAft>
                <a:spcPct val="0"/>
              </a:spcAft>
              <a:buFont typeface="Symbol" panose="05050102010706020507" pitchFamily="18" charset="2"/>
              <a:buChar char="-"/>
              <a:defRPr/>
            </a:pPr>
            <a:r>
              <a:rPr lang="en-US" sz="1100" kern="1200" dirty="0">
                <a:solidFill>
                  <a:schemeClr val="tx1"/>
                </a:solidFill>
                <a:latin typeface="Segoe UI" panose="020B0502040204020203" pitchFamily="34" charset="0"/>
                <a:ea typeface="+mn-ea"/>
                <a:cs typeface="Segoe UI" panose="020B0502040204020203" pitchFamily="34" charset="0"/>
              </a:rPr>
              <a:t>Submitting a Test Material Variance Form in ARMS for test material with biohazard</a:t>
            </a:r>
            <a:r>
              <a:rPr lang="en-US" sz="1100" kern="1200" baseline="0" dirty="0">
                <a:solidFill>
                  <a:schemeClr val="tx1"/>
                </a:solidFill>
                <a:latin typeface="Segoe UI" panose="020B0502040204020203" pitchFamily="34" charset="0"/>
                <a:ea typeface="+mn-ea"/>
                <a:cs typeface="Segoe UI" panose="020B0502040204020203" pitchFamily="34" charset="0"/>
              </a:rPr>
              <a:t> waste that will not be </a:t>
            </a:r>
            <a:r>
              <a:rPr lang="en-US" sz="1100" kern="1200" dirty="0">
                <a:solidFill>
                  <a:schemeClr val="tx1"/>
                </a:solidFill>
                <a:latin typeface="Segoe UI" panose="020B0502040204020203" pitchFamily="34" charset="0"/>
                <a:ea typeface="+mn-ea"/>
                <a:cs typeface="Segoe UI" panose="020B0502040204020203" pitchFamily="34" charset="0"/>
              </a:rPr>
              <a:t>returned to MI. </a:t>
            </a:r>
          </a:p>
          <a:p>
            <a:pPr marL="174708" lvl="1" indent="-174708" algn="l" defTabSz="914400" rtl="0" eaLnBrk="0" fontAlgn="base" latinLnBrk="0" hangingPunct="0">
              <a:spcBef>
                <a:spcPts val="300"/>
              </a:spcBef>
              <a:spcAft>
                <a:spcPct val="0"/>
              </a:spcAft>
              <a:buFont typeface="Symbol" panose="05050102010706020507" pitchFamily="18" charset="2"/>
              <a:buChar char="-"/>
              <a:defRPr/>
            </a:pPr>
            <a:r>
              <a:rPr lang="en-US" sz="1100" kern="1200" dirty="0">
                <a:solidFill>
                  <a:schemeClr val="tx1"/>
                </a:solidFill>
                <a:latin typeface="Segoe UI" panose="020B0502040204020203" pitchFamily="34" charset="0"/>
                <a:ea typeface="+mn-ea"/>
                <a:cs typeface="Segoe UI" panose="020B0502040204020203" pitchFamily="34" charset="0"/>
              </a:rPr>
              <a:t>Securely destroying the</a:t>
            </a:r>
            <a:r>
              <a:rPr lang="en-US" sz="1100" kern="1200" baseline="0" dirty="0">
                <a:solidFill>
                  <a:schemeClr val="tx1"/>
                </a:solidFill>
                <a:latin typeface="Segoe UI" panose="020B0502040204020203" pitchFamily="34" charset="0"/>
                <a:ea typeface="+mn-ea"/>
                <a:cs typeface="Segoe UI" panose="020B0502040204020203" pitchFamily="34" charset="0"/>
              </a:rPr>
              <a:t> biohazard material.</a:t>
            </a:r>
            <a:endParaRPr lang="en-US" sz="1100" dirty="0">
              <a:latin typeface="Segoe UI" panose="020B0502040204020203" pitchFamily="34" charset="0"/>
              <a:cs typeface="Segoe UI" panose="020B0502040204020203" pitchFamily="34" charset="0"/>
            </a:endParaRPr>
          </a:p>
          <a:p>
            <a:pPr marL="0" lvl="1" defTabSz="931774" eaLnBrk="0" fontAlgn="base" hangingPunct="0">
              <a:spcBef>
                <a:spcPct val="30000"/>
              </a:spcBef>
              <a:spcAft>
                <a:spcPct val="0"/>
              </a:spcAft>
              <a:defRPr/>
            </a:pPr>
            <a:endParaRPr lang="en-US" sz="1100" dirty="0">
              <a:latin typeface="Segoe UI" panose="020B0502040204020203" pitchFamily="34" charset="0"/>
              <a:cs typeface="Segoe UI" panose="020B0502040204020203" pitchFamily="34" charset="0"/>
            </a:endParaRPr>
          </a:p>
          <a:p>
            <a:pPr marL="0" marR="0" lvl="1" indent="0" algn="l" defTabSz="931774" rtl="0" eaLnBrk="0" fontAlgn="base" latinLnBrk="0" hangingPunct="0">
              <a:lnSpc>
                <a:spcPct val="100000"/>
              </a:lnSpc>
              <a:spcBef>
                <a:spcPct val="30000"/>
              </a:spcBef>
              <a:spcAft>
                <a:spcPct val="0"/>
              </a:spcAft>
              <a:buClrTx/>
              <a:buSzTx/>
              <a:buFontTx/>
              <a:buNone/>
              <a:tabLst/>
              <a:defRPr/>
            </a:pPr>
            <a:r>
              <a:rPr lang="en-US" sz="1100" dirty="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Proper reporting of biohazard</a:t>
            </a:r>
            <a:r>
              <a:rPr lang="en-US" sz="1100" baseline="0" dirty="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 materials </a:t>
            </a:r>
            <a:r>
              <a:rPr lang="en-US" sz="1100" dirty="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helps to ensure test security and validity of student results.</a:t>
            </a:r>
          </a:p>
          <a:p>
            <a:pPr marL="0" lvl="1" defTabSz="931774" eaLnBrk="0" fontAlgn="base" hangingPunct="0">
              <a:spcBef>
                <a:spcPct val="30000"/>
              </a:spcBef>
              <a:spcAft>
                <a:spcPct val="0"/>
              </a:spcAft>
              <a:defRPr/>
            </a:pPr>
            <a:endParaRPr lang="en-US" sz="1100" dirty="0">
              <a:latin typeface="Segoe UI" panose="020B0502040204020203" pitchFamily="34" charset="0"/>
              <a:cs typeface="Segoe UI" panose="020B0502040204020203" pitchFamily="34" charset="0"/>
            </a:endParaRPr>
          </a:p>
          <a:p>
            <a:pPr marL="0" lvl="1" defTabSz="931774" eaLnBrk="0" fontAlgn="base" hangingPunct="0">
              <a:spcBef>
                <a:spcPts val="0"/>
              </a:spcBef>
              <a:spcAft>
                <a:spcPct val="0"/>
              </a:spcAft>
              <a:defRPr/>
            </a:pPr>
            <a:r>
              <a:rPr lang="en-US" sz="1100" dirty="0">
                <a:latin typeface="Segoe UI" panose="020B0502040204020203" pitchFamily="34" charset="0"/>
                <a:cs typeface="Segoe UI" panose="020B0502040204020203" pitchFamily="34" charset="0"/>
              </a:rPr>
              <a:t>Follow the policy outlined in the </a:t>
            </a:r>
            <a:r>
              <a:rPr lang="en-US" sz="1100" i="1" dirty="0">
                <a:latin typeface="Segoe UI" panose="020B0502040204020203" pitchFamily="34" charset="0"/>
                <a:cs typeface="Segoe UI" panose="020B0502040204020203" pitchFamily="34" charset="0"/>
              </a:rPr>
              <a:t>Professional Assessment Standards </a:t>
            </a:r>
            <a:r>
              <a:rPr lang="en-US" sz="1100" dirty="0">
                <a:latin typeface="Segoe UI" panose="020B0502040204020203" pitchFamily="34" charset="0"/>
                <a:cs typeface="Segoe UI" panose="020B0502040204020203" pitchFamily="34" charset="0"/>
              </a:rPr>
              <a:t>on secure handling, destruction, and reporting of biohazard materials. </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26</a:t>
            </a:fld>
            <a:endParaRPr lang="en-US" dirty="0"/>
          </a:p>
        </p:txBody>
      </p:sp>
    </p:spTree>
    <p:extLst>
      <p:ext uri="{BB962C8B-B14F-4D97-AF65-F5344CB8AC3E}">
        <p14:creationId xmlns:p14="http://schemas.microsoft.com/office/powerpoint/2010/main" val="733605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fontAlgn="base">
              <a:spcBef>
                <a:spcPts val="0"/>
              </a:spcBef>
              <a:spcAft>
                <a:spcPts val="300"/>
              </a:spcAft>
              <a:defRPr/>
            </a:pPr>
            <a:r>
              <a:rPr lang="en-US" sz="1100" dirty="0">
                <a:latin typeface="Segoe UI" panose="020B0502040204020203" pitchFamily="34" charset="0"/>
                <a:cs typeface="Segoe UI" panose="020B0502040204020203" pitchFamily="34" charset="0"/>
              </a:rPr>
              <a:t>During this final test material processing stage, it is important to account for secure materials to ensure that all materials are returned. </a:t>
            </a:r>
          </a:p>
          <a:p>
            <a:pPr marL="0" lvl="1" defTabSz="931774" fontAlgn="base">
              <a:spcBef>
                <a:spcPts val="0"/>
              </a:spcBef>
              <a:spcAft>
                <a:spcPts val="0"/>
              </a:spcAft>
              <a:defRPr/>
            </a:pPr>
            <a:r>
              <a:rPr lang="en-US" sz="1100" dirty="0">
                <a:latin typeface="Segoe UI" panose="020B0502040204020203" pitchFamily="34" charset="0"/>
                <a:cs typeface="Segoe UI" panose="020B0502040204020203" pitchFamily="34" charset="0"/>
              </a:rPr>
              <a:t>When sorting materials, you will need to verify that:</a:t>
            </a:r>
          </a:p>
          <a:p>
            <a:pPr marL="174708" lvl="1" indent="-174708" defTabSz="931774" fontAlgn="base">
              <a:spcBef>
                <a:spcPts val="0"/>
              </a:spcBef>
              <a:spcAft>
                <a:spcPts val="30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All ancillary papers are removed and securely destroyed; and that</a:t>
            </a:r>
          </a:p>
          <a:p>
            <a:pPr marL="174708" lvl="1" indent="-174708" defTabSz="931774" fontAlgn="base">
              <a:spcBef>
                <a:spcPts val="0"/>
              </a:spcBef>
              <a:spcAft>
                <a:spcPts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Scorable materials have been sorted from non-scorable materials.</a:t>
            </a:r>
          </a:p>
          <a:p>
            <a:pPr marL="0" lvl="1" defTabSz="931774" fontAlgn="base">
              <a:spcBef>
                <a:spcPct val="30000"/>
              </a:spcBef>
              <a:spcAft>
                <a:spcPct val="0"/>
              </a:spcAft>
              <a:defRPr/>
            </a:pPr>
            <a:endParaRPr lang="en-US" sz="1100" dirty="0">
              <a:latin typeface="Segoe UI" panose="020B0502040204020203" pitchFamily="34" charset="0"/>
              <a:cs typeface="Segoe UI" panose="020B0502040204020203" pitchFamily="34" charset="0"/>
            </a:endParaRPr>
          </a:p>
          <a:p>
            <a:pPr marL="0" lvl="1" defTabSz="931774" fontAlgn="base">
              <a:spcBef>
                <a:spcPts val="0"/>
              </a:spcBef>
              <a:spcAft>
                <a:spcPts val="0"/>
              </a:spcAft>
              <a:defRPr/>
            </a:pPr>
            <a:r>
              <a:rPr lang="en-US" sz="1100" b="1" dirty="0">
                <a:latin typeface="Segoe UI" panose="020B0502040204020203" pitchFamily="34" charset="0"/>
                <a:cs typeface="Segoe UI" panose="020B0502040204020203" pitchFamily="34" charset="0"/>
              </a:rPr>
              <a:t>Scorable </a:t>
            </a:r>
            <a:r>
              <a:rPr lang="en-US" sz="1100" dirty="0">
                <a:latin typeface="Segoe UI" panose="020B0502040204020203" pitchFamily="34" charset="0"/>
                <a:cs typeface="Segoe UI" panose="020B0502040204020203" pitchFamily="34" charset="0"/>
              </a:rPr>
              <a:t>test booklets are separated</a:t>
            </a:r>
            <a:r>
              <a:rPr lang="en-US" sz="1100" baseline="0" dirty="0">
                <a:latin typeface="Segoe UI" panose="020B0502040204020203" pitchFamily="34" charset="0"/>
                <a:cs typeface="Segoe UI" panose="020B0502040204020203" pitchFamily="34" charset="0"/>
              </a:rPr>
              <a:t> by </a:t>
            </a:r>
            <a:r>
              <a:rPr lang="en-US" sz="1100" dirty="0">
                <a:latin typeface="Segoe UI" panose="020B0502040204020203" pitchFamily="34" charset="0"/>
                <a:cs typeface="Segoe UI" panose="020B0502040204020203" pitchFamily="34" charset="0"/>
              </a:rPr>
              <a:t>grade, and th</a:t>
            </a:r>
            <a:r>
              <a:rPr lang="en-US" sz="1100" baseline="0" dirty="0">
                <a:latin typeface="Segoe UI" panose="020B0502040204020203" pitchFamily="34" charset="0"/>
                <a:cs typeface="Segoe UI" panose="020B0502040204020203" pitchFamily="34" charset="0"/>
              </a:rPr>
              <a:t>en </a:t>
            </a:r>
            <a:r>
              <a:rPr lang="en-US" sz="1100" dirty="0">
                <a:latin typeface="Segoe UI" panose="020B0502040204020203" pitchFamily="34" charset="0"/>
                <a:cs typeface="Segoe UI" panose="020B0502040204020203" pitchFamily="34" charset="0"/>
              </a:rPr>
              <a:t>by test content, such as ELA, math, and science.</a:t>
            </a:r>
          </a:p>
          <a:p>
            <a:pPr marL="174708" lvl="1" indent="-174708" defTabSz="931774" fontAlgn="base">
              <a:spcBef>
                <a:spcPts val="0"/>
              </a:spcBef>
              <a:spcAft>
                <a:spcPts val="30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Verify that each scorable test booklet has a student pre-ID label. </a:t>
            </a:r>
          </a:p>
          <a:p>
            <a:pPr marL="457200" lvl="2" indent="-174708" defTabSz="931774" fontAlgn="base">
              <a:spcBef>
                <a:spcPts val="0"/>
              </a:spcBef>
              <a:spcAft>
                <a:spcPts val="30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Test booklets without pre-ID labels or with hand-written information will not be processed.</a:t>
            </a:r>
          </a:p>
          <a:p>
            <a:pPr marL="457200" lvl="2" indent="-174708" defTabSz="931774" fontAlgn="base">
              <a:spcBef>
                <a:spcPts val="0"/>
              </a:spcBef>
              <a:spcAft>
                <a:spcPts val="30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If additional student labels are needed, they can be printed from TIDE.</a:t>
            </a:r>
          </a:p>
          <a:p>
            <a:pPr marL="174708" lvl="1" indent="-174708" defTabSz="931774" fontAlgn="base">
              <a:spcBef>
                <a:spcPts val="0"/>
              </a:spcBef>
              <a:spcAft>
                <a:spcPts val="30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Materials identified to be processed for student</a:t>
            </a:r>
            <a:r>
              <a:rPr lang="en-US" sz="1100" baseline="0" dirty="0">
                <a:latin typeface="Segoe UI" panose="020B0502040204020203" pitchFamily="34" charset="0"/>
                <a:cs typeface="Segoe UI" panose="020B0502040204020203" pitchFamily="34" charset="0"/>
              </a:rPr>
              <a:t> score results </a:t>
            </a:r>
            <a:r>
              <a:rPr lang="en-US" sz="1100" dirty="0">
                <a:latin typeface="Segoe UI" panose="020B0502040204020203" pitchFamily="34" charset="0"/>
                <a:cs typeface="Segoe UI" panose="020B0502040204020203" pitchFamily="34" charset="0"/>
              </a:rPr>
              <a:t>must be returned under the </a:t>
            </a:r>
            <a:r>
              <a:rPr lang="en-US" sz="1100" b="1" dirty="0">
                <a:latin typeface="Segoe UI" panose="020B0502040204020203" pitchFamily="34" charset="0"/>
                <a:cs typeface="Segoe UI" panose="020B0502040204020203" pitchFamily="34" charset="0"/>
              </a:rPr>
              <a:t>green scorable </a:t>
            </a:r>
            <a:r>
              <a:rPr lang="en-US" sz="1100" dirty="0">
                <a:latin typeface="Segoe UI" panose="020B0502040204020203" pitchFamily="34" charset="0"/>
                <a:cs typeface="Segoe UI" panose="020B0502040204020203" pitchFamily="34" charset="0"/>
              </a:rPr>
              <a:t>label.</a:t>
            </a:r>
          </a:p>
          <a:p>
            <a:pPr marL="174708" marR="0" lvl="1" indent="-174708" algn="l" defTabSz="93177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Segoe UI" panose="020B0502040204020203" pitchFamily="34" charset="0"/>
                <a:cs typeface="Segoe UI" panose="020B0502040204020203" pitchFamily="34" charset="0"/>
              </a:rPr>
              <a:t>Scorable test booklets should be packed securely in the return shipping boxes that the materials arrived in. </a:t>
            </a:r>
          </a:p>
          <a:p>
            <a:pPr marL="0" lvl="1" defTabSz="931774" fontAlgn="base">
              <a:spcBef>
                <a:spcPct val="30000"/>
              </a:spcBef>
              <a:spcAft>
                <a:spcPct val="0"/>
              </a:spcAft>
              <a:defRPr/>
            </a:pPr>
            <a:endParaRPr lang="en-US" sz="1100" b="1" dirty="0">
              <a:latin typeface="Segoe UI" panose="020B0502040204020203" pitchFamily="34" charset="0"/>
              <a:cs typeface="Segoe UI" panose="020B0502040204020203" pitchFamily="34" charset="0"/>
            </a:endParaRPr>
          </a:p>
          <a:p>
            <a:pPr marL="0" lvl="1" defTabSz="931774" fontAlgn="base">
              <a:spcBef>
                <a:spcPts val="0"/>
              </a:spcBef>
              <a:spcAft>
                <a:spcPts val="0"/>
              </a:spcAft>
              <a:defRPr/>
            </a:pPr>
            <a:r>
              <a:rPr lang="en-US" sz="1100" b="1" dirty="0">
                <a:latin typeface="Segoe UI" panose="020B0502040204020203" pitchFamily="34" charset="0"/>
                <a:cs typeface="Segoe UI" panose="020B0502040204020203" pitchFamily="34" charset="0"/>
              </a:rPr>
              <a:t>Non-scorable </a:t>
            </a:r>
            <a:r>
              <a:rPr lang="en-US" sz="1100" dirty="0">
                <a:latin typeface="Segoe UI" panose="020B0502040204020203" pitchFamily="34" charset="0"/>
                <a:cs typeface="Segoe UI" panose="020B0502040204020203" pitchFamily="34" charset="0"/>
              </a:rPr>
              <a:t>materials do not require a unique sort.</a:t>
            </a:r>
          </a:p>
          <a:p>
            <a:pPr marL="174708" lvl="1" indent="-174708" defTabSz="931774" fontAlgn="base">
              <a:spcBef>
                <a:spcPts val="0"/>
              </a:spcBef>
              <a:spcAft>
                <a:spcPts val="30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Non-scorable test booklets should be packed securely in the return shipping boxes that the materials arrived in. </a:t>
            </a:r>
          </a:p>
          <a:p>
            <a:pPr marL="174708" indent="-174708" defTabSz="931774" eaLnBrk="0" fontAlgn="base" hangingPunct="0">
              <a:spcBef>
                <a:spcPts val="0"/>
              </a:spcBef>
              <a:spcAft>
                <a:spcPts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Materials identified as non-scorable must be returned under the </a:t>
            </a:r>
            <a:r>
              <a:rPr lang="en-US" sz="1100" b="1" dirty="0">
                <a:latin typeface="Segoe UI" panose="020B0502040204020203" pitchFamily="34" charset="0"/>
                <a:cs typeface="Segoe UI" panose="020B0502040204020203" pitchFamily="34" charset="0"/>
              </a:rPr>
              <a:t>red non-scorable </a:t>
            </a:r>
            <a:r>
              <a:rPr lang="en-US" sz="1100" dirty="0">
                <a:latin typeface="Segoe UI" panose="020B0502040204020203" pitchFamily="34" charset="0"/>
                <a:cs typeface="Segoe UI" panose="020B0502040204020203" pitchFamily="34" charset="0"/>
              </a:rPr>
              <a:t>labels. </a:t>
            </a:r>
          </a:p>
          <a:p>
            <a:pPr marL="174708" indent="-174708" defTabSz="931774" eaLnBrk="0" fontAlgn="base" hangingPunct="0">
              <a:spcBef>
                <a:spcPts val="300"/>
              </a:spcBef>
              <a:spcAft>
                <a:spcPct val="0"/>
              </a:spcAft>
              <a:buFont typeface="Arial" panose="020B0604020202020204" pitchFamily="34" charset="0"/>
              <a:buChar char="•"/>
              <a:defRPr/>
            </a:pPr>
            <a:endParaRPr lang="en-US" sz="1100" dirty="0">
              <a:latin typeface="Segoe UI" panose="020B0502040204020203" pitchFamily="34" charset="0"/>
              <a:cs typeface="Segoe UI" panose="020B0502040204020203" pitchFamily="34" charset="0"/>
            </a:endParaRPr>
          </a:p>
          <a:p>
            <a:pPr marL="0" marR="0" lvl="0" indent="0" algn="l" defTabSz="931774" rtl="0" eaLnBrk="0" fontAlgn="base" latinLnBrk="0" hangingPunct="0">
              <a:lnSpc>
                <a:spcPct val="100000"/>
              </a:lnSpc>
              <a:spcBef>
                <a:spcPts val="0"/>
              </a:spcBef>
              <a:spcAft>
                <a:spcPts val="0"/>
              </a:spcAft>
              <a:buClrTx/>
              <a:buSzTx/>
              <a:buFont typeface="Arial" panose="020B0604020202020204" pitchFamily="34" charset="0"/>
              <a:buNone/>
              <a:tabLst/>
              <a:defRPr/>
            </a:pPr>
            <a:r>
              <a:rPr lang="en-US" sz="1100" b="1" dirty="0">
                <a:latin typeface="Segoe UI" panose="020B0502040204020203" pitchFamily="34" charset="0"/>
                <a:cs typeface="Segoe UI" panose="020B0502040204020203" pitchFamily="34" charset="0"/>
              </a:rPr>
              <a:t>Scorable and Non-Scorable</a:t>
            </a:r>
            <a:r>
              <a:rPr lang="en-US" sz="1100" b="1" baseline="0" dirty="0">
                <a:latin typeface="Segoe UI" panose="020B0502040204020203" pitchFamily="34" charset="0"/>
                <a:cs typeface="Segoe UI" panose="020B0502040204020203" pitchFamily="34" charset="0"/>
              </a:rPr>
              <a:t> Return Shipping Processing</a:t>
            </a:r>
            <a:endParaRPr lang="en-US" sz="1100" b="1" dirty="0">
              <a:latin typeface="Segoe UI" panose="020B0502040204020203" pitchFamily="34" charset="0"/>
              <a:cs typeface="Segoe UI" panose="020B0502040204020203" pitchFamily="34" charset="0"/>
            </a:endParaRPr>
          </a:p>
          <a:p>
            <a:pPr marL="174625" indent="-174625" defTabSz="931774" eaLnBrk="0" fontAlgn="base" hangingPunct="0">
              <a:buFont typeface="Arial" panose="020B0604020202020204" pitchFamily="34" charset="0"/>
              <a:buChar char="•"/>
              <a:defRPr/>
            </a:pPr>
            <a:r>
              <a:rPr lang="en-US" sz="1100" baseline="0" dirty="0">
                <a:latin typeface="Segoe UI"/>
                <a:cs typeface="Segoe UI"/>
              </a:rPr>
              <a:t>You may want to document the test booklet barcode numbers that are packed in each box. This is especially useful should materials be identified as missing on the state level material security report that is generated </a:t>
            </a:r>
            <a:r>
              <a:rPr lang="en-US" dirty="0">
                <a:latin typeface="Segoe UI"/>
                <a:cs typeface="Segoe UI"/>
              </a:rPr>
              <a:t>by MI</a:t>
            </a:r>
            <a:r>
              <a:rPr lang="en-US" sz="1100" baseline="0" dirty="0">
                <a:latin typeface="Segoe UI"/>
                <a:cs typeface="Segoe UI"/>
              </a:rPr>
              <a:t>.</a:t>
            </a:r>
            <a:endParaRPr lang="en-US" sz="1100" dirty="0">
              <a:latin typeface="Segoe UI"/>
              <a:cs typeface="Segoe UI"/>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27</a:t>
            </a:fld>
            <a:endParaRPr lang="en-US" dirty="0"/>
          </a:p>
        </p:txBody>
      </p:sp>
    </p:spTree>
    <p:extLst>
      <p:ext uri="{BB962C8B-B14F-4D97-AF65-F5344CB8AC3E}">
        <p14:creationId xmlns:p14="http://schemas.microsoft.com/office/powerpoint/2010/main" val="1468043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Segoe UI" panose="020B0502040204020203" pitchFamily="34" charset="0"/>
                <a:cs typeface="Segoe UI" panose="020B0502040204020203" pitchFamily="34" charset="0"/>
              </a:rPr>
              <a:t>All of the following materials are </a:t>
            </a:r>
            <a:r>
              <a:rPr lang="en-US" sz="1100" b="1" dirty="0">
                <a:latin typeface="Segoe UI" panose="020B0502040204020203" pitchFamily="34" charset="0"/>
                <a:cs typeface="Segoe UI" panose="020B0502040204020203" pitchFamily="34" charset="0"/>
              </a:rPr>
              <a:t>secure</a:t>
            </a:r>
            <a:r>
              <a:rPr lang="en-US" sz="1100" dirty="0">
                <a:latin typeface="Segoe UI" panose="020B0502040204020203" pitchFamily="34" charset="0"/>
                <a:cs typeface="Segoe UI" panose="020B0502040204020203" pitchFamily="34" charset="0"/>
              </a:rPr>
              <a:t>, and need to be returned to MI:</a:t>
            </a:r>
          </a:p>
          <a:p>
            <a:pPr marL="171450" indent="-171450">
              <a:buFont typeface="Arial" panose="020B0604020202020204" pitchFamily="34" charset="0"/>
              <a:buChar char="•"/>
            </a:pPr>
            <a:r>
              <a:rPr lang="en-US" sz="1100" dirty="0">
                <a:latin typeface="Segoe UI" panose="020B0502040204020203" pitchFamily="34" charset="0"/>
                <a:cs typeface="Segoe UI" panose="020B0502040204020203" pitchFamily="34" charset="0"/>
              </a:rPr>
              <a:t>Standard print test booklets with student responses</a:t>
            </a:r>
            <a:r>
              <a:rPr lang="en-US" sz="1100" baseline="0" dirty="0">
                <a:latin typeface="Segoe UI" panose="020B0502040204020203" pitchFamily="34" charset="0"/>
                <a:cs typeface="Segoe UI" panose="020B0502040204020203" pitchFamily="34" charset="0"/>
              </a:rPr>
              <a:t>, and standard print test booklets and answer booklets with student responses transcribed from large print or braille need to be returned to the scoring contractor as scorable materials. </a:t>
            </a:r>
          </a:p>
          <a:p>
            <a:pPr marL="171450" indent="-171450">
              <a:buFont typeface="Arial" panose="020B0604020202020204" pitchFamily="34" charset="0"/>
              <a:buChar char="•"/>
            </a:pPr>
            <a:r>
              <a:rPr lang="en-US" sz="1100" baseline="0" dirty="0">
                <a:latin typeface="Segoe UI" panose="020B0502040204020203" pitchFamily="34" charset="0"/>
                <a:cs typeface="Segoe UI" panose="020B0502040204020203" pitchFamily="34" charset="0"/>
              </a:rPr>
              <a:t>Large print or braille test booklets (with or without student responses in them), ELA Listening Transcripts, WCAS Secure TA Scripts of Student Directions and any unused standard print, large print, braille test booklets must be returned as non-scorable.</a:t>
            </a:r>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28</a:t>
            </a:fld>
            <a:endParaRPr lang="en-US" dirty="0"/>
          </a:p>
        </p:txBody>
      </p:sp>
    </p:spTree>
    <p:extLst>
      <p:ext uri="{BB962C8B-B14F-4D97-AF65-F5344CB8AC3E}">
        <p14:creationId xmlns:p14="http://schemas.microsoft.com/office/powerpoint/2010/main" val="881608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pPr>
            <a:r>
              <a:rPr lang="en-US" sz="1100" dirty="0">
                <a:latin typeface="Segoe UI" panose="020B0502040204020203" pitchFamily="34" charset="0"/>
                <a:cs typeface="Segoe UI" panose="020B0502040204020203" pitchFamily="34" charset="0"/>
              </a:rPr>
              <a:t>To ensure that test material boxes are prepared for FedEx pickup: </a:t>
            </a:r>
          </a:p>
          <a:p>
            <a:pPr marL="232943" indent="-232943" defTabSz="931774" eaLnBrk="0" fontAlgn="base" hangingPunct="0">
              <a:spcBef>
                <a:spcPts val="611"/>
              </a:spcBef>
              <a:spcAft>
                <a:spcPts val="300"/>
              </a:spcAft>
              <a:buFont typeface="+mj-lt"/>
              <a:buAutoNum type="arabicPeriod"/>
              <a:defRPr/>
            </a:pPr>
            <a:r>
              <a:rPr lang="en-US" sz="1100" dirty="0">
                <a:latin typeface="Segoe UI" panose="020B0502040204020203" pitchFamily="34" charset="0"/>
                <a:cs typeface="Segoe UI" panose="020B0502040204020203" pitchFamily="34" charset="0"/>
              </a:rPr>
              <a:t>Return the shipment using the shipping boxes that the materials arrived in. </a:t>
            </a:r>
            <a:r>
              <a:rPr lang="en-US" sz="1100" kern="1200" dirty="0">
                <a:solidFill>
                  <a:schemeClr val="tx1"/>
                </a:solidFill>
                <a:latin typeface="Segoe UI" panose="020B0502040204020203" pitchFamily="34" charset="0"/>
                <a:ea typeface="+mn-ea"/>
                <a:cs typeface="Segoe UI" panose="020B0502040204020203" pitchFamily="34" charset="0"/>
              </a:rPr>
              <a:t>Other boxes may be used if they are of equal or greater strength. </a:t>
            </a:r>
          </a:p>
          <a:p>
            <a:pPr marL="457200" lvl="1" indent="-232943" algn="l" defTabSz="931774" rtl="0" eaLnBrk="0" fontAlgn="base" latinLnBrk="0" hangingPunct="0">
              <a:spcAft>
                <a:spcPts val="300"/>
              </a:spcAft>
              <a:buFont typeface="Symbol" panose="05050102010706020507" pitchFamily="18" charset="2"/>
              <a:buChar char="-"/>
              <a:defRPr/>
            </a:pPr>
            <a:r>
              <a:rPr lang="en-US" sz="1100" kern="1200" dirty="0">
                <a:solidFill>
                  <a:schemeClr val="tx1"/>
                </a:solidFill>
                <a:latin typeface="Segoe UI" panose="020B0502040204020203" pitchFamily="34" charset="0"/>
                <a:ea typeface="+mn-ea"/>
                <a:cs typeface="Segoe UI" panose="020B0502040204020203" pitchFamily="34" charset="0"/>
              </a:rPr>
              <a:t>Copier paper boxes and boxes used for food transportation should </a:t>
            </a:r>
            <a:r>
              <a:rPr lang="en-US" sz="1100" b="1" kern="1200" dirty="0">
                <a:solidFill>
                  <a:schemeClr val="tx1"/>
                </a:solidFill>
                <a:latin typeface="Segoe UI" panose="020B0502040204020203" pitchFamily="34" charset="0"/>
                <a:ea typeface="+mn-ea"/>
                <a:cs typeface="Segoe UI" panose="020B0502040204020203" pitchFamily="34" charset="0"/>
              </a:rPr>
              <a:t>not</a:t>
            </a:r>
            <a:r>
              <a:rPr lang="en-US" sz="1100" kern="1200" dirty="0">
                <a:solidFill>
                  <a:schemeClr val="tx1"/>
                </a:solidFill>
                <a:latin typeface="Segoe UI" panose="020B0502040204020203" pitchFamily="34" charset="0"/>
                <a:ea typeface="+mn-ea"/>
                <a:cs typeface="Segoe UI" panose="020B0502040204020203" pitchFamily="34" charset="0"/>
              </a:rPr>
              <a:t> be used for return of test materials.</a:t>
            </a:r>
          </a:p>
          <a:p>
            <a:pPr marL="457200" marR="0" lvl="1" indent="-232943" algn="l" defTabSz="931774" rtl="0" eaLnBrk="0" fontAlgn="base" latinLnBrk="0" hangingPunct="0">
              <a:lnSpc>
                <a:spcPct val="100000"/>
              </a:lnSpc>
              <a:spcBef>
                <a:spcPts val="0"/>
              </a:spcBef>
              <a:spcAft>
                <a:spcPts val="300"/>
              </a:spcAft>
              <a:buClrTx/>
              <a:buSzTx/>
              <a:buFont typeface="Symbol" panose="05050102010706020507" pitchFamily="18" charset="2"/>
              <a:buChar char="-"/>
              <a:tabLst/>
              <a:defRPr/>
            </a:pPr>
            <a:r>
              <a:rPr lang="en-US" sz="1100" dirty="0">
                <a:latin typeface="Segoe UI" panose="020B0502040204020203" pitchFamily="34" charset="0"/>
                <a:cs typeface="Segoe UI" panose="020B0502040204020203" pitchFamily="34" charset="0"/>
              </a:rPr>
              <a:t>Remove or black out any old shipping labels and the original shipping barcode.</a:t>
            </a:r>
          </a:p>
          <a:p>
            <a:pPr marL="457200" lvl="1" indent="-232943" algn="l" defTabSz="931774" rtl="0" eaLnBrk="0" fontAlgn="base" latinLnBrk="0" hangingPunct="0">
              <a:spcAft>
                <a:spcPts val="300"/>
              </a:spcAft>
              <a:buFont typeface="Symbol" panose="05050102010706020507" pitchFamily="18" charset="2"/>
              <a:buChar char="-"/>
              <a:defRPr/>
            </a:pPr>
            <a:r>
              <a:rPr lang="en-US" sz="1100" kern="1200" dirty="0">
                <a:solidFill>
                  <a:schemeClr val="tx1"/>
                </a:solidFill>
                <a:latin typeface="Segoe UI" panose="020B0502040204020203" pitchFamily="34" charset="0"/>
                <a:ea typeface="+mn-ea"/>
                <a:cs typeface="Segoe UI" panose="020B0502040204020203" pitchFamily="34" charset="0"/>
              </a:rPr>
              <a:t>Use cushioning materials, if needed, to prevent materials from shifting.</a:t>
            </a:r>
          </a:p>
          <a:p>
            <a:pPr marL="232943" indent="-232943" defTabSz="931774" eaLnBrk="0" fontAlgn="base" hangingPunct="0">
              <a:spcAft>
                <a:spcPts val="300"/>
              </a:spcAft>
              <a:buFont typeface="+mj-lt"/>
              <a:buAutoNum type="arabicPeriod"/>
              <a:defRPr/>
            </a:pPr>
            <a:r>
              <a:rPr lang="en-US" sz="1100" dirty="0">
                <a:latin typeface="Segoe UI" panose="020B0502040204020203" pitchFamily="34" charset="0"/>
                <a:cs typeface="Segoe UI" panose="020B0502040204020203" pitchFamily="34" charset="0"/>
              </a:rPr>
              <a:t>Seal boxes securely with shipping tape.</a:t>
            </a:r>
          </a:p>
          <a:p>
            <a:pPr marL="232943" indent="-232943" defTabSz="931774" eaLnBrk="0" fontAlgn="base" hangingPunct="0">
              <a:spcAft>
                <a:spcPts val="300"/>
              </a:spcAft>
              <a:buFont typeface="+mj-lt"/>
              <a:buAutoNum type="arabicPeriod"/>
              <a:defRPr/>
            </a:pPr>
            <a:r>
              <a:rPr lang="en-US" sz="1100" dirty="0">
                <a:latin typeface="Segoe UI" panose="020B0502040204020203" pitchFamily="34" charset="0"/>
                <a:cs typeface="Segoe UI" panose="020B0502040204020203" pitchFamily="34" charset="0"/>
              </a:rPr>
              <a:t>Use pre-printed ground return labels provided in the return kit. </a:t>
            </a:r>
          </a:p>
          <a:p>
            <a:pPr marL="457200" lvl="1" indent="-232943" defTabSz="931774" eaLnBrk="0" fontAlgn="base" hangingPunct="0">
              <a:spcAft>
                <a:spcPts val="30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If additional return labels are needed contact the MI Help Desk at 1-866-762-1056 or by email at Mihelp@measinc.com. </a:t>
            </a:r>
          </a:p>
          <a:p>
            <a:pPr marL="457200" lvl="1" indent="-232943" defTabSz="931774" eaLnBrk="0" fontAlgn="base" hangingPunct="0">
              <a:spcAft>
                <a:spcPts val="30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Affix the return label directly on top of the original address label.</a:t>
            </a:r>
          </a:p>
          <a:p>
            <a:pPr marL="457200" lvl="1" indent="-232943" defTabSz="931774" eaLnBrk="0" fontAlgn="base" hangingPunct="0">
              <a:spcAft>
                <a:spcPts val="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Print the district name and address in the space provided on the return label.</a:t>
            </a:r>
          </a:p>
          <a:p>
            <a:pPr marL="419298" lvl="1" indent="-232943" defTabSz="931774" eaLnBrk="0" fontAlgn="base" hangingPunct="0">
              <a:spcAft>
                <a:spcPts val="300"/>
              </a:spcAft>
              <a:buFont typeface="Arial" panose="020B0604020202020204" pitchFamily="34" charset="0"/>
              <a:buChar char="•"/>
              <a:defRPr/>
            </a:pPr>
            <a:endParaRPr lang="en-US" sz="1100" dirty="0">
              <a:latin typeface="Segoe UI" panose="020B0502040204020203" pitchFamily="34" charset="0"/>
              <a:cs typeface="Segoe UI" panose="020B0502040204020203" pitchFamily="34" charset="0"/>
            </a:endParaRPr>
          </a:p>
          <a:p>
            <a:pPr defTabSz="931774">
              <a:spcAft>
                <a:spcPts val="0"/>
              </a:spcAft>
              <a:defRPr/>
            </a:pPr>
            <a:r>
              <a:rPr lang="en-US" sz="1100" dirty="0">
                <a:solidFill>
                  <a:srgbClr val="0B0B09"/>
                </a:solidFill>
                <a:latin typeface="Segoe UI" panose="020B0502040204020203" pitchFamily="34" charset="0"/>
                <a:cs typeface="Segoe UI" panose="020B0502040204020203" pitchFamily="34" charset="0"/>
              </a:rPr>
              <a:t>DCs are responsible for scheduling a material pick-up date. </a:t>
            </a:r>
          </a:p>
          <a:p>
            <a:pPr defTabSz="931774">
              <a:spcAft>
                <a:spcPts val="0"/>
              </a:spcAft>
              <a:defRPr/>
            </a:pPr>
            <a:endParaRPr lang="en-US" sz="1100" dirty="0">
              <a:solidFill>
                <a:srgbClr val="0B0B09"/>
              </a:solidFill>
              <a:latin typeface="Segoe UI" panose="020B0502040204020203" pitchFamily="34" charset="0"/>
              <a:cs typeface="Segoe UI" panose="020B0502040204020203" pitchFamily="34" charset="0"/>
            </a:endParaRPr>
          </a:p>
          <a:p>
            <a:pPr defTabSz="931774">
              <a:spcAft>
                <a:spcPts val="0"/>
              </a:spcAft>
              <a:defRPr/>
            </a:pPr>
            <a:r>
              <a:rPr lang="en-US" sz="1100" dirty="0">
                <a:solidFill>
                  <a:srgbClr val="0B0B09"/>
                </a:solidFill>
                <a:latin typeface="Segoe UI" panose="020B0502040204020203" pitchFamily="34" charset="0"/>
                <a:cs typeface="Segoe UI" panose="020B0502040204020203" pitchFamily="34" charset="0"/>
              </a:rPr>
              <a:t>Be sure to schedule the test material pick-up early enough to meet the return requirement of materials returning</a:t>
            </a:r>
            <a:r>
              <a:rPr lang="en-US" sz="1100" baseline="0" dirty="0">
                <a:solidFill>
                  <a:srgbClr val="0B0B09"/>
                </a:solidFill>
                <a:latin typeface="Segoe UI" panose="020B0502040204020203" pitchFamily="34" charset="0"/>
                <a:cs typeface="Segoe UI" panose="020B0502040204020203" pitchFamily="34" charset="0"/>
              </a:rPr>
              <a:t> to MI no later than five</a:t>
            </a:r>
            <a:r>
              <a:rPr lang="en-US" sz="1100" dirty="0">
                <a:solidFill>
                  <a:srgbClr val="0B0B09"/>
                </a:solidFill>
                <a:latin typeface="Segoe UI" panose="020B0502040204020203" pitchFamily="34" charset="0"/>
                <a:cs typeface="Segoe UI" panose="020B0502040204020203" pitchFamily="34" charset="0"/>
              </a:rPr>
              <a:t> business days at completion of each school’s test administration. </a:t>
            </a:r>
            <a:endParaRPr lang="en-US" sz="110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29</a:t>
            </a:fld>
            <a:endParaRPr lang="en-US" dirty="0"/>
          </a:p>
        </p:txBody>
      </p:sp>
    </p:spTree>
    <p:extLst>
      <p:ext uri="{BB962C8B-B14F-4D97-AF65-F5344CB8AC3E}">
        <p14:creationId xmlns:p14="http://schemas.microsoft.com/office/powerpoint/2010/main" val="130296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600"/>
              </a:spcBef>
              <a:spcAft>
                <a:spcPts val="0"/>
              </a:spcAft>
              <a:buFont typeface="Arial" panose="020B0604020202020204" pitchFamily="34" charset="0"/>
              <a:buNone/>
            </a:pPr>
            <a:r>
              <a:rPr lang="en-US" sz="1000" dirty="0">
                <a:effectLst/>
                <a:ea typeface="Times New Roman" panose="02020603050405020304" pitchFamily="18" charset="0"/>
              </a:rPr>
              <a:t>Print on Demand is an embedded accommodation for online testing and allows a student to test online with paper-based supports at the same time. </a:t>
            </a:r>
          </a:p>
          <a:p>
            <a:pPr marL="171450" marR="0" indent="-171450">
              <a:spcBef>
                <a:spcPts val="600"/>
              </a:spcBef>
              <a:spcAft>
                <a:spcPts val="0"/>
              </a:spcAft>
              <a:buFont typeface="Arial" panose="020B0604020202020204" pitchFamily="34" charset="0"/>
              <a:buChar char="•"/>
            </a:pPr>
            <a:r>
              <a:rPr lang="en-US" sz="1000" dirty="0">
                <a:effectLst/>
                <a:ea typeface="Times New Roman" panose="02020603050405020304" pitchFamily="18" charset="0"/>
              </a:rPr>
              <a:t>Students use paper copies of individual test questions, ELA passages, science stimuli, etc. printed from the Test Delivery System (TDS). The student requests the printing from within the secure browser and the TA prints the materials from the TA Interface. The student can use the paper copies to answer the question and then the student, the TA, or a scribe (if provided for the student) enters the answers into the secure browser. </a:t>
            </a:r>
          </a:p>
          <a:p>
            <a:pPr marL="171450" marR="0" indent="-171450">
              <a:spcBef>
                <a:spcPts val="600"/>
              </a:spcBef>
              <a:spcAft>
                <a:spcPts val="0"/>
              </a:spcAft>
              <a:buFont typeface="Arial" panose="020B0604020202020204" pitchFamily="34" charset="0"/>
              <a:buChar char="•"/>
            </a:pPr>
            <a:r>
              <a:rPr lang="en-US" sz="1000" dirty="0">
                <a:effectLst/>
                <a:ea typeface="Times New Roman" panose="02020603050405020304" pitchFamily="18" charset="0"/>
              </a:rPr>
              <a:t>The TA manages the print copies, including destroying them securely after testing.</a:t>
            </a:r>
          </a:p>
          <a:p>
            <a:pPr marL="171450" marR="0" indent="-171450">
              <a:spcBef>
                <a:spcPts val="600"/>
              </a:spcBef>
              <a:spcAft>
                <a:spcPts val="0"/>
              </a:spcAft>
              <a:buFont typeface="Arial" panose="020B0604020202020204" pitchFamily="34" charset="0"/>
              <a:buChar char="•"/>
            </a:pPr>
            <a:endParaRPr lang="en-US" sz="1000" dirty="0">
              <a:effectLst/>
              <a:ea typeface="Times New Roman" panose="02020603050405020304" pitchFamily="18" charset="0"/>
            </a:endParaRPr>
          </a:p>
          <a:p>
            <a:pPr marL="0" marR="0">
              <a:spcBef>
                <a:spcPts val="600"/>
              </a:spcBef>
              <a:spcAft>
                <a:spcPts val="0"/>
              </a:spcAft>
            </a:pPr>
            <a:r>
              <a:rPr lang="en-US" sz="1000" dirty="0">
                <a:effectLst/>
                <a:ea typeface="Times New Roman" panose="02020603050405020304" pitchFamily="18" charset="0"/>
              </a:rPr>
              <a:t>There are many a</a:t>
            </a:r>
            <a:r>
              <a:rPr lang="en-US" sz="1000" dirty="0">
                <a:ea typeface="Times New Roman" panose="02020603050405020304" pitchFamily="18" charset="0"/>
              </a:rPr>
              <a:t>dvantages to testing with Print on Demand in TDS:</a:t>
            </a:r>
          </a:p>
          <a:p>
            <a:pPr marL="171450" marR="0" indent="-171450">
              <a:spcBef>
                <a:spcPts val="600"/>
              </a:spcBef>
              <a:spcAft>
                <a:spcPts val="0"/>
              </a:spcAft>
              <a:buFont typeface="Arial" panose="020B0604020202020204" pitchFamily="34" charset="0"/>
              <a:buChar char="•"/>
            </a:pPr>
            <a:endParaRPr lang="en-US" sz="1000" dirty="0">
              <a:ea typeface="Times New Roman" panose="02020603050405020304" pitchFamily="18" charset="0"/>
            </a:endParaRPr>
          </a:p>
          <a:p>
            <a:pPr marL="171450" marR="0" indent="-171450">
              <a:spcBef>
                <a:spcPts val="600"/>
              </a:spcBef>
              <a:spcAft>
                <a:spcPts val="0"/>
              </a:spcAft>
              <a:buFont typeface="Arial" panose="020B0604020202020204" pitchFamily="34" charset="0"/>
              <a:buChar char="•"/>
            </a:pPr>
            <a:r>
              <a:rPr lang="en-US" sz="1000" dirty="0">
                <a:ea typeface="Times New Roman" panose="02020603050405020304" pitchFamily="18" charset="0"/>
              </a:rPr>
              <a:t>The length of the online test is considerably shorter.</a:t>
            </a:r>
          </a:p>
          <a:p>
            <a:pPr marL="171450" marR="0" indent="-171450">
              <a:spcBef>
                <a:spcPts val="600"/>
              </a:spcBef>
              <a:spcAft>
                <a:spcPts val="0"/>
              </a:spcAft>
              <a:buFont typeface="Arial" panose="020B0604020202020204" pitchFamily="34" charset="0"/>
              <a:buChar char="•"/>
            </a:pPr>
            <a:endParaRPr lang="en-US" sz="1000" dirty="0">
              <a:ea typeface="Times New Roman" panose="02020603050405020304" pitchFamily="18" charset="0"/>
            </a:endParaRPr>
          </a:p>
          <a:p>
            <a:pPr marL="171450" marR="0" indent="-171450">
              <a:spcBef>
                <a:spcPts val="600"/>
              </a:spcBef>
              <a:spcAft>
                <a:spcPts val="0"/>
              </a:spcAft>
              <a:buFont typeface="Arial" panose="020B0604020202020204" pitchFamily="34" charset="0"/>
              <a:buChar char="•"/>
            </a:pPr>
            <a:r>
              <a:rPr lang="en-US" sz="1000" dirty="0">
                <a:ea typeface="Times New Roman" panose="02020603050405020304" pitchFamily="18" charset="0"/>
              </a:rPr>
              <a:t>Online tests are computer-adaptive – since questions are printed off one at a time or in small groups when the answers are input into TDS the test </a:t>
            </a:r>
            <a:r>
              <a:rPr lang="en-US" sz="1000" b="0" i="0" dirty="0">
                <a:solidFill>
                  <a:srgbClr val="2C4255"/>
                </a:solidFill>
                <a:effectLst/>
              </a:rPr>
              <a:t>adjusts the difficulty of questions throughout the assessment based on the student’s response. If a student answers a question correctly, the next question will be harder; if a student answers incorrectly, the next question will be easier. </a:t>
            </a:r>
          </a:p>
          <a:p>
            <a:pPr marL="171450" marR="0" indent="-171450">
              <a:spcBef>
                <a:spcPts val="600"/>
              </a:spcBef>
              <a:spcAft>
                <a:spcPts val="0"/>
              </a:spcAft>
              <a:buFont typeface="Arial" panose="020B0604020202020204" pitchFamily="34" charset="0"/>
              <a:buChar char="•"/>
            </a:pPr>
            <a:endParaRPr lang="en-US" sz="1000" b="0" i="0" dirty="0">
              <a:solidFill>
                <a:srgbClr val="2C4255"/>
              </a:solidFill>
              <a:effectLst/>
              <a:ea typeface="Times New Roman" panose="02020603050405020304" pitchFamily="18" charset="0"/>
            </a:endParaRPr>
          </a:p>
          <a:p>
            <a:pPr marL="171450" marR="0" indent="-171450">
              <a:spcBef>
                <a:spcPts val="600"/>
              </a:spcBef>
              <a:spcAft>
                <a:spcPts val="0"/>
              </a:spcAft>
              <a:buFont typeface="Arial" panose="020B0604020202020204" pitchFamily="34" charset="0"/>
              <a:buChar char="•"/>
            </a:pPr>
            <a:r>
              <a:rPr lang="en-US" sz="1000" b="0" i="0" dirty="0">
                <a:solidFill>
                  <a:srgbClr val="2C4255"/>
                </a:solidFill>
                <a:effectLst/>
                <a:ea typeface="Times New Roman" panose="02020603050405020304" pitchFamily="18" charset="0"/>
              </a:rPr>
              <a:t>Additional tools and supports are available through the secure browser.</a:t>
            </a:r>
            <a:endParaRPr lang="en-US" sz="1000" dirty="0">
              <a:ea typeface="Times New Roman" panose="02020603050405020304" pitchFamily="18" charset="0"/>
            </a:endParaRPr>
          </a:p>
          <a:p>
            <a:pPr marL="0" marR="0" indent="0">
              <a:spcBef>
                <a:spcPts val="600"/>
              </a:spcBef>
              <a:spcAft>
                <a:spcPts val="0"/>
              </a:spcAft>
              <a:buFont typeface="Arial" panose="020B0604020202020204" pitchFamily="34" charset="0"/>
              <a:buNone/>
            </a:pPr>
            <a:endParaRPr lang="en-US" sz="1000" dirty="0">
              <a:effectLst/>
              <a:ea typeface="Times New Roman" panose="02020603050405020304" pitchFamily="18" charset="0"/>
            </a:endParaRPr>
          </a:p>
          <a:p>
            <a:pPr marL="0" marR="0">
              <a:spcBef>
                <a:spcPts val="600"/>
              </a:spcBef>
              <a:spcAft>
                <a:spcPts val="0"/>
              </a:spcAft>
            </a:pPr>
            <a:r>
              <a:rPr lang="en-US" sz="1000" dirty="0">
                <a:effectLst/>
                <a:ea typeface="Times New Roman" panose="02020603050405020304" pitchFamily="18" charset="0"/>
              </a:rPr>
              <a:t>OSPI encourages educators and students to explore Print on Demand and other embedded supports for online testing through the Practice and Training Tests available on the </a:t>
            </a:r>
            <a:r>
              <a:rPr lang="en-US" sz="1000" u="sng" dirty="0">
                <a:solidFill>
                  <a:srgbClr val="062B30"/>
                </a:solidFill>
                <a:effectLst/>
                <a:ea typeface="Times New Roman" panose="02020603050405020304" pitchFamily="18" charset="0"/>
              </a:rPr>
              <a:t>WCAP Portal.</a:t>
            </a:r>
            <a:endParaRPr lang="en-US" sz="1000"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dirty="0"/>
          </a:p>
        </p:txBody>
      </p:sp>
    </p:spTree>
    <p:extLst>
      <p:ext uri="{BB962C8B-B14F-4D97-AF65-F5344CB8AC3E}">
        <p14:creationId xmlns:p14="http://schemas.microsoft.com/office/powerpoint/2010/main" val="682801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u="sng" dirty="0">
                <a:latin typeface="Segoe UI" panose="020B0502040204020203" pitchFamily="34" charset="0"/>
                <a:cs typeface="Segoe UI" panose="020B0502040204020203" pitchFamily="34" charset="0"/>
              </a:rPr>
              <a:t>Large Print &amp; Braille</a:t>
            </a:r>
            <a:r>
              <a:rPr lang="en-US" sz="1100" b="1" u="sng" baseline="0" dirty="0">
                <a:latin typeface="Segoe UI" panose="020B0502040204020203" pitchFamily="34" charset="0"/>
                <a:cs typeface="Segoe UI" panose="020B0502040204020203" pitchFamily="34" charset="0"/>
              </a:rPr>
              <a:t> P</a:t>
            </a:r>
            <a:r>
              <a:rPr lang="en-US" sz="1100" b="1" u="sng" dirty="0">
                <a:latin typeface="Segoe UI" panose="020B0502040204020203" pitchFamily="34" charset="0"/>
                <a:cs typeface="Segoe UI" panose="020B0502040204020203" pitchFamily="34" charset="0"/>
              </a:rPr>
              <a:t>aper Booklets</a:t>
            </a:r>
          </a:p>
          <a:p>
            <a:pPr marL="0" lvl="1" indent="-212610" algn="l" defTabSz="931774" rtl="0" eaLnBrk="1" latinLnBrk="0" hangingPunct="1">
              <a:buFont typeface="Arial" panose="020B0604020202020204" pitchFamily="34" charset="0"/>
              <a:buChar char="•"/>
              <a:defRPr/>
            </a:pPr>
            <a:r>
              <a:rPr lang="en-US" sz="1100" kern="1200" dirty="0">
                <a:solidFill>
                  <a:schemeClr val="tx1"/>
                </a:solidFill>
                <a:latin typeface="Segoe UI" panose="020B0502040204020203" pitchFamily="34" charset="0"/>
                <a:ea typeface="+mn-ea"/>
                <a:cs typeface="Segoe UI" panose="020B0502040204020203" pitchFamily="34" charset="0"/>
              </a:rPr>
              <a:t>The TA will transcribe student responses from the Braille</a:t>
            </a:r>
            <a:r>
              <a:rPr lang="en-US" sz="1100" kern="1200" baseline="0" dirty="0">
                <a:solidFill>
                  <a:schemeClr val="tx1"/>
                </a:solidFill>
                <a:latin typeface="Segoe UI" panose="020B0502040204020203" pitchFamily="34" charset="0"/>
                <a:ea typeface="+mn-ea"/>
                <a:cs typeface="Segoe UI" panose="020B0502040204020203" pitchFamily="34" charset="0"/>
              </a:rPr>
              <a:t> or Large Print booklet into the standard print booklet that arrived in the alternate form kit</a:t>
            </a:r>
            <a:r>
              <a:rPr lang="en-US" sz="1100" kern="1200" dirty="0">
                <a:solidFill>
                  <a:schemeClr val="tx1"/>
                </a:solidFill>
                <a:latin typeface="Segoe UI" panose="020B0502040204020203" pitchFamily="34" charset="0"/>
                <a:ea typeface="+mn-ea"/>
                <a:cs typeface="Segoe UI" panose="020B0502040204020203" pitchFamily="34" charset="0"/>
              </a:rPr>
              <a:t>. </a:t>
            </a:r>
          </a:p>
          <a:p>
            <a:pPr marL="0" lvl="1" indent="-212610" algn="l" defTabSz="931774" rtl="0" eaLnBrk="1" latinLnBrk="0" hangingPunct="1">
              <a:buFont typeface="Arial" panose="020B0604020202020204" pitchFamily="34" charset="0"/>
              <a:buChar char="•"/>
              <a:defRPr/>
            </a:pPr>
            <a:r>
              <a:rPr lang="en-US" sz="1100" kern="1200" dirty="0">
                <a:solidFill>
                  <a:schemeClr val="tx1"/>
                </a:solidFill>
                <a:latin typeface="Segoe UI" panose="020B0502040204020203" pitchFamily="34" charset="0"/>
                <a:ea typeface="+mn-ea"/>
                <a:cs typeface="Segoe UI" panose="020B0502040204020203" pitchFamily="34" charset="0"/>
              </a:rPr>
              <a:t>Test booklets with student responses that have </a:t>
            </a:r>
            <a:r>
              <a:rPr lang="en-US" sz="1100" b="1" kern="1200" dirty="0">
                <a:solidFill>
                  <a:schemeClr val="tx1"/>
                </a:solidFill>
                <a:latin typeface="Segoe UI" panose="020B0502040204020203" pitchFamily="34" charset="0"/>
                <a:ea typeface="+mn-ea"/>
                <a:cs typeface="Segoe UI" panose="020B0502040204020203" pitchFamily="34" charset="0"/>
              </a:rPr>
              <a:t>not</a:t>
            </a:r>
            <a:r>
              <a:rPr lang="en-US" sz="1100" b="1" kern="1200" baseline="0" dirty="0">
                <a:solidFill>
                  <a:schemeClr val="tx1"/>
                </a:solidFill>
                <a:latin typeface="Segoe UI" panose="020B0502040204020203" pitchFamily="34" charset="0"/>
                <a:ea typeface="+mn-ea"/>
                <a:cs typeface="Segoe UI" panose="020B0502040204020203" pitchFamily="34" charset="0"/>
              </a:rPr>
              <a:t> </a:t>
            </a:r>
            <a:r>
              <a:rPr lang="en-US" sz="1100" kern="1200" dirty="0">
                <a:solidFill>
                  <a:schemeClr val="tx1"/>
                </a:solidFill>
                <a:latin typeface="Segoe UI" panose="020B0502040204020203" pitchFamily="34" charset="0"/>
                <a:ea typeface="+mn-ea"/>
                <a:cs typeface="Segoe UI" panose="020B0502040204020203" pitchFamily="34" charset="0"/>
              </a:rPr>
              <a:t>been transcribed</a:t>
            </a:r>
            <a:r>
              <a:rPr lang="en-US" sz="1100" kern="1200" baseline="0" dirty="0">
                <a:solidFill>
                  <a:schemeClr val="tx1"/>
                </a:solidFill>
                <a:latin typeface="Segoe UI" panose="020B0502040204020203" pitchFamily="34" charset="0"/>
                <a:ea typeface="+mn-ea"/>
                <a:cs typeface="Segoe UI" panose="020B0502040204020203" pitchFamily="34" charset="0"/>
              </a:rPr>
              <a:t> into the standard print test booklet will not be scored.</a:t>
            </a:r>
          </a:p>
          <a:p>
            <a:pPr marL="0" lvl="1" indent="-212610" algn="l" defTabSz="931774" rtl="0" eaLnBrk="1" latinLnBrk="0" hangingPunct="1">
              <a:buFont typeface="Arial" panose="020B0604020202020204" pitchFamily="34" charset="0"/>
              <a:buChar char="•"/>
              <a:defRPr/>
            </a:pPr>
            <a:r>
              <a:rPr lang="en-US" sz="1100" kern="1200" baseline="0" dirty="0">
                <a:solidFill>
                  <a:schemeClr val="tx1"/>
                </a:solidFill>
                <a:latin typeface="Segoe UI" panose="020B0502040204020203" pitchFamily="34" charset="0"/>
                <a:ea typeface="+mn-ea"/>
                <a:cs typeface="Segoe UI" panose="020B0502040204020203" pitchFamily="34" charset="0"/>
              </a:rPr>
              <a:t>The Braille and Large Print booklets return under the red non-scorable label. </a:t>
            </a:r>
          </a:p>
          <a:p>
            <a:pPr marL="0" lvl="1" indent="-212610" algn="l" defTabSz="931774" rtl="0" eaLnBrk="1" latinLnBrk="0" hangingPunct="1">
              <a:buFont typeface="Arial" panose="020B0604020202020204" pitchFamily="34" charset="0"/>
              <a:buChar char="•"/>
              <a:defRPr/>
            </a:pPr>
            <a:r>
              <a:rPr lang="en-US" sz="1100" kern="1200" baseline="0" dirty="0">
                <a:solidFill>
                  <a:schemeClr val="tx1"/>
                </a:solidFill>
                <a:latin typeface="Segoe UI" panose="020B0502040204020203" pitchFamily="34" charset="0"/>
                <a:ea typeface="+mn-ea"/>
                <a:cs typeface="Segoe UI" panose="020B0502040204020203" pitchFamily="34" charset="0"/>
              </a:rPr>
              <a:t>The standard print booklets with transcription return under the green scorable label.</a:t>
            </a:r>
            <a:endParaRPr lang="en-US" sz="1100" kern="1200" dirty="0">
              <a:solidFill>
                <a:schemeClr val="tx1"/>
              </a:solidFill>
              <a:latin typeface="Segoe UI" panose="020B0502040204020203" pitchFamily="34" charset="0"/>
              <a:ea typeface="+mn-ea"/>
              <a:cs typeface="Segoe UI" panose="020B0502040204020203" pitchFamily="34" charset="0"/>
            </a:endParaRPr>
          </a:p>
          <a:p>
            <a:pPr marL="244590" lvl="2" indent="0" algn="l" defTabSz="931774" rtl="0" eaLnBrk="1" latinLnBrk="0" hangingPunct="1">
              <a:buFont typeface="Symbol" panose="05050102010706020507" pitchFamily="18" charset="2"/>
              <a:buNone/>
              <a:defRPr/>
            </a:pPr>
            <a:endParaRPr lang="en-US" sz="1100" kern="1200" dirty="0">
              <a:solidFill>
                <a:schemeClr val="tx1"/>
              </a:solidFill>
              <a:latin typeface="Segoe UI" panose="020B0502040204020203" pitchFamily="34" charset="0"/>
              <a:ea typeface="+mn-ea"/>
              <a:cs typeface="Segoe UI" panose="020B0502040204020203" pitchFamily="34" charset="0"/>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u="sng" baseline="0" dirty="0">
                <a:latin typeface="Segoe UI" panose="020B0502040204020203" pitchFamily="34" charset="0"/>
                <a:cs typeface="Segoe UI" panose="020B0502040204020203" pitchFamily="34" charset="0"/>
              </a:rPr>
              <a:t>Spanish </a:t>
            </a:r>
            <a:r>
              <a:rPr lang="en-US" sz="1100" b="1" u="sng" dirty="0">
                <a:latin typeface="Segoe UI" panose="020B0502040204020203" pitchFamily="34" charset="0"/>
                <a:cs typeface="Segoe UI" panose="020B0502040204020203" pitchFamily="34" charset="0"/>
              </a:rPr>
              <a:t>Paper Booklets</a:t>
            </a:r>
          </a:p>
          <a:p>
            <a:pPr marL="0" lvl="1" indent="-212610" algn="l" defTabSz="931774" rtl="0" eaLnBrk="1" latinLnBrk="0" hangingPunct="1">
              <a:buFont typeface="Arial" panose="020B0604020202020204" pitchFamily="34" charset="0"/>
              <a:buChar char="•"/>
              <a:defRPr/>
            </a:pPr>
            <a:r>
              <a:rPr lang="en-US" sz="1100" kern="1200" dirty="0">
                <a:solidFill>
                  <a:schemeClr val="tx1"/>
                </a:solidFill>
                <a:latin typeface="Segoe UI" panose="020B0502040204020203" pitchFamily="34" charset="0"/>
                <a:ea typeface="+mn-ea"/>
                <a:cs typeface="Segoe UI" panose="020B0502040204020203" pitchFamily="34" charset="0"/>
              </a:rPr>
              <a:t>The Spanish test booklets with student responses must be returned to MI for processing under the green</a:t>
            </a:r>
            <a:r>
              <a:rPr lang="en-US" sz="1100" kern="1200" baseline="0" dirty="0">
                <a:solidFill>
                  <a:schemeClr val="tx1"/>
                </a:solidFill>
                <a:latin typeface="Segoe UI" panose="020B0502040204020203" pitchFamily="34" charset="0"/>
                <a:ea typeface="+mn-ea"/>
                <a:cs typeface="Segoe UI" panose="020B0502040204020203" pitchFamily="34" charset="0"/>
              </a:rPr>
              <a:t> scorable label</a:t>
            </a:r>
            <a:r>
              <a:rPr lang="en-US" sz="1100" kern="1200" dirty="0">
                <a:solidFill>
                  <a:schemeClr val="tx1"/>
                </a:solidFill>
                <a:latin typeface="Segoe UI" panose="020B0502040204020203" pitchFamily="34" charset="0"/>
                <a:ea typeface="+mn-ea"/>
                <a:cs typeface="Segoe UI" panose="020B0502040204020203" pitchFamily="34" charset="0"/>
              </a:rPr>
              <a:t>.</a:t>
            </a:r>
          </a:p>
          <a:p>
            <a:pPr marL="0" lvl="1" indent="-212610" algn="l" defTabSz="931774" rtl="0" eaLnBrk="1" latinLnBrk="0" hangingPunct="1">
              <a:buFont typeface="Arial" panose="020B0604020202020204" pitchFamily="34" charset="0"/>
              <a:buChar char="•"/>
              <a:defRPr/>
            </a:pPr>
            <a:r>
              <a:rPr lang="en-US" sz="1100" kern="1200" dirty="0">
                <a:solidFill>
                  <a:schemeClr val="tx1"/>
                </a:solidFill>
                <a:latin typeface="Segoe UI" panose="020B0502040204020203" pitchFamily="34" charset="0"/>
                <a:ea typeface="+mn-ea"/>
                <a:cs typeface="Segoe UI" panose="020B0502040204020203" pitchFamily="34" charset="0"/>
              </a:rPr>
              <a:t>Test booklets with student responses, returned under red</a:t>
            </a:r>
            <a:r>
              <a:rPr lang="en-US" sz="1100" kern="1200" baseline="0" dirty="0">
                <a:solidFill>
                  <a:schemeClr val="tx1"/>
                </a:solidFill>
                <a:latin typeface="Segoe UI" panose="020B0502040204020203" pitchFamily="34" charset="0"/>
                <a:ea typeface="+mn-ea"/>
                <a:cs typeface="Segoe UI" panose="020B0502040204020203" pitchFamily="34" charset="0"/>
              </a:rPr>
              <a:t> non-scorable labels, will not be scored.</a:t>
            </a:r>
            <a:endParaRPr lang="en-US" sz="1100" b="1" dirty="0">
              <a:latin typeface="Segoe UI" panose="020B0502040204020203" pitchFamily="34" charset="0"/>
              <a:cs typeface="Segoe UI" panose="020B0502040204020203" pitchFamily="34" charset="0"/>
            </a:endParaRPr>
          </a:p>
          <a:p>
            <a:endParaRPr lang="en-US" sz="1100" dirty="0">
              <a:latin typeface="Segoe UI" panose="020B0502040204020203" pitchFamily="34" charset="0"/>
              <a:cs typeface="Segoe UI" panose="020B0502040204020203" pitchFamily="34" charset="0"/>
            </a:endParaRPr>
          </a:p>
          <a:p>
            <a:pPr marL="0" lvl="1" defTabSz="931774" eaLnBrk="0" fontAlgn="base" hangingPunct="0">
              <a:spcBef>
                <a:spcPct val="30000"/>
              </a:spcBef>
              <a:spcAft>
                <a:spcPct val="0"/>
              </a:spcAft>
              <a:defRPr/>
            </a:pPr>
            <a:r>
              <a:rPr lang="en-US" sz="1100" b="1" u="sng" dirty="0">
                <a:latin typeface="Segoe UI" panose="020B0502040204020203" pitchFamily="34" charset="0"/>
                <a:cs typeface="Segoe UI" panose="020B0502040204020203" pitchFamily="34" charset="0"/>
              </a:rPr>
              <a:t>Important Reminders</a:t>
            </a:r>
          </a:p>
          <a:p>
            <a:pPr marL="174708" indent="-174708">
              <a:buFont typeface="Arial" panose="020B0604020202020204" pitchFamily="34" charset="0"/>
              <a:buChar char="•"/>
            </a:pPr>
            <a:r>
              <a:rPr lang="en-US" sz="1100" dirty="0">
                <a:latin typeface="Segoe UI" panose="020B0502040204020203" pitchFamily="34" charset="0"/>
                <a:cs typeface="Segoe UI" panose="020B0502040204020203" pitchFamily="34" charset="0"/>
              </a:rPr>
              <a:t>Materials identified as missing or that have not been returned by the pick-up date will be identified by MI and provided to the state through a security report. Please share with your team that late return of materials impacts school and district results. In addition, the late return of materials brings into questions the security of test content and authenticity of student score results, which could result in the invalidation of student test scores.</a:t>
            </a:r>
          </a:p>
          <a:p>
            <a:pPr marL="174708" lvl="1" indent="-174708" defTabSz="931774" eaLnBrk="0" fontAlgn="base" hangingPunct="0">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DCs or DAs may contact the MI Help Desk if there are any problems packaging or returning test materials. For additional shipping labels or information regarding early return of test materials, contact the MI Help Desk, </a:t>
            </a:r>
            <a:r>
              <a:rPr lang="en-US" sz="1100" dirty="0">
                <a:latin typeface="Segoe UI" panose="020B0502040204020203" pitchFamily="34" charset="0"/>
                <a:cs typeface="Segoe UI" panose="020B0502040204020203" pitchFamily="34" charset="0"/>
                <a:hlinkClick r:id="rId3"/>
              </a:rPr>
              <a:t>MIHelp@measinc.com</a:t>
            </a:r>
            <a:r>
              <a:rPr lang="en-US" sz="1100" dirty="0">
                <a:latin typeface="Segoe UI" panose="020B0502040204020203" pitchFamily="34" charset="0"/>
                <a:cs typeface="Segoe UI" panose="020B0502040204020203" pitchFamily="34" charset="0"/>
              </a:rPr>
              <a:t>, or 1-866-762-1056.</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30</a:t>
            </a:fld>
            <a:endParaRPr lang="en-US" dirty="0"/>
          </a:p>
        </p:txBody>
      </p:sp>
    </p:spTree>
    <p:extLst>
      <p:ext uri="{BB962C8B-B14F-4D97-AF65-F5344CB8AC3E}">
        <p14:creationId xmlns:p14="http://schemas.microsoft.com/office/powerpoint/2010/main" val="2718435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Segoe UI" panose="020B0502040204020203" pitchFamily="34" charset="0"/>
                <a:cs typeface="Segoe UI" panose="020B0502040204020203" pitchFamily="34" charset="0"/>
              </a:rPr>
              <a:t>If materials are not returned in a timely manner, they may generate a security report to OSPI, who</a:t>
            </a:r>
            <a:r>
              <a:rPr lang="en-US" sz="1100" baseline="0" dirty="0">
                <a:latin typeface="Segoe UI" panose="020B0502040204020203" pitchFamily="34" charset="0"/>
                <a:cs typeface="Segoe UI" panose="020B0502040204020203" pitchFamily="34" charset="0"/>
              </a:rPr>
              <a:t> will contact the district. This process is detailed in the next few slides.</a:t>
            </a:r>
            <a:endParaRPr lang="en-US" sz="110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31</a:t>
            </a:fld>
            <a:endParaRPr lang="en-US" dirty="0"/>
          </a:p>
        </p:txBody>
      </p:sp>
    </p:spTree>
    <p:extLst>
      <p:ext uri="{BB962C8B-B14F-4D97-AF65-F5344CB8AC3E}">
        <p14:creationId xmlns:p14="http://schemas.microsoft.com/office/powerpoint/2010/main" val="144541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sz="1100" dirty="0">
                <a:latin typeface="Segoe UI" panose="020B0502040204020203" pitchFamily="34" charset="0"/>
                <a:cs typeface="Segoe UI" panose="020B0502040204020203" pitchFamily="34" charset="0"/>
              </a:rPr>
              <a:t>The flow chart on this slide describes the process between district, OSPI, and MI when materials have not been returned. In this scenario if a district is able to promptly provide OSPI with the requested information no further action is required. </a:t>
            </a:r>
          </a:p>
          <a:p>
            <a:pPr defTabSz="931774" fontAlgn="base">
              <a:spcBef>
                <a:spcPct val="30000"/>
              </a:spcBef>
              <a:spcAft>
                <a:spcPct val="0"/>
              </a:spcAft>
              <a:defRPr/>
            </a:pPr>
            <a:endParaRPr lang="en-US" sz="1100" dirty="0">
              <a:latin typeface="Segoe UI" panose="020B0502040204020203" pitchFamily="34" charset="0"/>
              <a:cs typeface="Segoe UI" panose="020B0502040204020203" pitchFamily="34" charset="0"/>
            </a:endParaRPr>
          </a:p>
          <a:p>
            <a:pPr defTabSz="931774" fontAlgn="base">
              <a:spcBef>
                <a:spcPct val="30000"/>
              </a:spcBef>
              <a:spcAft>
                <a:spcPct val="0"/>
              </a:spcAft>
              <a:defRPr/>
            </a:pPr>
            <a:r>
              <a:rPr lang="en-US" sz="1100" dirty="0">
                <a:latin typeface="Segoe UI" panose="020B0502040204020203" pitchFamily="34" charset="0"/>
                <a:cs typeface="Segoe UI" panose="020B0502040204020203" pitchFamily="34" charset="0"/>
              </a:rPr>
              <a:t>When materials arrive at MI they process and identify any materials that were shipped to districts and not returned.</a:t>
            </a:r>
          </a:p>
          <a:p>
            <a:pPr marL="174708" indent="-174708" defTabSz="931774" fontAlgn="base">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Any materials not checked in at MI will generate a security report. </a:t>
            </a:r>
          </a:p>
          <a:p>
            <a:pPr marL="174708" indent="-174708" defTabSz="931774" fontAlgn="base">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OSPI receives the first security report 14 days after the material return date. </a:t>
            </a:r>
          </a:p>
          <a:p>
            <a:pPr marL="174708" indent="-174708" defTabSz="931774" fontAlgn="base">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Districts identified as having missing materials will receive an email communication asking DCs and DAs to review their records and provide tracking numbers for the outstanding materials.</a:t>
            </a:r>
          </a:p>
          <a:p>
            <a:pPr marL="174708" indent="-174708" defTabSz="931774" fontAlgn="base">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When necessary, OSPI will ask DCs to investigate discrepancies.</a:t>
            </a:r>
          </a:p>
          <a:p>
            <a:pPr marL="640594" lvl="1" indent="-174708" defTabSz="931774" fontAlgn="base">
              <a:spcBef>
                <a:spcPct val="30000"/>
              </a:spcBef>
              <a:spcAft>
                <a:spcPct val="0"/>
              </a:spcAft>
              <a:buFont typeface="Arial" panose="020B0604020202020204" pitchFamily="34" charset="0"/>
              <a:buChar char="•"/>
              <a:defRPr/>
            </a:pPr>
            <a:endParaRPr lang="en-US" sz="1100" dirty="0">
              <a:latin typeface="Segoe UI" panose="020B0502040204020203" pitchFamily="34" charset="0"/>
              <a:cs typeface="Segoe UI" panose="020B0502040204020203" pitchFamily="34" charset="0"/>
            </a:endParaRPr>
          </a:p>
          <a:p>
            <a:pPr defTabSz="931774" fontAlgn="base">
              <a:spcBef>
                <a:spcPct val="30000"/>
              </a:spcBef>
              <a:spcAft>
                <a:spcPct val="0"/>
              </a:spcAft>
              <a:defRPr/>
            </a:pPr>
            <a:r>
              <a:rPr lang="en-US" sz="1100" dirty="0">
                <a:latin typeface="Segoe UI" panose="020B0502040204020203" pitchFamily="34" charset="0"/>
                <a:cs typeface="Segoe UI" panose="020B0502040204020203" pitchFamily="34" charset="0"/>
              </a:rPr>
              <a:t>First communication – Alerts the district of possible missing materials</a:t>
            </a:r>
          </a:p>
          <a:p>
            <a:pPr marL="174708" indent="-174708" defTabSz="931774" fontAlgn="base">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DCs are asked to review records to ensure materials were shipped on schedule</a:t>
            </a:r>
          </a:p>
          <a:p>
            <a:pPr marL="640594" lvl="1" indent="-174708" defTabSz="931774" fontAlgn="base">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Locate materials not yet shipped</a:t>
            </a:r>
          </a:p>
          <a:p>
            <a:pPr marL="640594" lvl="1" indent="-174708" defTabSz="931774" fontAlgn="base">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Provide tracking numbers for returned materials</a:t>
            </a:r>
          </a:p>
          <a:p>
            <a:pPr defTabSz="931774">
              <a:defRPr/>
            </a:pPr>
            <a:endParaRPr lang="en-US" sz="1100" dirty="0">
              <a:latin typeface="Segoe UI" panose="020B0502040204020203" pitchFamily="34" charset="0"/>
              <a:cs typeface="Segoe UI" panose="020B0502040204020203" pitchFamily="34" charset="0"/>
            </a:endParaRPr>
          </a:p>
          <a:p>
            <a:pPr defTabSz="931774">
              <a:defRPr/>
            </a:pPr>
            <a:r>
              <a:rPr lang="en-US" sz="1100" dirty="0">
                <a:latin typeface="Segoe UI" panose="020B0502040204020203" pitchFamily="34" charset="0"/>
                <a:cs typeface="Segoe UI" panose="020B0502040204020203" pitchFamily="34" charset="0"/>
              </a:rPr>
              <a:t>District Administration and Security Reports are due to OSPI no later than five business days after the conclusion of the annual test administration window.</a:t>
            </a:r>
          </a:p>
        </p:txBody>
      </p:sp>
      <p:sp>
        <p:nvSpPr>
          <p:cNvPr id="4" name="Slide Number Placeholder 3"/>
          <p:cNvSpPr>
            <a:spLocks noGrp="1"/>
          </p:cNvSpPr>
          <p:nvPr>
            <p:ph type="sldNum" sz="quarter" idx="5"/>
          </p:nvPr>
        </p:nvSpPr>
        <p:spPr/>
        <p:txBody>
          <a:bodyPr/>
          <a:lstStyle/>
          <a:p>
            <a:fld id="{71CD1C34-72C1-4C67-AAFF-0B8CE9936A77}" type="slidenum">
              <a:rPr lang="en-US" smtClean="0"/>
              <a:t>32</a:t>
            </a:fld>
            <a:endParaRPr lang="en-US" dirty="0"/>
          </a:p>
        </p:txBody>
      </p:sp>
    </p:spTree>
    <p:extLst>
      <p:ext uri="{BB962C8B-B14F-4D97-AF65-F5344CB8AC3E}">
        <p14:creationId xmlns:p14="http://schemas.microsoft.com/office/powerpoint/2010/main" val="1854143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sz="1100" dirty="0">
                <a:latin typeface="Segoe UI" panose="020B0502040204020203" pitchFamily="34" charset="0"/>
                <a:cs typeface="Segoe UI" panose="020B0502040204020203" pitchFamily="34" charset="0"/>
              </a:rPr>
              <a:t>In very rare instances a second and sometimes a third communication with the district is required.</a:t>
            </a:r>
          </a:p>
          <a:p>
            <a:pPr defTabSz="931774" fontAlgn="base">
              <a:spcBef>
                <a:spcPct val="30000"/>
              </a:spcBef>
              <a:spcAft>
                <a:spcPct val="0"/>
              </a:spcAft>
              <a:defRPr/>
            </a:pPr>
            <a:endParaRPr lang="en-US" sz="1100" dirty="0">
              <a:latin typeface="Segoe UI" panose="020B0502040204020203" pitchFamily="34" charset="0"/>
              <a:cs typeface="Segoe UI" panose="020B0502040204020203" pitchFamily="34" charset="0"/>
            </a:endParaRPr>
          </a:p>
          <a:p>
            <a:pPr defTabSz="931774" fontAlgn="base">
              <a:spcBef>
                <a:spcPct val="30000"/>
              </a:spcBef>
              <a:spcAft>
                <a:spcPct val="0"/>
              </a:spcAft>
              <a:defRPr/>
            </a:pPr>
            <a:r>
              <a:rPr lang="en-US" sz="1100" dirty="0">
                <a:latin typeface="Segoe UI" panose="020B0502040204020203" pitchFamily="34" charset="0"/>
                <a:cs typeface="Segoe UI" panose="020B0502040204020203" pitchFamily="34" charset="0"/>
              </a:rPr>
              <a:t>The second communication notifies the district that further action is required.</a:t>
            </a:r>
          </a:p>
          <a:p>
            <a:pPr marL="174708" indent="-174708" defTabSz="931774" fontAlgn="base">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Email includes an updated security report</a:t>
            </a:r>
          </a:p>
          <a:p>
            <a:pPr marL="174708" indent="-174708" defTabSz="931774" fontAlgn="base">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Requires the DC to submit a </a:t>
            </a:r>
            <a:r>
              <a:rPr lang="en-US" sz="1100" i="1" dirty="0">
                <a:latin typeface="Segoe UI" panose="020B0502040204020203" pitchFamily="34" charset="0"/>
                <a:cs typeface="Segoe UI" panose="020B0502040204020203" pitchFamily="34" charset="0"/>
              </a:rPr>
              <a:t>Test Incident Report </a:t>
            </a:r>
            <a:r>
              <a:rPr lang="en-US" sz="1100" dirty="0">
                <a:latin typeface="Segoe UI" panose="020B0502040204020203" pitchFamily="34" charset="0"/>
                <a:cs typeface="Segoe UI" panose="020B0502040204020203" pitchFamily="34" charset="0"/>
              </a:rPr>
              <a:t>in ARMS to: </a:t>
            </a:r>
          </a:p>
          <a:p>
            <a:pPr marL="640594" lvl="1" indent="-174708" defTabSz="931774" fontAlgn="base">
              <a:spcBef>
                <a:spcPct val="30000"/>
              </a:spcBef>
              <a:spcAft>
                <a:spcPct val="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Document the break in security measures</a:t>
            </a:r>
          </a:p>
          <a:p>
            <a:pPr marL="640594" lvl="1" indent="-174708" defTabSz="931774" fontAlgn="base">
              <a:spcBef>
                <a:spcPct val="30000"/>
              </a:spcBef>
              <a:spcAft>
                <a:spcPct val="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Provide an explanation for materials you were unable to locate</a:t>
            </a:r>
          </a:p>
          <a:p>
            <a:pPr marL="640594" lvl="1" indent="-174708" defTabSz="931774" fontAlgn="base">
              <a:spcBef>
                <a:spcPct val="30000"/>
              </a:spcBef>
              <a:spcAft>
                <a:spcPct val="0"/>
              </a:spcAft>
              <a:buFont typeface="Symbol" panose="05050102010706020507" pitchFamily="18" charset="2"/>
              <a:buChar char="-"/>
              <a:defRPr/>
            </a:pPr>
            <a:r>
              <a:rPr lang="en-US" sz="1100" dirty="0">
                <a:latin typeface="Segoe UI" panose="020B0502040204020203" pitchFamily="34" charset="0"/>
                <a:cs typeface="Segoe UI" panose="020B0502040204020203" pitchFamily="34" charset="0"/>
              </a:rPr>
              <a:t>Document the procedure you intend to implement to ensure return of all future materials</a:t>
            </a:r>
          </a:p>
          <a:p>
            <a:pPr marL="465887" lvl="1" defTabSz="931774" fontAlgn="base">
              <a:spcBef>
                <a:spcPct val="30000"/>
              </a:spcBef>
              <a:spcAft>
                <a:spcPct val="0"/>
              </a:spcAft>
              <a:defRPr/>
            </a:pPr>
            <a:endParaRPr lang="en-US" sz="1100" dirty="0">
              <a:latin typeface="Segoe UI" panose="020B0502040204020203" pitchFamily="34" charset="0"/>
              <a:cs typeface="Segoe UI" panose="020B0502040204020203" pitchFamily="34" charset="0"/>
            </a:endParaRPr>
          </a:p>
          <a:p>
            <a:pPr defTabSz="931774" fontAlgn="base">
              <a:spcBef>
                <a:spcPct val="30000"/>
              </a:spcBef>
              <a:spcAft>
                <a:spcPct val="0"/>
              </a:spcAft>
              <a:defRPr/>
            </a:pPr>
            <a:r>
              <a:rPr lang="en-US" sz="1100" dirty="0">
                <a:latin typeface="Segoe UI" panose="020B0502040204020203" pitchFamily="34" charset="0"/>
                <a:cs typeface="Segoe UI" panose="020B0502040204020203" pitchFamily="34" charset="0"/>
              </a:rPr>
              <a:t>Third Communication – Notifies the Superintendent that the district is missing materials</a:t>
            </a:r>
          </a:p>
          <a:p>
            <a:pPr marL="174708" indent="-174708" defTabSz="931774" fontAlgn="base">
              <a:spcBef>
                <a:spcPct val="30000"/>
              </a:spcBef>
              <a:spcAft>
                <a:spcPct val="0"/>
              </a:spcAft>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Email includes an updated security report</a:t>
            </a:r>
          </a:p>
          <a:p>
            <a:pPr>
              <a:spcAft>
                <a:spcPts val="300"/>
              </a:spcAft>
            </a:pPr>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33</a:t>
            </a:fld>
            <a:endParaRPr lang="en-US" dirty="0"/>
          </a:p>
        </p:txBody>
      </p:sp>
    </p:spTree>
    <p:extLst>
      <p:ext uri="{BB962C8B-B14F-4D97-AF65-F5344CB8AC3E}">
        <p14:creationId xmlns:p14="http://schemas.microsoft.com/office/powerpoint/2010/main" val="2409456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Segoe UI" panose="020B0502040204020203" pitchFamily="34" charset="0"/>
                <a:cs typeface="Segoe UI" panose="020B0502040204020203" pitchFamily="34" charset="0"/>
              </a:rPr>
              <a:t>The spring 2024 Smarter Balanced and WCAS paper-pencil</a:t>
            </a:r>
            <a:r>
              <a:rPr lang="en-US" sz="1100" baseline="0" dirty="0">
                <a:latin typeface="Segoe UI" panose="020B0502040204020203" pitchFamily="34" charset="0"/>
                <a:cs typeface="Segoe UI" panose="020B0502040204020203" pitchFamily="34" charset="0"/>
              </a:rPr>
              <a:t> test administration closes on May 17, 2024</a:t>
            </a:r>
            <a:r>
              <a:rPr lang="en-US" sz="1100" dirty="0">
                <a:latin typeface="Segoe UI" panose="020B0502040204020203" pitchFamily="34" charset="0"/>
                <a:cs typeface="Segoe UI" panose="020B0502040204020203" pitchFamily="34" charset="0"/>
              </a:rPr>
              <a:t>. Test materials must be shipped back to MI by May 24, 2024. MI will provide OSPI with the first security report on May 31, 2024, with new reports generated weekly, until all missing materials cases have been closed.</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34</a:t>
            </a:fld>
            <a:endParaRPr lang="en-US" dirty="0"/>
          </a:p>
        </p:txBody>
      </p:sp>
    </p:spTree>
    <p:extLst>
      <p:ext uri="{BB962C8B-B14F-4D97-AF65-F5344CB8AC3E}">
        <p14:creationId xmlns:p14="http://schemas.microsoft.com/office/powerpoint/2010/main" val="90783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following communication plan has been established:</a:t>
            </a:r>
          </a:p>
          <a:p>
            <a:pPr marL="1714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TAs must contact your SC and or Technology Coordinator for technical questions. </a:t>
            </a:r>
          </a:p>
          <a:p>
            <a:pPr marL="1714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SCs will contact the DC.</a:t>
            </a:r>
          </a:p>
          <a:p>
            <a:pPr marL="1714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DC will contact OSPI, when necessary.</a:t>
            </a:r>
          </a:p>
          <a:p>
            <a:pPr marL="1714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OSPI will refer all school staff questions back to your DC for support. This will ensure that you receive the most up to date information including school district procedures and policies.</a:t>
            </a:r>
          </a:p>
        </p:txBody>
      </p:sp>
      <p:sp>
        <p:nvSpPr>
          <p:cNvPr id="4" name="Slide Number Placeholder 3"/>
          <p:cNvSpPr>
            <a:spLocks noGrp="1"/>
          </p:cNvSpPr>
          <p:nvPr>
            <p:ph type="sldNum" sz="quarter" idx="10"/>
          </p:nvPr>
        </p:nvSpPr>
        <p:spPr/>
        <p:txBody>
          <a:bodyPr/>
          <a:lstStyle/>
          <a:p>
            <a:fld id="{E881032E-8435-4810-B872-D429860A9133}" type="slidenum">
              <a:rPr lang="en-US" smtClean="0"/>
              <a:t>35</a:t>
            </a:fld>
            <a:endParaRPr lang="en-US" dirty="0"/>
          </a:p>
        </p:txBody>
      </p:sp>
    </p:spTree>
    <p:extLst>
      <p:ext uri="{BB962C8B-B14F-4D97-AF65-F5344CB8AC3E}">
        <p14:creationId xmlns:p14="http://schemas.microsoft.com/office/powerpoint/2010/main" val="4215495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Segoe UI" panose="020B0502040204020203" pitchFamily="34" charset="0"/>
                <a:cs typeface="Segoe UI" panose="020B0502040204020203" pitchFamily="34" charset="0"/>
              </a:rPr>
              <a:t>If updates</a:t>
            </a:r>
            <a:r>
              <a:rPr lang="en-US" sz="1100" baseline="0" dirty="0">
                <a:latin typeface="Segoe UI" panose="020B0502040204020203" pitchFamily="34" charset="0"/>
                <a:cs typeface="Segoe UI" panose="020B0502040204020203" pitchFamily="34" charset="0"/>
              </a:rPr>
              <a:t> are needed throughout the school year, they will be outlined on this revision log and communicated in the WAW newsletter.</a:t>
            </a:r>
            <a:endParaRPr lang="en-US" sz="1100" dirty="0"/>
          </a:p>
        </p:txBody>
      </p:sp>
      <p:sp>
        <p:nvSpPr>
          <p:cNvPr id="4" name="Slide Number Placeholder 3"/>
          <p:cNvSpPr>
            <a:spLocks noGrp="1"/>
          </p:cNvSpPr>
          <p:nvPr>
            <p:ph type="sldNum" sz="quarter" idx="10"/>
          </p:nvPr>
        </p:nvSpPr>
        <p:spPr/>
        <p:txBody>
          <a:bodyPr/>
          <a:lstStyle/>
          <a:p>
            <a:fld id="{E881032E-8435-4810-B872-D429860A9133}" type="slidenum">
              <a:rPr lang="en-US" smtClean="0"/>
              <a:t>36</a:t>
            </a:fld>
            <a:endParaRPr lang="en-US" dirty="0"/>
          </a:p>
        </p:txBody>
      </p:sp>
    </p:spTree>
    <p:extLst>
      <p:ext uri="{BB962C8B-B14F-4D97-AF65-F5344CB8AC3E}">
        <p14:creationId xmlns:p14="http://schemas.microsoft.com/office/powerpoint/2010/main" val="333499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latin typeface="Segoe UI" panose="020B0502040204020203" pitchFamily="34" charset="0"/>
                <a:cs typeface="Segoe UI" panose="020B0502040204020203" pitchFamily="34" charset="0"/>
              </a:rPr>
              <a:t>The acronyms shown on the slide are commonly used throughout this presentation. We will take a minute to quickly look at them now and then refer back to them later, as needed.  </a:t>
            </a:r>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dirty="0"/>
          </a:p>
        </p:txBody>
      </p:sp>
    </p:spTree>
    <p:extLst>
      <p:ext uri="{BB962C8B-B14F-4D97-AF65-F5344CB8AC3E}">
        <p14:creationId xmlns:p14="http://schemas.microsoft.com/office/powerpoint/2010/main" val="226446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Segoe UI" panose="020B0502040204020203" pitchFamily="34" charset="0"/>
                <a:cs typeface="Segoe UI" panose="020B0502040204020203" pitchFamily="34" charset="0"/>
              </a:rPr>
              <a:t>The dates in this table are for the Smarter Balanced and WCAS assessments in the 20</a:t>
            </a:r>
            <a:r>
              <a:rPr lang="en-US" dirty="0"/>
              <a:t>23-24 school year</a:t>
            </a:r>
            <a:r>
              <a:rPr lang="en-US" sz="1100" dirty="0">
                <a:latin typeface="Segoe UI" panose="020B0502040204020203" pitchFamily="34" charset="0"/>
                <a:cs typeface="Segoe UI" panose="020B0502040204020203" pitchFamily="34" charset="0"/>
              </a:rPr>
              <a:t>. It is important that districts and schools follow the state-mandated accommodated testing and material return schedule. </a:t>
            </a:r>
          </a:p>
        </p:txBody>
      </p:sp>
      <p:sp>
        <p:nvSpPr>
          <p:cNvPr id="4" name="Slide Number Placeholder 3"/>
          <p:cNvSpPr>
            <a:spLocks noGrp="1"/>
          </p:cNvSpPr>
          <p:nvPr>
            <p:ph type="sldNum" sz="quarter" idx="5"/>
          </p:nvPr>
        </p:nvSpPr>
        <p:spPr/>
        <p:txBody>
          <a:bodyPr/>
          <a:lstStyle/>
          <a:p>
            <a:fld id="{71CD1C34-72C1-4C67-AAFF-0B8CE9936A77}" type="slidenum">
              <a:rPr lang="en-US" smtClean="0"/>
              <a:t>5</a:t>
            </a:fld>
            <a:endParaRPr lang="en-US" dirty="0"/>
          </a:p>
        </p:txBody>
      </p:sp>
    </p:spTree>
    <p:extLst>
      <p:ext uri="{BB962C8B-B14F-4D97-AF65-F5344CB8AC3E}">
        <p14:creationId xmlns:p14="http://schemas.microsoft.com/office/powerpoint/2010/main" val="143618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Segoe UI" panose="020B0502040204020203" pitchFamily="34" charset="0"/>
                <a:cs typeface="Segoe UI" panose="020B0502040204020203" pitchFamily="34" charset="0"/>
              </a:rPr>
              <a:t>The window for identifying a paper tester in TIDE student test settings ends on January 30. After that date accommodated test kits will be ordered through the additional order window. The spring additional order window is March 26 – May 3, 2024. </a:t>
            </a:r>
          </a:p>
          <a:p>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6</a:t>
            </a:fld>
            <a:endParaRPr lang="en-US" dirty="0"/>
          </a:p>
        </p:txBody>
      </p:sp>
    </p:spTree>
    <p:extLst>
      <p:ext uri="{BB962C8B-B14F-4D97-AF65-F5344CB8AC3E}">
        <p14:creationId xmlns:p14="http://schemas.microsoft.com/office/powerpoint/2010/main" val="563864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spcAft>
                <a:spcPts val="600"/>
              </a:spcAft>
            </a:pPr>
            <a:r>
              <a:rPr lang="en-US" dirty="0"/>
              <a:t>A window for identifying students in grades 3–6 for a contracted or uncontracted Braille test kit is January 31 – February 13.</a:t>
            </a:r>
          </a:p>
          <a:p>
            <a:pPr>
              <a:lnSpc>
                <a:spcPct val="100000"/>
              </a:lnSpc>
              <a:spcBef>
                <a:spcPts val="600"/>
              </a:spcBef>
              <a:spcAft>
                <a:spcPts val="600"/>
              </a:spcAft>
            </a:pPr>
            <a:endParaRPr lang="en-US" dirty="0"/>
          </a:p>
          <a:p>
            <a:pPr>
              <a:lnSpc>
                <a:spcPct val="100000"/>
              </a:lnSpc>
              <a:spcBef>
                <a:spcPts val="600"/>
              </a:spcBef>
              <a:spcAft>
                <a:spcPts val="600"/>
              </a:spcAft>
            </a:pPr>
            <a:r>
              <a:rPr lang="en-US" dirty="0"/>
              <a:t>Identifying students during this window allows districts to receive grades 3–6 Braille test kits in their initial order.</a:t>
            </a:r>
          </a:p>
          <a:p>
            <a:pPr>
              <a:lnSpc>
                <a:spcPct val="100000"/>
              </a:lnSpc>
              <a:spcBef>
                <a:spcPts val="600"/>
              </a:spcBef>
              <a:spcAft>
                <a:spcPts val="600"/>
              </a:spcAft>
            </a:pPr>
            <a:endParaRPr lang="en-US" dirty="0"/>
          </a:p>
          <a:p>
            <a:pPr>
              <a:lnSpc>
                <a:spcPct val="100000"/>
              </a:lnSpc>
              <a:spcBef>
                <a:spcPts val="600"/>
              </a:spcBef>
              <a:spcAft>
                <a:spcPts val="600"/>
              </a:spcAft>
            </a:pPr>
            <a:r>
              <a:rPr lang="en-US" dirty="0"/>
              <a:t>If you miss identifying students during this window test kits are still available through the additional order window.</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100"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100" dirty="0"/>
              <a:t>Instructions for Ordering Contracted/Uncontracted Braille Kits are available on the WCAP portal.</a:t>
            </a:r>
          </a:p>
          <a:p>
            <a:pPr>
              <a:lnSpc>
                <a:spcPct val="100000"/>
              </a:lnSpc>
              <a:spcBef>
                <a:spcPts val="600"/>
              </a:spcBef>
              <a:spcAft>
                <a:spcPts val="600"/>
              </a:spcAft>
            </a:pPr>
            <a:endParaRPr lang="en-US" dirty="0"/>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7</a:t>
            </a:fld>
            <a:endParaRPr lang="en-US" dirty="0"/>
          </a:p>
        </p:txBody>
      </p:sp>
    </p:spTree>
    <p:extLst>
      <p:ext uri="{BB962C8B-B14F-4D97-AF65-F5344CB8AC3E}">
        <p14:creationId xmlns:p14="http://schemas.microsoft.com/office/powerpoint/2010/main" val="188230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Segoe UI" panose="020B0502040204020203" pitchFamily="34" charset="0"/>
                <a:cs typeface="Segoe UI" panose="020B0502040204020203" pitchFamily="34" charset="0"/>
              </a:rPr>
              <a:t>In this section, we will cover receiving and processing test</a:t>
            </a:r>
            <a:r>
              <a:rPr lang="en-US" sz="1100" baseline="0" dirty="0">
                <a:latin typeface="Segoe UI" panose="020B0502040204020203" pitchFamily="34" charset="0"/>
                <a:cs typeface="Segoe UI" panose="020B0502040204020203" pitchFamily="34" charset="0"/>
              </a:rPr>
              <a:t> materials at the district and school levels.</a:t>
            </a:r>
            <a:endParaRPr lang="en-US" sz="110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8</a:t>
            </a:fld>
            <a:endParaRPr lang="en-US" dirty="0"/>
          </a:p>
        </p:txBody>
      </p:sp>
    </p:spTree>
    <p:extLst>
      <p:ext uri="{BB962C8B-B14F-4D97-AF65-F5344CB8AC3E}">
        <p14:creationId xmlns:p14="http://schemas.microsoft.com/office/powerpoint/2010/main" val="346207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50000"/>
                  </a:schemeClr>
                </a:solidFill>
                <a:latin typeface="Segoe UI" panose="020B0502040204020203" pitchFamily="34" charset="0"/>
                <a:cs typeface="Segoe UI" panose="020B0502040204020203" pitchFamily="34" charset="0"/>
              </a:rPr>
              <a:t>This slide provides a quick overview of the secure materials chain of custody for DCs, SCs, and TAs. A successful accommodated test administration is dependent on each staff member’s knowledge and understanding of the material chain of custody that is outlined in the school Test Security and Building Plan (TSBP). Most missing materials are a result of skipping one or more of the steps in the chain of custody.</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9</a:t>
            </a:fld>
            <a:endParaRPr lang="en-US" dirty="0"/>
          </a:p>
        </p:txBody>
      </p:sp>
    </p:spTree>
    <p:extLst>
      <p:ext uri="{BB962C8B-B14F-4D97-AF65-F5344CB8AC3E}">
        <p14:creationId xmlns:p14="http://schemas.microsoft.com/office/powerpoint/2010/main" val="1432444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latin typeface="Segoe UI" panose="020B0502040204020203" pitchFamily="34" charset="0"/>
                <a:cs typeface="Segoe UI" panose="020B0502040204020203" pitchFamily="34" charset="0"/>
              </a:defRPr>
            </a:lvl1pPr>
          </a:lstStyle>
          <a:p>
            <a:pPr algn="ctr"/>
            <a:fld id="{ADE8D14D-276A-4AF0-8D8A-4839FD9FCE51}" type="datetime1">
              <a:rPr lang="en-US" smtClean="0"/>
              <a:pPr algn="ctr"/>
              <a:t>1/18/2024</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latin typeface="Segoe UI" panose="020B0502040204020203" pitchFamily="34" charset="0"/>
                <a:cs typeface="Segoe UI" panose="020B0502040204020203" pitchFamily="34" charset="0"/>
              </a:defRPr>
            </a:lvl1pPr>
          </a:lstStyle>
          <a:p>
            <a:fld id="{65248FEF-978F-4B24-93F3-B987601DAD06}" type="slidenum">
              <a:rPr lang="en-US" smtClean="0"/>
              <a:pPr/>
              <a:t>‹#›</a:t>
            </a:fld>
            <a:endParaRPr lang="en-US" dirty="0"/>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latin typeface="Segoe UI" panose="020B0502040204020203" pitchFamily="34" charset="0"/>
                <a:cs typeface="Segoe UI" panose="020B0502040204020203" pitchFamily="34" charset="0"/>
              </a:defRPr>
            </a:lvl1pPr>
          </a:lstStyle>
          <a:p>
            <a:pPr algn="r"/>
            <a:r>
              <a:rPr lang="en-US" dirty="0">
                <a:solidFill>
                  <a:schemeClr val="tx1"/>
                </a:solidFill>
              </a:rPr>
              <a:t>Assessment Operations</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0403D"/>
                </a:solidFill>
                <a:latin typeface="Segoe UI" panose="020B0502040204020203" pitchFamily="34" charset="0"/>
                <a:cs typeface="Segoe UI" panose="020B0502040204020203" pitchFamily="34" charset="0"/>
              </a:rPr>
              <a:t>Edit Master text styles</a:t>
            </a:r>
          </a:p>
          <a:p>
            <a:pPr lvl="1"/>
            <a:r>
              <a:rPr lang="en-US" dirty="0">
                <a:solidFill>
                  <a:srgbClr val="40403D"/>
                </a:solidFill>
                <a:latin typeface="Segoe UI" panose="020B0502040204020203" pitchFamily="34" charset="0"/>
                <a:cs typeface="Segoe UI" panose="020B0502040204020203" pitchFamily="34" charset="0"/>
              </a:rPr>
              <a:t>Second level</a:t>
            </a:r>
          </a:p>
          <a:p>
            <a:pPr lvl="2"/>
            <a:r>
              <a:rPr lang="en-US" dirty="0">
                <a:solidFill>
                  <a:srgbClr val="40403D"/>
                </a:solidFill>
                <a:latin typeface="Segoe UI" panose="020B0502040204020203" pitchFamily="34" charset="0"/>
                <a:cs typeface="Segoe UI" panose="020B0502040204020203" pitchFamily="34" charset="0"/>
              </a:rPr>
              <a:t>Third level</a:t>
            </a:r>
          </a:p>
          <a:p>
            <a:pPr lvl="3"/>
            <a:r>
              <a:rPr lang="en-US" dirty="0">
                <a:solidFill>
                  <a:srgbClr val="40403D"/>
                </a:solidFill>
                <a:latin typeface="Segoe UI" panose="020B0502040204020203" pitchFamily="34" charset="0"/>
                <a:cs typeface="Segoe UI" panose="020B0502040204020203" pitchFamily="34" charset="0"/>
              </a:rPr>
              <a:t>Fourth level</a:t>
            </a:r>
          </a:p>
          <a:p>
            <a:pPr lvl="4"/>
            <a:r>
              <a:rPr lang="en-US" dirty="0">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1/18/2024</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facebook.com/waospi</a:t>
            </a:r>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twitter.com/waospi</a:t>
            </a:r>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youtube.com/waospi</a:t>
            </a:r>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medium.com/waospi</a:t>
            </a:r>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linkedin.com/company/waospi</a:t>
            </a:r>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latin typeface="Segoe UI"/>
              </a:rPr>
              <a:t>Assessment Operations</a:t>
            </a:r>
          </a:p>
        </p:txBody>
      </p:sp>
    </p:spTree>
    <p:extLst>
      <p:ext uri="{BB962C8B-B14F-4D97-AF65-F5344CB8AC3E}">
        <p14:creationId xmlns:p14="http://schemas.microsoft.com/office/powerpoint/2010/main" val="4038620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00585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1/18/2024</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053981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225579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29983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6615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472523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87702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64597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
        <p:nvSpPr>
          <p:cNvPr id="4" name="Title 3"/>
          <p:cNvSpPr>
            <a:spLocks noGrp="1"/>
          </p:cNvSpPr>
          <p:nvPr>
            <p:ph type="title" hasCustomPrompt="1"/>
          </p:nvPr>
        </p:nvSpPr>
        <p:spPr>
          <a:xfrm>
            <a:off x="765041" y="395854"/>
            <a:ext cx="10515600" cy="1205057"/>
          </a:xfrm>
        </p:spPr>
        <p:txBody>
          <a:bodyPr>
            <a:normAutofit/>
          </a:bodyPr>
          <a:lstStyle>
            <a:lvl1pPr>
              <a:defRPr sz="3600"/>
            </a:lvl1pPr>
          </a:lstStyle>
          <a:p>
            <a:r>
              <a:rPr lang="en-US" dirty="0"/>
              <a:t>Contact Us!</a:t>
            </a:r>
          </a:p>
        </p:txBody>
      </p:sp>
    </p:spTree>
    <p:extLst>
      <p:ext uri="{BB962C8B-B14F-4D97-AF65-F5344CB8AC3E}">
        <p14:creationId xmlns:p14="http://schemas.microsoft.com/office/powerpoint/2010/main" val="3339246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2079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6188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1/18/2024</a:t>
            </a:fld>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5" name="Rectangle 4"/>
          <p:cNvSpPr/>
          <p:nvPr userDrawn="1"/>
        </p:nvSpPr>
        <p:spPr>
          <a:xfrm>
            <a:off x="0" y="0"/>
            <a:ext cx="12192000" cy="3564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66475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1/18/2024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 id="2147483692" r:id="rId18"/>
    <p:sldLayoutId id="2147483693" r:id="rId19"/>
    <p:sldLayoutId id="2147483694"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5"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4.png"/><Relationship Id="rId7" Type="http://schemas.openxmlformats.org/officeDocument/2006/relationships/diagramQuickStyle" Target="../diagrams/quickStyle5.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5.sv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7.sv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8.png"/><Relationship Id="rId7" Type="http://schemas.openxmlformats.org/officeDocument/2006/relationships/diagramQuickStyle" Target="../diagrams/quickStyle7.xm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9.svg"/><Relationship Id="rId9" Type="http://schemas.microsoft.com/office/2007/relationships/diagramDrawing" Target="../diagrams/drawing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hyperlink" Target="mailto:assessment@k12.wa.us" TargetMode="External"/><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wa.portal.cambiumast.com/resources/wa-guidelines/additional-order-schedule"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a.portal.cambiumast.com/resources/ordering-contracted-and-uncontracted-braille-kits"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1524000" y="699281"/>
            <a:ext cx="9144000" cy="2387600"/>
          </a:xfrm>
        </p:spPr>
        <p:txBody>
          <a:bodyPr>
            <a:normAutofit/>
          </a:bodyPr>
          <a:lstStyle/>
          <a:p>
            <a:pPr>
              <a:lnSpc>
                <a:spcPct val="100000"/>
              </a:lnSpc>
            </a:pPr>
            <a:r>
              <a:rPr lang="en-US" dirty="0"/>
              <a:t>Accommodated Test Administration Process</a:t>
            </a:r>
          </a:p>
        </p:txBody>
      </p:sp>
      <p:sp>
        <p:nvSpPr>
          <p:cNvPr id="23" name="Subtitle 22"/>
          <p:cNvSpPr>
            <a:spLocks noGrp="1"/>
          </p:cNvSpPr>
          <p:nvPr>
            <p:ph type="subTitle" idx="1"/>
          </p:nvPr>
        </p:nvSpPr>
        <p:spPr>
          <a:xfrm>
            <a:off x="0" y="3309690"/>
            <a:ext cx="12192000" cy="622853"/>
          </a:xfrm>
        </p:spPr>
        <p:txBody>
          <a:bodyPr>
            <a:normAutofit/>
          </a:bodyPr>
          <a:lstStyle/>
          <a:p>
            <a:r>
              <a:rPr lang="en-US" dirty="0"/>
              <a:t>Smarter Balanced and WCAS Paper Test Training</a:t>
            </a:r>
          </a:p>
        </p:txBody>
      </p:sp>
      <p:sp>
        <p:nvSpPr>
          <p:cNvPr id="4" name="Subtitle 2">
            <a:extLst>
              <a:ext uri="{FF2B5EF4-FFF2-40B4-BE49-F238E27FC236}">
                <a16:creationId xmlns:a16="http://schemas.microsoft.com/office/drawing/2014/main" id="{52E73FA9-EE8C-4766-9F0D-77AB26B350A0}"/>
              </a:ext>
            </a:extLst>
          </p:cNvPr>
          <p:cNvSpPr txBox="1">
            <a:spLocks/>
          </p:cNvSpPr>
          <p:nvPr/>
        </p:nvSpPr>
        <p:spPr>
          <a:xfrm>
            <a:off x="0" y="4384845"/>
            <a:ext cx="12192000" cy="622852"/>
          </a:xfrm>
          <a:prstGeom prst="rect">
            <a:avLst/>
          </a:prstGeom>
          <a:solidFill>
            <a:schemeClr val="tx1"/>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dirty="0">
                <a:solidFill>
                  <a:schemeClr val="bg2"/>
                </a:solidFill>
                <a:latin typeface="Segoe UI" panose="020B0502040204020203" pitchFamily="34" charset="0"/>
                <a:cs typeface="Segoe UI" panose="020B0502040204020203" pitchFamily="34" charset="0"/>
              </a:rPr>
              <a:t>Template Training for School and District Staff</a:t>
            </a:r>
            <a:endParaRPr lang="en-US" dirty="0">
              <a:latin typeface="Segoe UI" panose="020B0502040204020203" pitchFamily="34" charset="0"/>
              <a:cs typeface="Segoe UI" panose="020B0502040204020203" pitchFamily="34" charset="0"/>
            </a:endParaRPr>
          </a:p>
          <a:p>
            <a:pPr>
              <a:lnSpc>
                <a:spcPct val="100000"/>
              </a:lnSpc>
              <a:spcBef>
                <a:spcPts val="0"/>
              </a:spcBef>
            </a:pPr>
            <a:r>
              <a:rPr lang="en-US" sz="800" dirty="0"/>
              <a:t>This presentation contains a script in the notes section. If you are accessing this information with a screen reader, be sure you are reading the notes section as well as the text contained in the slides</a:t>
            </a:r>
            <a:r>
              <a:rPr lang="en-US" sz="800" dirty="0">
                <a:solidFill>
                  <a:schemeClr val="bg2"/>
                </a:solidFill>
              </a:rPr>
              <a:t>.</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1FD9-B4B3-4BBA-8DFA-AE43226B69C6}"/>
              </a:ext>
            </a:extLst>
          </p:cNvPr>
          <p:cNvSpPr>
            <a:spLocks noGrp="1"/>
          </p:cNvSpPr>
          <p:nvPr>
            <p:ph type="title"/>
          </p:nvPr>
        </p:nvSpPr>
        <p:spPr/>
        <p:txBody>
          <a:bodyPr/>
          <a:lstStyle/>
          <a:p>
            <a:r>
              <a:rPr lang="en-US" dirty="0"/>
              <a:t>District Shipping Information</a:t>
            </a:r>
          </a:p>
        </p:txBody>
      </p:sp>
      <p:graphicFrame>
        <p:nvGraphicFramePr>
          <p:cNvPr id="12" name="Diagram 11" descr="District Shipping Information">
            <a:extLst>
              <a:ext uri="{FF2B5EF4-FFF2-40B4-BE49-F238E27FC236}">
                <a16:creationId xmlns:a16="http://schemas.microsoft.com/office/drawing/2014/main" id="{ACEF1AFE-4D12-44AB-905A-AD9BA56D69CF}"/>
              </a:ext>
            </a:extLst>
          </p:cNvPr>
          <p:cNvGraphicFramePr/>
          <p:nvPr>
            <p:extLst>
              <p:ext uri="{D42A27DB-BD31-4B8C-83A1-F6EECF244321}">
                <p14:modId xmlns:p14="http://schemas.microsoft.com/office/powerpoint/2010/main" val="1900324874"/>
              </p:ext>
            </p:extLst>
          </p:nvPr>
        </p:nvGraphicFramePr>
        <p:xfrm>
          <a:off x="1950261" y="1616546"/>
          <a:ext cx="8245926" cy="441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858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2616-DD24-4288-B29F-76180285301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mj-lt"/>
                <a:ea typeface="+mj-ea"/>
                <a:cs typeface="+mj-cs"/>
              </a:rPr>
              <a:t>District Level Receipt and Processing</a:t>
            </a:r>
          </a:p>
        </p:txBody>
      </p:sp>
      <p:sp>
        <p:nvSpPr>
          <p:cNvPr id="5" name="TextBox 4">
            <a:extLst>
              <a:ext uri="{FF2B5EF4-FFF2-40B4-BE49-F238E27FC236}">
                <a16:creationId xmlns:a16="http://schemas.microsoft.com/office/drawing/2014/main" id="{941255BA-3C65-45FE-9D4E-B9B1B674187C}"/>
              </a:ext>
            </a:extLst>
          </p:cNvPr>
          <p:cNvSpPr txBox="1"/>
          <p:nvPr/>
        </p:nvSpPr>
        <p:spPr>
          <a:xfrm>
            <a:off x="479854" y="1517694"/>
            <a:ext cx="3017108" cy="3167704"/>
          </a:xfrm>
          <a:prstGeom prst="rect">
            <a:avLst/>
          </a:prstGeom>
        </p:spPr>
        <p:txBody>
          <a:bodyPr vert="horz" lIns="91440" tIns="45720" rIns="91440" bIns="45720" rtlCol="0">
            <a:normAutofit/>
          </a:bodyPr>
          <a:lstStyle/>
          <a:p>
            <a:pPr indent="-228600">
              <a:lnSpc>
                <a:spcPct val="90000"/>
              </a:lnSpc>
              <a:spcBef>
                <a:spcPts val="600"/>
              </a:spcBef>
              <a:spcAft>
                <a:spcPts val="600"/>
              </a:spcAft>
              <a:buFont typeface="Arial" panose="020B0604020202020204" pitchFamily="34" charset="0"/>
              <a:buChar char="•"/>
            </a:pPr>
            <a:r>
              <a:rPr lang="en-US" u="sng" dirty="0">
                <a:latin typeface="Segoe UI Semibold" panose="020B0702040204020203" pitchFamily="34" charset="0"/>
                <a:cs typeface="Segoe UI Semibold" panose="020B0702040204020203" pitchFamily="34" charset="0"/>
              </a:rPr>
              <a:t>District Box 1 Contents</a:t>
            </a:r>
          </a:p>
          <a:p>
            <a:pPr marL="285750" indent="-228600">
              <a:lnSpc>
                <a:spcPct val="90000"/>
              </a:lnSpc>
              <a:spcBef>
                <a:spcPts val="600"/>
              </a:spcBef>
              <a:spcAft>
                <a:spcPts val="600"/>
              </a:spcAft>
              <a:buClr>
                <a:schemeClr val="accent1"/>
              </a:buClr>
              <a:buFont typeface="Arial" panose="020B0604020202020204" pitchFamily="34" charset="0"/>
              <a:buChar char="•"/>
            </a:pPr>
            <a:r>
              <a:rPr lang="en-US" dirty="0"/>
              <a:t>Box List</a:t>
            </a:r>
          </a:p>
          <a:p>
            <a:pPr marL="285750" indent="-228600">
              <a:lnSpc>
                <a:spcPct val="90000"/>
              </a:lnSpc>
              <a:spcBef>
                <a:spcPts val="600"/>
              </a:spcBef>
              <a:spcAft>
                <a:spcPts val="600"/>
              </a:spcAft>
              <a:buClr>
                <a:schemeClr val="accent1"/>
              </a:buClr>
              <a:buFont typeface="Arial" panose="020B0604020202020204" pitchFamily="34" charset="0"/>
              <a:buChar char="•"/>
            </a:pPr>
            <a:r>
              <a:rPr lang="en-US" dirty="0"/>
              <a:t>District Packing List </a:t>
            </a:r>
          </a:p>
          <a:p>
            <a:pPr marL="285750" indent="-228600">
              <a:lnSpc>
                <a:spcPct val="90000"/>
              </a:lnSpc>
              <a:spcBef>
                <a:spcPts val="600"/>
              </a:spcBef>
              <a:spcAft>
                <a:spcPts val="600"/>
              </a:spcAft>
              <a:buClr>
                <a:schemeClr val="accent1"/>
              </a:buClr>
              <a:buFont typeface="Arial" panose="020B0604020202020204" pitchFamily="34" charset="0"/>
              <a:buChar char="•"/>
            </a:pPr>
            <a:r>
              <a:rPr lang="en-US" dirty="0"/>
              <a:t>District Security Checklist</a:t>
            </a:r>
          </a:p>
          <a:p>
            <a:pPr marL="285750" indent="-228600">
              <a:lnSpc>
                <a:spcPct val="90000"/>
              </a:lnSpc>
              <a:spcBef>
                <a:spcPts val="600"/>
              </a:spcBef>
              <a:spcAft>
                <a:spcPts val="600"/>
              </a:spcAft>
              <a:buClr>
                <a:schemeClr val="accent1"/>
              </a:buClr>
              <a:buFont typeface="Arial" panose="020B0604020202020204" pitchFamily="34" charset="0"/>
              <a:buChar char="•"/>
            </a:pPr>
            <a:r>
              <a:rPr lang="en-US" dirty="0"/>
              <a:t>School Packing List </a:t>
            </a:r>
          </a:p>
          <a:p>
            <a:pPr marL="285750" indent="-228600">
              <a:lnSpc>
                <a:spcPct val="90000"/>
              </a:lnSpc>
              <a:spcBef>
                <a:spcPts val="600"/>
              </a:spcBef>
              <a:spcAft>
                <a:spcPts val="600"/>
              </a:spcAft>
              <a:buClr>
                <a:schemeClr val="accent1"/>
              </a:buClr>
              <a:buFont typeface="Arial" panose="020B0604020202020204" pitchFamily="34" charset="0"/>
              <a:buChar char="•"/>
            </a:pPr>
            <a:r>
              <a:rPr lang="en-US" dirty="0"/>
              <a:t>Return Kit</a:t>
            </a:r>
          </a:p>
          <a:p>
            <a:pPr marL="285750" indent="-228600">
              <a:lnSpc>
                <a:spcPct val="90000"/>
              </a:lnSpc>
              <a:spcBef>
                <a:spcPts val="600"/>
              </a:spcBef>
              <a:spcAft>
                <a:spcPts val="600"/>
              </a:spcAft>
              <a:buClr>
                <a:schemeClr val="accent1"/>
              </a:buClr>
              <a:buFont typeface="Arial" panose="020B0604020202020204" pitchFamily="34" charset="0"/>
              <a:buChar char="•"/>
            </a:pPr>
            <a:r>
              <a:rPr lang="en-US" dirty="0"/>
              <a:t>Additional administrative materials</a:t>
            </a:r>
          </a:p>
        </p:txBody>
      </p:sp>
      <p:pic>
        <p:nvPicPr>
          <p:cNvPr id="6" name="Graphic 5" descr="Clipboard Checked with solid fill">
            <a:extLst>
              <a:ext uri="{FF2B5EF4-FFF2-40B4-BE49-F238E27FC236}">
                <a16:creationId xmlns:a16="http://schemas.microsoft.com/office/drawing/2014/main" id="{42DEE374-1392-4B09-8BED-9B426654DC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3500" y="4685398"/>
            <a:ext cx="1309816" cy="1309816"/>
          </a:xfrm>
          <a:prstGeom prst="rect">
            <a:avLst/>
          </a:prstGeom>
        </p:spPr>
      </p:pic>
      <p:graphicFrame>
        <p:nvGraphicFramePr>
          <p:cNvPr id="7" name="Content Placeholder 2" descr="District Level Receipt and Processing">
            <a:extLst>
              <a:ext uri="{FF2B5EF4-FFF2-40B4-BE49-F238E27FC236}">
                <a16:creationId xmlns:a16="http://schemas.microsoft.com/office/drawing/2014/main" id="{E96D0E8D-3089-408C-975A-542ECDA11DE4}"/>
              </a:ext>
            </a:extLst>
          </p:cNvPr>
          <p:cNvGraphicFramePr/>
          <p:nvPr>
            <p:extLst>
              <p:ext uri="{D42A27DB-BD31-4B8C-83A1-F6EECF244321}">
                <p14:modId xmlns:p14="http://schemas.microsoft.com/office/powerpoint/2010/main" val="1733382668"/>
              </p:ext>
            </p:extLst>
          </p:nvPr>
        </p:nvGraphicFramePr>
        <p:xfrm>
          <a:off x="3859427" y="1517694"/>
          <a:ext cx="7494373" cy="4438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4189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932A-6E68-4BD2-9023-1CA2C093725E}"/>
              </a:ext>
            </a:extLst>
          </p:cNvPr>
          <p:cNvSpPr>
            <a:spLocks noGrp="1"/>
          </p:cNvSpPr>
          <p:nvPr>
            <p:ph type="title"/>
          </p:nvPr>
        </p:nvSpPr>
        <p:spPr>
          <a:xfrm>
            <a:off x="409501" y="292307"/>
            <a:ext cx="10515600" cy="1325563"/>
          </a:xfrm>
        </p:spPr>
        <p:txBody>
          <a:bodyPr>
            <a:normAutofit/>
          </a:bodyPr>
          <a:lstStyle/>
          <a:p>
            <a:r>
              <a:rPr lang="en-US"/>
              <a:t>School Level Receipt and Processing</a:t>
            </a:r>
            <a:endParaRPr lang="en-US" dirty="0"/>
          </a:p>
        </p:txBody>
      </p:sp>
      <p:graphicFrame>
        <p:nvGraphicFramePr>
          <p:cNvPr id="4" name="Diagram 3" descr="School Level Receipt and Processing">
            <a:extLst>
              <a:ext uri="{FF2B5EF4-FFF2-40B4-BE49-F238E27FC236}">
                <a16:creationId xmlns:a16="http://schemas.microsoft.com/office/drawing/2014/main" id="{569B8AC0-7459-401B-BFBA-B9A0EA8690CC}"/>
              </a:ext>
            </a:extLst>
          </p:cNvPr>
          <p:cNvGraphicFramePr/>
          <p:nvPr>
            <p:extLst>
              <p:ext uri="{D42A27DB-BD31-4B8C-83A1-F6EECF244321}">
                <p14:modId xmlns:p14="http://schemas.microsoft.com/office/powerpoint/2010/main" val="102764878"/>
              </p:ext>
            </p:extLst>
          </p:nvPr>
        </p:nvGraphicFramePr>
        <p:xfrm>
          <a:off x="409500" y="1522336"/>
          <a:ext cx="11245687" cy="4632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B3F1365-B2D1-4CBE-BAFC-592736E7C6C6}"/>
              </a:ext>
            </a:extLst>
          </p:cNvPr>
          <p:cNvSpPr txBox="1"/>
          <p:nvPr/>
        </p:nvSpPr>
        <p:spPr>
          <a:xfrm>
            <a:off x="409502" y="1953782"/>
            <a:ext cx="3084326" cy="2092881"/>
          </a:xfrm>
          <a:prstGeom prst="rect">
            <a:avLst/>
          </a:prstGeom>
          <a:noFill/>
          <a:ln>
            <a:noFill/>
          </a:ln>
        </p:spPr>
        <p:txBody>
          <a:bodyPr wrap="square" rtlCol="0">
            <a:spAutoFit/>
          </a:bodyPr>
          <a:lstStyle/>
          <a:p>
            <a:pPr marL="285750" indent="-285750">
              <a:spcBef>
                <a:spcPts val="600"/>
              </a:spcBef>
              <a:spcAft>
                <a:spcPts val="600"/>
              </a:spcAft>
              <a:buClr>
                <a:schemeClr val="accent1"/>
              </a:buClr>
              <a:buFont typeface="Wingdings" panose="05000000000000000000" pitchFamily="2" charset="2"/>
              <a:buChar char="ü"/>
            </a:pPr>
            <a:r>
              <a:rPr lang="en-US" dirty="0"/>
              <a:t>Box List</a:t>
            </a:r>
          </a:p>
          <a:p>
            <a:pPr marL="285750" indent="-285750">
              <a:spcBef>
                <a:spcPts val="600"/>
              </a:spcBef>
              <a:spcAft>
                <a:spcPts val="600"/>
              </a:spcAft>
              <a:buClr>
                <a:schemeClr val="accent1"/>
              </a:buClr>
              <a:buFont typeface="Wingdings" panose="05000000000000000000" pitchFamily="2" charset="2"/>
              <a:buChar char="ü"/>
            </a:pPr>
            <a:r>
              <a:rPr lang="en-US" dirty="0"/>
              <a:t>School Security Checklist</a:t>
            </a:r>
          </a:p>
          <a:p>
            <a:pPr marL="285750" indent="-285750">
              <a:spcBef>
                <a:spcPts val="600"/>
              </a:spcBef>
              <a:spcAft>
                <a:spcPts val="600"/>
              </a:spcAft>
              <a:buClr>
                <a:schemeClr val="accent1"/>
              </a:buClr>
              <a:buFont typeface="Wingdings" panose="05000000000000000000" pitchFamily="2" charset="2"/>
              <a:buChar char="ü"/>
            </a:pPr>
            <a:r>
              <a:rPr lang="en-US" dirty="0"/>
              <a:t>School Packing List </a:t>
            </a:r>
          </a:p>
          <a:p>
            <a:pPr marL="285750" indent="-285750">
              <a:spcBef>
                <a:spcPts val="600"/>
              </a:spcBef>
              <a:spcAft>
                <a:spcPts val="600"/>
              </a:spcAft>
              <a:buClr>
                <a:schemeClr val="accent1"/>
              </a:buClr>
              <a:buFont typeface="Wingdings" panose="05000000000000000000" pitchFamily="2" charset="2"/>
              <a:buChar char="ü"/>
            </a:pPr>
            <a:r>
              <a:rPr lang="en-US" dirty="0"/>
              <a:t>Pre-ID and Blank Labels</a:t>
            </a:r>
          </a:p>
          <a:p>
            <a:pPr marL="285750" indent="-285750">
              <a:spcBef>
                <a:spcPts val="600"/>
              </a:spcBef>
              <a:spcAft>
                <a:spcPts val="600"/>
              </a:spcAft>
              <a:buClr>
                <a:schemeClr val="accent1"/>
              </a:buClr>
              <a:buFont typeface="Wingdings" panose="05000000000000000000" pitchFamily="2" charset="2"/>
              <a:buChar char="ü"/>
            </a:pPr>
            <a:r>
              <a:rPr lang="en-US" dirty="0"/>
              <a:t>Return Kit</a:t>
            </a:r>
          </a:p>
        </p:txBody>
      </p:sp>
      <p:pic>
        <p:nvPicPr>
          <p:cNvPr id="8" name="Graphic 7" descr="Clipboard Checked with solid fill">
            <a:extLst>
              <a:ext uri="{FF2B5EF4-FFF2-40B4-BE49-F238E27FC236}">
                <a16:creationId xmlns:a16="http://schemas.microsoft.com/office/drawing/2014/main" id="{118FAB23-7362-42C8-8387-6628F0FB7F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7709" y="4382575"/>
            <a:ext cx="1307911" cy="1307911"/>
          </a:xfrm>
          <a:prstGeom prst="rect">
            <a:avLst/>
          </a:prstGeom>
        </p:spPr>
      </p:pic>
    </p:spTree>
    <p:extLst>
      <p:ext uri="{BB962C8B-B14F-4D97-AF65-F5344CB8AC3E}">
        <p14:creationId xmlns:p14="http://schemas.microsoft.com/office/powerpoint/2010/main" val="131716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B946-8CFF-4BB9-91D1-D0B501F4ACC1}"/>
              </a:ext>
            </a:extLst>
          </p:cNvPr>
          <p:cNvSpPr>
            <a:spLocks noGrp="1"/>
          </p:cNvSpPr>
          <p:nvPr>
            <p:ph type="title"/>
          </p:nvPr>
        </p:nvSpPr>
        <p:spPr>
          <a:xfrm>
            <a:off x="691199" y="258247"/>
            <a:ext cx="3932237" cy="1139588"/>
          </a:xfrm>
        </p:spPr>
        <p:txBody>
          <a:bodyPr vert="horz" lIns="91440" tIns="45720" rIns="91440" bIns="45720" rtlCol="0" anchor="b">
            <a:normAutofit/>
          </a:bodyPr>
          <a:lstStyle/>
          <a:p>
            <a:r>
              <a:rPr lang="en-US" sz="3600" kern="1200" dirty="0">
                <a:latin typeface="+mj-lt"/>
                <a:ea typeface="+mj-ea"/>
                <a:cs typeface="+mj-cs"/>
              </a:rPr>
              <a:t>TA Receipt and Processing</a:t>
            </a:r>
          </a:p>
        </p:txBody>
      </p:sp>
      <p:sp>
        <p:nvSpPr>
          <p:cNvPr id="5" name="TextBox 4">
            <a:extLst>
              <a:ext uri="{FF2B5EF4-FFF2-40B4-BE49-F238E27FC236}">
                <a16:creationId xmlns:a16="http://schemas.microsoft.com/office/drawing/2014/main" id="{D330457C-D8A0-4CEC-A4D8-6D08A1A9736B}"/>
              </a:ext>
            </a:extLst>
          </p:cNvPr>
          <p:cNvSpPr txBox="1"/>
          <p:nvPr/>
        </p:nvSpPr>
        <p:spPr>
          <a:xfrm>
            <a:off x="691199" y="1645938"/>
            <a:ext cx="2623501" cy="2789262"/>
          </a:xfrm>
          <a:prstGeom prst="rect">
            <a:avLst/>
          </a:prstGeom>
        </p:spPr>
        <p:txBody>
          <a:bodyPr vert="horz" lIns="91440" tIns="45720" rIns="91440" bIns="45720" rtlCol="0">
            <a:normAutofit/>
          </a:bodyPr>
          <a:lstStyle/>
          <a:p>
            <a:pPr>
              <a:lnSpc>
                <a:spcPct val="110000"/>
              </a:lnSpc>
              <a:spcBef>
                <a:spcPts val="600"/>
              </a:spcBef>
              <a:spcAft>
                <a:spcPts val="600"/>
              </a:spcAft>
            </a:pPr>
            <a:r>
              <a:rPr lang="en-US" u="sng" kern="1200" dirty="0">
                <a:latin typeface="Segoe UI Semibold" panose="020B0702040204020203" pitchFamily="34" charset="0"/>
                <a:cs typeface="Segoe UI Semibold" panose="020B0702040204020203" pitchFamily="34" charset="0"/>
              </a:rPr>
              <a:t>TAs Receive</a:t>
            </a:r>
          </a:p>
          <a:p>
            <a:pPr>
              <a:lnSpc>
                <a:spcPct val="110000"/>
              </a:lnSpc>
              <a:spcBef>
                <a:spcPts val="600"/>
              </a:spcBef>
              <a:spcAft>
                <a:spcPts val="600"/>
              </a:spcAft>
              <a:buClr>
                <a:schemeClr val="accent1"/>
              </a:buClr>
            </a:pPr>
            <a:r>
              <a:rPr lang="en-US" kern="1200" dirty="0">
                <a:latin typeface="+mn-lt"/>
                <a:ea typeface="+mn-ea"/>
                <a:cs typeface="+mn-cs"/>
              </a:rPr>
              <a:t>Test kits for session</a:t>
            </a:r>
          </a:p>
          <a:p>
            <a:pPr>
              <a:lnSpc>
                <a:spcPct val="110000"/>
              </a:lnSpc>
              <a:spcBef>
                <a:spcPts val="600"/>
              </a:spcBef>
              <a:spcAft>
                <a:spcPts val="600"/>
              </a:spcAft>
              <a:buClr>
                <a:schemeClr val="accent1"/>
              </a:buClr>
            </a:pPr>
            <a:r>
              <a:rPr lang="en-US" kern="1200" dirty="0">
                <a:latin typeface="+mn-lt"/>
                <a:ea typeface="+mn-ea"/>
                <a:cs typeface="+mn-cs"/>
              </a:rPr>
              <a:t>Checklist for material tracking procedure per TSBP.</a:t>
            </a:r>
          </a:p>
          <a:p>
            <a:pPr>
              <a:lnSpc>
                <a:spcPct val="110000"/>
              </a:lnSpc>
              <a:spcBef>
                <a:spcPts val="600"/>
              </a:spcBef>
              <a:spcAft>
                <a:spcPts val="600"/>
              </a:spcAft>
              <a:buClr>
                <a:schemeClr val="accent1"/>
              </a:buClr>
            </a:pPr>
            <a:r>
              <a:rPr lang="en-US" kern="1200" dirty="0">
                <a:latin typeface="+mn-lt"/>
                <a:ea typeface="+mn-ea"/>
                <a:cs typeface="+mn-cs"/>
              </a:rPr>
              <a:t>Ancillary materials allowed for test session.</a:t>
            </a:r>
          </a:p>
        </p:txBody>
      </p:sp>
      <p:pic>
        <p:nvPicPr>
          <p:cNvPr id="6" name="Graphic 5" descr="Checklist with solid fill">
            <a:extLst>
              <a:ext uri="{FF2B5EF4-FFF2-40B4-BE49-F238E27FC236}">
                <a16:creationId xmlns:a16="http://schemas.microsoft.com/office/drawing/2014/main" id="{95339A07-6C3C-4726-B303-6ADA0E5A9C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61847" y="4683303"/>
            <a:ext cx="1195470" cy="1195470"/>
          </a:xfrm>
          <a:prstGeom prst="rect">
            <a:avLst/>
          </a:prstGeom>
        </p:spPr>
      </p:pic>
      <p:graphicFrame>
        <p:nvGraphicFramePr>
          <p:cNvPr id="7" name="Content Placeholder 2" descr="TA Receipt and Processing">
            <a:extLst>
              <a:ext uri="{FF2B5EF4-FFF2-40B4-BE49-F238E27FC236}">
                <a16:creationId xmlns:a16="http://schemas.microsoft.com/office/drawing/2014/main" id="{44287351-804E-478D-9CE5-8E790E8E8523}"/>
              </a:ext>
            </a:extLst>
          </p:cNvPr>
          <p:cNvGraphicFramePr/>
          <p:nvPr>
            <p:extLst>
              <p:ext uri="{D42A27DB-BD31-4B8C-83A1-F6EECF244321}">
                <p14:modId xmlns:p14="http://schemas.microsoft.com/office/powerpoint/2010/main" val="365851013"/>
              </p:ext>
            </p:extLst>
          </p:nvPr>
        </p:nvGraphicFramePr>
        <p:xfrm>
          <a:off x="4168794" y="560070"/>
          <a:ext cx="7332007" cy="56692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7517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8FCD-313A-4F75-B597-A1B60470AE4E}"/>
              </a:ext>
            </a:extLst>
          </p:cNvPr>
          <p:cNvSpPr>
            <a:spLocks noGrp="1"/>
          </p:cNvSpPr>
          <p:nvPr>
            <p:ph type="title"/>
          </p:nvPr>
        </p:nvSpPr>
        <p:spPr/>
        <p:txBody>
          <a:bodyPr>
            <a:normAutofit/>
          </a:bodyPr>
          <a:lstStyle/>
          <a:p>
            <a:r>
              <a:rPr lang="en-US" sz="4800" dirty="0"/>
              <a:t>Administering Accommodated Tests</a:t>
            </a:r>
          </a:p>
        </p:txBody>
      </p:sp>
    </p:spTree>
    <p:extLst>
      <p:ext uri="{BB962C8B-B14F-4D97-AF65-F5344CB8AC3E}">
        <p14:creationId xmlns:p14="http://schemas.microsoft.com/office/powerpoint/2010/main" val="655973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E07B-4BBC-4A22-AC31-1A002C9F2F50}"/>
              </a:ext>
            </a:extLst>
          </p:cNvPr>
          <p:cNvSpPr>
            <a:spLocks noGrp="1"/>
          </p:cNvSpPr>
          <p:nvPr>
            <p:ph type="title"/>
          </p:nvPr>
        </p:nvSpPr>
        <p:spPr>
          <a:xfrm>
            <a:off x="660779" y="325863"/>
            <a:ext cx="10515600" cy="672105"/>
          </a:xfrm>
        </p:spPr>
        <p:txBody>
          <a:bodyPr>
            <a:normAutofit/>
          </a:bodyPr>
          <a:lstStyle/>
          <a:p>
            <a:r>
              <a:rPr lang="en-US" dirty="0"/>
              <a:t>Accommodated TA Scripts of Directions</a:t>
            </a:r>
          </a:p>
        </p:txBody>
      </p:sp>
      <p:graphicFrame>
        <p:nvGraphicFramePr>
          <p:cNvPr id="4" name="Diagram 3" descr="Accommodated TA Script of Directions">
            <a:extLst>
              <a:ext uri="{FF2B5EF4-FFF2-40B4-BE49-F238E27FC236}">
                <a16:creationId xmlns:a16="http://schemas.microsoft.com/office/drawing/2014/main" id="{9F6F3220-6888-4F79-B3E1-77A9629D3218}"/>
              </a:ext>
            </a:extLst>
          </p:cNvPr>
          <p:cNvGraphicFramePr/>
          <p:nvPr>
            <p:extLst>
              <p:ext uri="{D42A27DB-BD31-4B8C-83A1-F6EECF244321}">
                <p14:modId xmlns:p14="http://schemas.microsoft.com/office/powerpoint/2010/main" val="2953233958"/>
              </p:ext>
            </p:extLst>
          </p:nvPr>
        </p:nvGraphicFramePr>
        <p:xfrm>
          <a:off x="838199" y="1074206"/>
          <a:ext cx="10515599" cy="4999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262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EBEC7F7-2577-41E6-B737-FD11B9D621AE}"/>
              </a:ext>
            </a:extLst>
          </p:cNvPr>
          <p:cNvSpPr/>
          <p:nvPr/>
        </p:nvSpPr>
        <p:spPr>
          <a:xfrm>
            <a:off x="1433018" y="1310181"/>
            <a:ext cx="9932790" cy="47903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spcBef>
                <a:spcPts val="600"/>
              </a:spcBef>
              <a:spcAft>
                <a:spcPts val="600"/>
              </a:spcAft>
            </a:pPr>
            <a:r>
              <a:rPr lang="en-US" sz="2000" dirty="0">
                <a:latin typeface="Segoe UI" panose="020B0502040204020203" pitchFamily="34" charset="0"/>
                <a:cs typeface="Segoe UI" panose="020B0502040204020203" pitchFamily="34" charset="0"/>
              </a:rPr>
              <a:t>ELA and math accommodated materials are packaged as kits. Each test kit includes a grade-appropriate version of one of the following sets of materials: </a:t>
            </a:r>
          </a:p>
          <a:p>
            <a:pPr marL="742950" lvl="1" indent="-285750">
              <a:spcBef>
                <a:spcPts val="600"/>
              </a:spcBef>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standard size test and answer booklet and a standard-size English glossary </a:t>
            </a:r>
          </a:p>
          <a:p>
            <a:pPr marL="742950" lvl="1" indent="-285750">
              <a:spcBef>
                <a:spcPts val="600"/>
              </a:spcBef>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large print test and answer booklet, standard size test and answer booklet and a large print English Glossary </a:t>
            </a:r>
          </a:p>
          <a:p>
            <a:pPr marL="742950" lvl="1" indent="-285750">
              <a:spcBef>
                <a:spcPts val="600"/>
              </a:spcBef>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plastic-bound Braille test booklet, standard size test and answer booklet and a Braille Glossary; or </a:t>
            </a:r>
          </a:p>
          <a:p>
            <a:pPr marL="742950" lvl="1" indent="-285750">
              <a:spcBef>
                <a:spcPts val="600"/>
              </a:spcBef>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Spanish test and answer booklet and a standard-size Spanish Glossary (available  for math only)</a:t>
            </a:r>
          </a:p>
          <a:p>
            <a:pPr>
              <a:spcBef>
                <a:spcPts val="600"/>
              </a:spcBef>
              <a:spcAft>
                <a:spcPts val="600"/>
              </a:spcAft>
            </a:pPr>
            <a:r>
              <a:rPr lang="en-US" sz="2000" dirty="0">
                <a:latin typeface="Segoe UI" panose="020B0502040204020203" pitchFamily="34" charset="0"/>
                <a:cs typeface="Segoe UI" panose="020B0502040204020203" pitchFamily="34" charset="0"/>
              </a:rPr>
              <a:t>All test booklets and answer booklets are secure and must be returned to MI for processing. The </a:t>
            </a:r>
            <a:r>
              <a:rPr lang="en-US" sz="2000" i="1" dirty="0">
                <a:latin typeface="Segoe UI" panose="020B0502040204020203" pitchFamily="34" charset="0"/>
                <a:cs typeface="Segoe UI" panose="020B0502040204020203" pitchFamily="34" charset="0"/>
              </a:rPr>
              <a:t>ELA Listening Transcript </a:t>
            </a:r>
            <a:r>
              <a:rPr lang="en-US" sz="2000" dirty="0">
                <a:latin typeface="Segoe UI" panose="020B0502040204020203" pitchFamily="34" charset="0"/>
                <a:cs typeface="Segoe UI" panose="020B0502040204020203" pitchFamily="34" charset="0"/>
              </a:rPr>
              <a:t>is secure and must be returned to MI with shipment.</a:t>
            </a:r>
          </a:p>
        </p:txBody>
      </p:sp>
      <p:sp>
        <p:nvSpPr>
          <p:cNvPr id="6" name="Rectangle: Rounded Corners 5">
            <a:extLst>
              <a:ext uri="{FF2B5EF4-FFF2-40B4-BE49-F238E27FC236}">
                <a16:creationId xmlns:a16="http://schemas.microsoft.com/office/drawing/2014/main" id="{BFEF684F-8D56-47BB-A2E4-A0B632651C9B}"/>
              </a:ext>
            </a:extLst>
          </p:cNvPr>
          <p:cNvSpPr/>
          <p:nvPr/>
        </p:nvSpPr>
        <p:spPr>
          <a:xfrm rot="16200000">
            <a:off x="-364823" y="3381480"/>
            <a:ext cx="3220872" cy="647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bold" panose="020B0702040204020203" pitchFamily="34" charset="0"/>
                <a:cs typeface="Segoe UI Semibold" panose="020B0702040204020203" pitchFamily="34" charset="0"/>
              </a:rPr>
              <a:t>Smarter Balanced</a:t>
            </a:r>
          </a:p>
        </p:txBody>
      </p:sp>
      <p:sp>
        <p:nvSpPr>
          <p:cNvPr id="2" name="Title 1">
            <a:extLst>
              <a:ext uri="{FF2B5EF4-FFF2-40B4-BE49-F238E27FC236}">
                <a16:creationId xmlns:a16="http://schemas.microsoft.com/office/drawing/2014/main" id="{EFCB9B26-BA74-4898-A2AE-D778BF66A091}"/>
              </a:ext>
            </a:extLst>
          </p:cNvPr>
          <p:cNvSpPr>
            <a:spLocks noGrp="1"/>
          </p:cNvSpPr>
          <p:nvPr>
            <p:ph type="title"/>
          </p:nvPr>
        </p:nvSpPr>
        <p:spPr>
          <a:xfrm>
            <a:off x="710984" y="350289"/>
            <a:ext cx="10770031" cy="796124"/>
          </a:xfrm>
        </p:spPr>
        <p:txBody>
          <a:bodyPr>
            <a:normAutofit/>
          </a:bodyPr>
          <a:lstStyle/>
          <a:p>
            <a:r>
              <a:rPr lang="en-US" sz="4000" dirty="0"/>
              <a:t>ELA and Math Accommodated Test Kits</a:t>
            </a:r>
          </a:p>
        </p:txBody>
      </p:sp>
    </p:spTree>
    <p:extLst>
      <p:ext uri="{BB962C8B-B14F-4D97-AF65-F5344CB8AC3E}">
        <p14:creationId xmlns:p14="http://schemas.microsoft.com/office/powerpoint/2010/main" val="684645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E924-EBE4-4C3A-967B-46353FE585F8}"/>
              </a:ext>
            </a:extLst>
          </p:cNvPr>
          <p:cNvSpPr>
            <a:spLocks noGrp="1"/>
          </p:cNvSpPr>
          <p:nvPr>
            <p:ph type="title"/>
          </p:nvPr>
        </p:nvSpPr>
        <p:spPr>
          <a:xfrm>
            <a:off x="838200" y="64870"/>
            <a:ext cx="10515600" cy="1062622"/>
          </a:xfrm>
        </p:spPr>
        <p:txBody>
          <a:bodyPr>
            <a:normAutofit/>
          </a:bodyPr>
          <a:lstStyle/>
          <a:p>
            <a:r>
              <a:rPr lang="en-US" sz="4000" dirty="0"/>
              <a:t>Science Accommodated Test Kits</a:t>
            </a:r>
          </a:p>
        </p:txBody>
      </p:sp>
      <p:sp>
        <p:nvSpPr>
          <p:cNvPr id="4" name="Rectangle: Rounded Corners 3">
            <a:extLst>
              <a:ext uri="{FF2B5EF4-FFF2-40B4-BE49-F238E27FC236}">
                <a16:creationId xmlns:a16="http://schemas.microsoft.com/office/drawing/2014/main" id="{464C6090-B173-4762-A1FE-CB6C86F74BF7}"/>
              </a:ext>
            </a:extLst>
          </p:cNvPr>
          <p:cNvSpPr/>
          <p:nvPr/>
        </p:nvSpPr>
        <p:spPr>
          <a:xfrm>
            <a:off x="623247" y="1078172"/>
            <a:ext cx="10945505" cy="50633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82880">
              <a:spcBef>
                <a:spcPts val="600"/>
              </a:spcBef>
              <a:spcAft>
                <a:spcPts val="600"/>
              </a:spcAft>
            </a:pPr>
            <a:r>
              <a:rPr lang="en-US" sz="2000" dirty="0">
                <a:latin typeface="Segoe UI" panose="020B0502040204020203" pitchFamily="34" charset="0"/>
                <a:cs typeface="Segoe UI" panose="020B0502040204020203" pitchFamily="34" charset="0"/>
              </a:rPr>
              <a:t>Science accommodated materials are packaged as kits. Each test kit includes a grade-appropriate version of one of the following sets of materials: </a:t>
            </a:r>
          </a:p>
          <a:p>
            <a:pPr marL="822960" lvl="1" indent="-365760">
              <a:spcBef>
                <a:spcPts val="600"/>
              </a:spcBef>
              <a:spcAft>
                <a:spcPts val="600"/>
              </a:spcAft>
              <a:buFont typeface="Arial" panose="020B0604020202020204" pitchFamily="34" charset="0"/>
              <a:buChar char="•"/>
            </a:pPr>
            <a:r>
              <a:rPr lang="en-US" dirty="0">
                <a:latin typeface="Segoe UI" panose="020B0502040204020203" pitchFamily="34" charset="0"/>
                <a:cs typeface="Segoe UI" panose="020B0502040204020203" pitchFamily="34" charset="0"/>
              </a:rPr>
              <a:t>standard size - test booklet, </a:t>
            </a:r>
            <a:r>
              <a:rPr lang="en-US" i="1" dirty="0">
                <a:latin typeface="Segoe UI" panose="020B0502040204020203" pitchFamily="34" charset="0"/>
                <a:cs typeface="Segoe UI" panose="020B0502040204020203" pitchFamily="34" charset="0"/>
              </a:rPr>
              <a:t>Glossary of Non-Science Terms, </a:t>
            </a:r>
            <a:r>
              <a:rPr lang="en-US" dirty="0">
                <a:latin typeface="Segoe UI" panose="020B0502040204020203" pitchFamily="34" charset="0"/>
                <a:cs typeface="Segoe UI" panose="020B0502040204020203" pitchFamily="34" charset="0"/>
              </a:rPr>
              <a:t>Periodic Table (for grades 8 and 11 only), and a </a:t>
            </a:r>
            <a:r>
              <a:rPr lang="en-US" i="1" dirty="0">
                <a:latin typeface="Segoe UI" panose="020B0502040204020203" pitchFamily="34" charset="0"/>
                <a:cs typeface="Segoe UI" panose="020B0502040204020203" pitchFamily="34" charset="0"/>
              </a:rPr>
              <a:t>SECURE TA Script of Directions;</a:t>
            </a:r>
          </a:p>
          <a:p>
            <a:pPr marL="822960" lvl="1" indent="-365760">
              <a:spcBef>
                <a:spcPts val="600"/>
              </a:spcBef>
              <a:spcAft>
                <a:spcPts val="600"/>
              </a:spcAft>
              <a:buFont typeface="Arial" panose="020B0604020202020204" pitchFamily="34" charset="0"/>
              <a:buChar char="•"/>
            </a:pPr>
            <a:r>
              <a:rPr lang="en-US" dirty="0">
                <a:latin typeface="Segoe UI" panose="020B0502040204020203" pitchFamily="34" charset="0"/>
                <a:cs typeface="Segoe UI" panose="020B0502040204020203" pitchFamily="34" charset="0"/>
              </a:rPr>
              <a:t>large print - test booklet</a:t>
            </a:r>
            <a:r>
              <a:rPr lang="en-US" i="1"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large print kits include a standard print test booklet for transcription), </a:t>
            </a:r>
            <a:r>
              <a:rPr lang="en-US" i="1" dirty="0">
                <a:latin typeface="Segoe UI" panose="020B0502040204020203" pitchFamily="34" charset="0"/>
                <a:cs typeface="Segoe UI" panose="020B0502040204020203" pitchFamily="34" charset="0"/>
              </a:rPr>
              <a:t>Glossary of Non-Science Terms, </a:t>
            </a:r>
            <a:r>
              <a:rPr lang="en-US" dirty="0">
                <a:latin typeface="Segoe UI" panose="020B0502040204020203" pitchFamily="34" charset="0"/>
                <a:cs typeface="Segoe UI" panose="020B0502040204020203" pitchFamily="34" charset="0"/>
              </a:rPr>
              <a:t>Periodic Table (for grades 8 and 11 only), a </a:t>
            </a:r>
            <a:r>
              <a:rPr lang="en-US" i="1" dirty="0">
                <a:latin typeface="Segoe UI" panose="020B0502040204020203" pitchFamily="34" charset="0"/>
                <a:cs typeface="Segoe UI" panose="020B0502040204020203" pitchFamily="34" charset="0"/>
              </a:rPr>
              <a:t>SECURE TA Script of Directions </a:t>
            </a:r>
            <a:r>
              <a:rPr lang="en-US" dirty="0">
                <a:latin typeface="Segoe UI" panose="020B0502040204020203" pitchFamily="34" charset="0"/>
                <a:cs typeface="Segoe UI" panose="020B0502040204020203" pitchFamily="34" charset="0"/>
              </a:rPr>
              <a:t>and </a:t>
            </a:r>
            <a:r>
              <a:rPr lang="en-US" i="1" dirty="0">
                <a:latin typeface="Segoe UI" panose="020B0502040204020203" pitchFamily="34" charset="0"/>
                <a:cs typeface="Segoe UI" panose="020B0502040204020203" pitchFamily="34" charset="0"/>
              </a:rPr>
              <a:t>Instructions for Administering Large Print and Braille Tests</a:t>
            </a:r>
            <a:r>
              <a:rPr lang="en-US" dirty="0">
                <a:latin typeface="Segoe UI" panose="020B0502040204020203" pitchFamily="34" charset="0"/>
                <a:cs typeface="Segoe UI" panose="020B0502040204020203" pitchFamily="34" charset="0"/>
              </a:rPr>
              <a:t>;</a:t>
            </a:r>
            <a:endParaRPr lang="en-US" i="1" dirty="0">
              <a:latin typeface="Segoe UI" panose="020B0502040204020203" pitchFamily="34" charset="0"/>
              <a:cs typeface="Segoe UI" panose="020B0502040204020203" pitchFamily="34" charset="0"/>
            </a:endParaRPr>
          </a:p>
          <a:p>
            <a:pPr marL="822960" lvl="1" indent="-365760">
              <a:spcBef>
                <a:spcPts val="600"/>
              </a:spcBef>
              <a:spcAft>
                <a:spcPts val="600"/>
              </a:spcAft>
              <a:buFont typeface="Arial" panose="020B0604020202020204" pitchFamily="34" charset="0"/>
              <a:buChar char="•"/>
            </a:pPr>
            <a:r>
              <a:rPr lang="en-US" dirty="0">
                <a:latin typeface="Segoe UI" panose="020B0502040204020203" pitchFamily="34" charset="0"/>
                <a:cs typeface="Segoe UI" panose="020B0502040204020203" pitchFamily="34" charset="0"/>
              </a:rPr>
              <a:t>plastic-bound Braille test booklet (braille kits include a standard print test booklet for transcription), brailed </a:t>
            </a:r>
            <a:r>
              <a:rPr lang="en-US" i="1" dirty="0">
                <a:latin typeface="Segoe UI" panose="020B0502040204020203" pitchFamily="34" charset="0"/>
                <a:cs typeface="Segoe UI" panose="020B0502040204020203" pitchFamily="34" charset="0"/>
              </a:rPr>
              <a:t>Glossary of Non-Science Terms, </a:t>
            </a:r>
            <a:r>
              <a:rPr lang="en-US" dirty="0">
                <a:latin typeface="Segoe UI" panose="020B0502040204020203" pitchFamily="34" charset="0"/>
                <a:cs typeface="Segoe UI" panose="020B0502040204020203" pitchFamily="34" charset="0"/>
              </a:rPr>
              <a:t>brailed</a:t>
            </a:r>
            <a:r>
              <a:rPr lang="en-US" i="1"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Periodic Table (for grades 8 and 11 only), a </a:t>
            </a:r>
            <a:r>
              <a:rPr lang="en-US" i="1" dirty="0">
                <a:latin typeface="Segoe UI" panose="020B0502040204020203" pitchFamily="34" charset="0"/>
                <a:cs typeface="Segoe UI" panose="020B0502040204020203" pitchFamily="34" charset="0"/>
              </a:rPr>
              <a:t>SECURE TA Script of Directions,</a:t>
            </a:r>
            <a:r>
              <a:rPr lang="en-US" dirty="0">
                <a:latin typeface="Segoe UI" panose="020B0502040204020203" pitchFamily="34" charset="0"/>
                <a:cs typeface="Segoe UI" panose="020B0502040204020203" pitchFamily="34" charset="0"/>
              </a:rPr>
              <a:t> and </a:t>
            </a:r>
            <a:r>
              <a:rPr lang="en-US" i="1" dirty="0">
                <a:latin typeface="Segoe UI" panose="020B0502040204020203" pitchFamily="34" charset="0"/>
                <a:cs typeface="Segoe UI" panose="020B0502040204020203" pitchFamily="34" charset="0"/>
              </a:rPr>
              <a:t>Instructions for Administering Large Print and Braille Tests</a:t>
            </a:r>
            <a:r>
              <a:rPr lang="en-US" dirty="0">
                <a:latin typeface="Segoe UI" panose="020B0502040204020203" pitchFamily="34" charset="0"/>
                <a:cs typeface="Segoe UI" panose="020B0502040204020203" pitchFamily="34" charset="0"/>
              </a:rPr>
              <a:t>); or </a:t>
            </a:r>
          </a:p>
          <a:p>
            <a:pPr marL="822960" lvl="1" indent="-365760">
              <a:spcBef>
                <a:spcPts val="600"/>
              </a:spcBef>
              <a:spcAft>
                <a:spcPts val="600"/>
              </a:spcAft>
              <a:buFont typeface="Arial" panose="020B0604020202020204" pitchFamily="34" charset="0"/>
              <a:buChar char="•"/>
            </a:pPr>
            <a:r>
              <a:rPr lang="en-US" dirty="0">
                <a:latin typeface="Segoe UI" panose="020B0502040204020203" pitchFamily="34" charset="0"/>
                <a:cs typeface="Segoe UI" panose="020B0502040204020203" pitchFamily="34" charset="0"/>
              </a:rPr>
              <a:t>Spanish test booklet, Spanish</a:t>
            </a:r>
            <a:r>
              <a:rPr lang="en-US" i="1" dirty="0">
                <a:latin typeface="Segoe UI" panose="020B0502040204020203" pitchFamily="34" charset="0"/>
                <a:cs typeface="Segoe UI" panose="020B0502040204020203" pitchFamily="34" charset="0"/>
              </a:rPr>
              <a:t> Glossary of Non-Science Terms, </a:t>
            </a:r>
            <a:r>
              <a:rPr lang="en-US" dirty="0">
                <a:latin typeface="Segoe UI" panose="020B0502040204020203" pitchFamily="34" charset="0"/>
                <a:cs typeface="Segoe UI" panose="020B0502040204020203" pitchFamily="34" charset="0"/>
              </a:rPr>
              <a:t>Spanish</a:t>
            </a:r>
            <a:r>
              <a:rPr lang="en-US" i="1"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Periodic Table (for grades 8 and 11 only), and a </a:t>
            </a:r>
            <a:r>
              <a:rPr lang="en-US" i="1" dirty="0">
                <a:latin typeface="Segoe UI" panose="020B0502040204020203" pitchFamily="34" charset="0"/>
                <a:cs typeface="Segoe UI" panose="020B0502040204020203" pitchFamily="34" charset="0"/>
              </a:rPr>
              <a:t>SECURE TA Script of Directions.</a:t>
            </a:r>
          </a:p>
          <a:p>
            <a:pPr marL="182880">
              <a:spcBef>
                <a:spcPts val="600"/>
              </a:spcBef>
              <a:spcAft>
                <a:spcPts val="600"/>
              </a:spcAft>
            </a:pPr>
            <a:r>
              <a:rPr lang="en-US" sz="2000" dirty="0">
                <a:latin typeface="Segoe UI" panose="020B0502040204020203" pitchFamily="34" charset="0"/>
                <a:cs typeface="Segoe UI" panose="020B0502040204020203" pitchFamily="34" charset="0"/>
              </a:rPr>
              <a:t>All test booklets are secure and must be returned to MI for processing. The TA Script included in the test kits is secure and must be returned to MI with the shipment.</a:t>
            </a:r>
          </a:p>
        </p:txBody>
      </p:sp>
      <p:sp>
        <p:nvSpPr>
          <p:cNvPr id="5" name="Rectangle: Rounded Corners 4">
            <a:extLst>
              <a:ext uri="{FF2B5EF4-FFF2-40B4-BE49-F238E27FC236}">
                <a16:creationId xmlns:a16="http://schemas.microsoft.com/office/drawing/2014/main" id="{164F07A9-5390-4038-A95C-94D16E84AC9E}"/>
              </a:ext>
            </a:extLst>
          </p:cNvPr>
          <p:cNvSpPr/>
          <p:nvPr/>
        </p:nvSpPr>
        <p:spPr>
          <a:xfrm rot="16200000">
            <a:off x="-1009934" y="3399321"/>
            <a:ext cx="3220872" cy="647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bold" panose="020B0702040204020203" pitchFamily="34" charset="0"/>
                <a:cs typeface="Segoe UI Semibold" panose="020B0702040204020203" pitchFamily="34" charset="0"/>
              </a:rPr>
              <a:t>WCAS</a:t>
            </a:r>
          </a:p>
        </p:txBody>
      </p:sp>
    </p:spTree>
    <p:extLst>
      <p:ext uri="{BB962C8B-B14F-4D97-AF65-F5344CB8AC3E}">
        <p14:creationId xmlns:p14="http://schemas.microsoft.com/office/powerpoint/2010/main" val="395203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A0A9-1019-4B5C-B9A2-BDBEDDFF07F7}"/>
              </a:ext>
            </a:extLst>
          </p:cNvPr>
          <p:cNvSpPr>
            <a:spLocks noGrp="1"/>
          </p:cNvSpPr>
          <p:nvPr>
            <p:ph type="title"/>
          </p:nvPr>
        </p:nvSpPr>
        <p:spPr>
          <a:xfrm>
            <a:off x="836612" y="389293"/>
            <a:ext cx="9491567" cy="1215314"/>
          </a:xfrm>
        </p:spPr>
        <p:txBody>
          <a:bodyPr vert="horz" lIns="91440" tIns="45720" rIns="91440" bIns="45720" rtlCol="0" anchor="b">
            <a:noAutofit/>
          </a:bodyPr>
          <a:lstStyle/>
          <a:p>
            <a:r>
              <a:rPr lang="en-US" sz="4000" kern="1200" dirty="0">
                <a:latin typeface="+mj-lt"/>
                <a:ea typeface="+mj-ea"/>
                <a:cs typeface="+mj-cs"/>
              </a:rPr>
              <a:t>Large Print and Braille Administration Instructions</a:t>
            </a:r>
          </a:p>
        </p:txBody>
      </p:sp>
      <p:sp>
        <p:nvSpPr>
          <p:cNvPr id="9" name="Text Placeholder 3">
            <a:extLst>
              <a:ext uri="{FF2B5EF4-FFF2-40B4-BE49-F238E27FC236}">
                <a16:creationId xmlns:a16="http://schemas.microsoft.com/office/drawing/2014/main" id="{3B6BDC9F-58A3-4798-9D3D-ACE71C6545C3}"/>
              </a:ext>
            </a:extLst>
          </p:cNvPr>
          <p:cNvSpPr>
            <a:spLocks noGrp="1"/>
          </p:cNvSpPr>
          <p:nvPr>
            <p:ph type="body" sz="half" idx="2"/>
          </p:nvPr>
        </p:nvSpPr>
        <p:spPr>
          <a:xfrm>
            <a:off x="459422" y="2425277"/>
            <a:ext cx="3346768" cy="2590857"/>
          </a:xfrm>
          <a:ln w="57150"/>
        </p:spPr>
        <p:style>
          <a:lnRef idx="2">
            <a:schemeClr val="accent1"/>
          </a:lnRef>
          <a:fillRef idx="1">
            <a:schemeClr val="lt1"/>
          </a:fillRef>
          <a:effectRef idx="0">
            <a:schemeClr val="accent1"/>
          </a:effectRef>
          <a:fontRef idx="minor">
            <a:schemeClr val="dk1"/>
          </a:fontRef>
        </p:style>
        <p:txBody>
          <a:bodyPr>
            <a:normAutofit/>
          </a:bodyPr>
          <a:lstStyle/>
          <a:p>
            <a:r>
              <a:rPr lang="en-US" sz="2200" dirty="0">
                <a:solidFill>
                  <a:schemeClr val="accent1"/>
                </a:solidFill>
              </a:rPr>
              <a:t>The Washington specific guidelines for large print and braille administration are posted to the WCAP portal. These guidelines should be reviewed when preparing to administer accommodated tests.</a:t>
            </a:r>
          </a:p>
        </p:txBody>
      </p:sp>
      <p:graphicFrame>
        <p:nvGraphicFramePr>
          <p:cNvPr id="5" name="TextBox 2" descr="Large Print and Braille Administration Instructions">
            <a:extLst>
              <a:ext uri="{FF2B5EF4-FFF2-40B4-BE49-F238E27FC236}">
                <a16:creationId xmlns:a16="http://schemas.microsoft.com/office/drawing/2014/main" id="{64FE783F-748F-4DB3-9BA2-F23F2006661D}"/>
              </a:ext>
            </a:extLst>
          </p:cNvPr>
          <p:cNvGraphicFramePr/>
          <p:nvPr>
            <p:extLst>
              <p:ext uri="{D42A27DB-BD31-4B8C-83A1-F6EECF244321}">
                <p14:modId xmlns:p14="http://schemas.microsoft.com/office/powerpoint/2010/main" val="4265785517"/>
              </p:ext>
            </p:extLst>
          </p:nvPr>
        </p:nvGraphicFramePr>
        <p:xfrm>
          <a:off x="4414868" y="1891906"/>
          <a:ext cx="7317710" cy="3657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0778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2181-A872-472E-8370-3E8FD388BD09}"/>
              </a:ext>
            </a:extLst>
          </p:cNvPr>
          <p:cNvSpPr>
            <a:spLocks noGrp="1"/>
          </p:cNvSpPr>
          <p:nvPr>
            <p:ph type="title"/>
          </p:nvPr>
        </p:nvSpPr>
        <p:spPr>
          <a:xfrm>
            <a:off x="839788" y="457200"/>
            <a:ext cx="10515600" cy="539750"/>
          </a:xfrm>
        </p:spPr>
        <p:txBody>
          <a:bodyPr vert="horz" lIns="91440" tIns="45720" rIns="91440" bIns="45720" rtlCol="0" anchor="b">
            <a:normAutofit/>
          </a:bodyPr>
          <a:lstStyle/>
          <a:p>
            <a:r>
              <a:rPr lang="en-US" kern="1200" dirty="0">
                <a:latin typeface="+mj-lt"/>
                <a:ea typeface="+mj-ea"/>
                <a:cs typeface="+mj-cs"/>
              </a:rPr>
              <a:t>Important Guidance for LP and Braille Tests</a:t>
            </a:r>
          </a:p>
        </p:txBody>
      </p:sp>
      <p:graphicFrame>
        <p:nvGraphicFramePr>
          <p:cNvPr id="5" name="TextBox 2" descr="Important Guidance for LP and Braille Tests">
            <a:extLst>
              <a:ext uri="{FF2B5EF4-FFF2-40B4-BE49-F238E27FC236}">
                <a16:creationId xmlns:a16="http://schemas.microsoft.com/office/drawing/2014/main" id="{F660BDD8-8AB4-4B6E-A7F5-5D1EB0BB99EA}"/>
              </a:ext>
            </a:extLst>
          </p:cNvPr>
          <p:cNvGraphicFramePr/>
          <p:nvPr>
            <p:extLst>
              <p:ext uri="{D42A27DB-BD31-4B8C-83A1-F6EECF244321}">
                <p14:modId xmlns:p14="http://schemas.microsoft.com/office/powerpoint/2010/main" val="1128394543"/>
              </p:ext>
            </p:extLst>
          </p:nvPr>
        </p:nvGraphicFramePr>
        <p:xfrm>
          <a:off x="839787" y="1123903"/>
          <a:ext cx="10515599"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946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00F26BE-6252-4B93-9917-B9F1EB8CD3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1" b="-1"/>
          <a:stretch/>
        </p:blipFill>
        <p:spPr bwMode="auto">
          <a:xfrm>
            <a:off x="120650" y="36096"/>
            <a:ext cx="11950700" cy="6051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84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5C40-ED8E-467F-8441-466C59B00F0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mj-lt"/>
                <a:ea typeface="+mj-ea"/>
                <a:cs typeface="+mj-cs"/>
              </a:rPr>
              <a:t>Paper Material Test Incidents</a:t>
            </a:r>
          </a:p>
        </p:txBody>
      </p:sp>
      <p:graphicFrame>
        <p:nvGraphicFramePr>
          <p:cNvPr id="5" name="TextBox 2">
            <a:extLst>
              <a:ext uri="{FF2B5EF4-FFF2-40B4-BE49-F238E27FC236}">
                <a16:creationId xmlns:a16="http://schemas.microsoft.com/office/drawing/2014/main" id="{5CA129DC-315D-4391-8130-9A3F26609855}"/>
              </a:ext>
            </a:extLst>
          </p:cNvPr>
          <p:cNvGraphicFramePr/>
          <p:nvPr>
            <p:extLst>
              <p:ext uri="{D42A27DB-BD31-4B8C-83A1-F6EECF244321}">
                <p14:modId xmlns:p14="http://schemas.microsoft.com/office/powerpoint/2010/main" val="1119775490"/>
              </p:ext>
            </p:extLst>
          </p:nvPr>
        </p:nvGraphicFramePr>
        <p:xfrm>
          <a:off x="838200" y="1073257"/>
          <a:ext cx="10515600" cy="4711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CA7CD8B-4384-4A9E-9C01-030D6FBA43C0}"/>
              </a:ext>
            </a:extLst>
          </p:cNvPr>
          <p:cNvSpPr txBox="1"/>
          <p:nvPr/>
        </p:nvSpPr>
        <p:spPr>
          <a:xfrm>
            <a:off x="778042" y="1475047"/>
            <a:ext cx="10635916" cy="646331"/>
          </a:xfrm>
          <a:prstGeom prst="rect">
            <a:avLst/>
          </a:prstGeom>
          <a:noFill/>
        </p:spPr>
        <p:txBody>
          <a:bodyPr wrap="square" rtlCol="0">
            <a:spAutoFit/>
          </a:bodyPr>
          <a:lstStyle/>
          <a:p>
            <a:r>
              <a:rPr lang="en-US" sz="1800" dirty="0"/>
              <a:t>The incidents listed below are just some of the incidents reported to OSPI each test administration, they are in no particular order. </a:t>
            </a:r>
            <a:endParaRPr lang="en-US" dirty="0"/>
          </a:p>
        </p:txBody>
      </p:sp>
    </p:spTree>
    <p:extLst>
      <p:ext uri="{BB962C8B-B14F-4D97-AF65-F5344CB8AC3E}">
        <p14:creationId xmlns:p14="http://schemas.microsoft.com/office/powerpoint/2010/main" val="3487095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8FCD-313A-4F75-B597-A1B60470AE4E}"/>
              </a:ext>
            </a:extLst>
          </p:cNvPr>
          <p:cNvSpPr>
            <a:spLocks noGrp="1"/>
          </p:cNvSpPr>
          <p:nvPr>
            <p:ph type="title"/>
          </p:nvPr>
        </p:nvSpPr>
        <p:spPr/>
        <p:txBody>
          <a:bodyPr/>
          <a:lstStyle/>
          <a:p>
            <a:r>
              <a:rPr lang="en-US" dirty="0"/>
              <a:t>Preparing Materials for Return to MI</a:t>
            </a:r>
          </a:p>
        </p:txBody>
      </p:sp>
    </p:spTree>
    <p:extLst>
      <p:ext uri="{BB962C8B-B14F-4D97-AF65-F5344CB8AC3E}">
        <p14:creationId xmlns:p14="http://schemas.microsoft.com/office/powerpoint/2010/main" val="3983451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9F6-0518-4EEC-A005-20DBECDB541C}"/>
              </a:ext>
            </a:extLst>
          </p:cNvPr>
          <p:cNvSpPr>
            <a:spLocks noGrp="1"/>
          </p:cNvSpPr>
          <p:nvPr>
            <p:ph type="title"/>
          </p:nvPr>
        </p:nvSpPr>
        <p:spPr>
          <a:xfrm>
            <a:off x="838200" y="365125"/>
            <a:ext cx="10515600" cy="1325563"/>
          </a:xfrm>
        </p:spPr>
        <p:txBody>
          <a:bodyPr anchor="ctr">
            <a:normAutofit/>
          </a:bodyPr>
          <a:lstStyle/>
          <a:p>
            <a:r>
              <a:rPr lang="en-US"/>
              <a:t>Return Materials when Testing is Complete</a:t>
            </a:r>
          </a:p>
        </p:txBody>
      </p:sp>
      <p:graphicFrame>
        <p:nvGraphicFramePr>
          <p:cNvPr id="5" name="Content Placeholder 2">
            <a:extLst>
              <a:ext uri="{FF2B5EF4-FFF2-40B4-BE49-F238E27FC236}">
                <a16:creationId xmlns:a16="http://schemas.microsoft.com/office/drawing/2014/main" id="{A4551633-0182-460C-A8D9-A486A2D814AF}"/>
              </a:ext>
            </a:extLst>
          </p:cNvPr>
          <p:cNvGraphicFramePr>
            <a:graphicFrameLocks noGrp="1"/>
          </p:cNvGraphicFramePr>
          <p:nvPr>
            <p:ph idx="1"/>
            <p:extLst>
              <p:ext uri="{D42A27DB-BD31-4B8C-83A1-F6EECF244321}">
                <p14:modId xmlns:p14="http://schemas.microsoft.com/office/powerpoint/2010/main" val="2918878200"/>
              </p:ext>
            </p:extLst>
          </p:nvPr>
        </p:nvGraphicFramePr>
        <p:xfrm>
          <a:off x="39914" y="1823897"/>
          <a:ext cx="12152086" cy="4867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9819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B76B-3490-4006-A19F-B282E95AC20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000" kern="1200" dirty="0"/>
              <a:t>Responsibilities for Return of Materials</a:t>
            </a:r>
          </a:p>
        </p:txBody>
      </p:sp>
      <p:graphicFrame>
        <p:nvGraphicFramePr>
          <p:cNvPr id="13" name="Diagram 12">
            <a:extLst>
              <a:ext uri="{FF2B5EF4-FFF2-40B4-BE49-F238E27FC236}">
                <a16:creationId xmlns:a16="http://schemas.microsoft.com/office/drawing/2014/main" id="{02DA7023-32BB-4134-8A92-59C6A44DAC87}"/>
              </a:ext>
            </a:extLst>
          </p:cNvPr>
          <p:cNvGraphicFramePr/>
          <p:nvPr>
            <p:extLst>
              <p:ext uri="{D42A27DB-BD31-4B8C-83A1-F6EECF244321}">
                <p14:modId xmlns:p14="http://schemas.microsoft.com/office/powerpoint/2010/main" val="793066901"/>
              </p:ext>
            </p:extLst>
          </p:nvPr>
        </p:nvGraphicFramePr>
        <p:xfrm>
          <a:off x="838200" y="1584993"/>
          <a:ext cx="10515600"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4939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C29D5-E60E-4008-836F-428339337C62}"/>
              </a:ext>
            </a:extLst>
          </p:cNvPr>
          <p:cNvSpPr>
            <a:spLocks noGrp="1"/>
          </p:cNvSpPr>
          <p:nvPr>
            <p:ph type="title"/>
          </p:nvPr>
        </p:nvSpPr>
        <p:spPr>
          <a:xfrm>
            <a:off x="838200" y="355077"/>
            <a:ext cx="10515600" cy="1325563"/>
          </a:xfrm>
        </p:spPr>
        <p:txBody>
          <a:bodyPr/>
          <a:lstStyle/>
          <a:p>
            <a:r>
              <a:rPr lang="en-US" dirty="0"/>
              <a:t>Secure vs. Non-Secure Materials</a:t>
            </a:r>
          </a:p>
        </p:txBody>
      </p:sp>
      <p:graphicFrame>
        <p:nvGraphicFramePr>
          <p:cNvPr id="3" name="Diagram 2" descr="Two diagrams. The first top diagram details secure test materials. This is followed by the non-secure materials outlined on the bottom diagram.">
            <a:extLst>
              <a:ext uri="{FF2B5EF4-FFF2-40B4-BE49-F238E27FC236}">
                <a16:creationId xmlns:a16="http://schemas.microsoft.com/office/drawing/2014/main" id="{29270C9B-7A04-47C1-9F40-6D6A7A891889}"/>
              </a:ext>
            </a:extLst>
          </p:cNvPr>
          <p:cNvGraphicFramePr/>
          <p:nvPr>
            <p:extLst>
              <p:ext uri="{D42A27DB-BD31-4B8C-83A1-F6EECF244321}">
                <p14:modId xmlns:p14="http://schemas.microsoft.com/office/powerpoint/2010/main" val="82333045"/>
              </p:ext>
            </p:extLst>
          </p:nvPr>
        </p:nvGraphicFramePr>
        <p:xfrm>
          <a:off x="1151530" y="1539212"/>
          <a:ext cx="9888940" cy="440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296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F6A0-D3BC-40E2-8F01-46CB47BE9B67}"/>
              </a:ext>
            </a:extLst>
          </p:cNvPr>
          <p:cNvSpPr>
            <a:spLocks noGrp="1"/>
          </p:cNvSpPr>
          <p:nvPr>
            <p:ph type="title"/>
          </p:nvPr>
        </p:nvSpPr>
        <p:spPr>
          <a:xfrm>
            <a:off x="722273" y="0"/>
            <a:ext cx="10515600" cy="1325563"/>
          </a:xfrm>
        </p:spPr>
        <p:txBody>
          <a:bodyPr>
            <a:normAutofit/>
          </a:bodyPr>
          <a:lstStyle/>
          <a:p>
            <a:r>
              <a:rPr lang="en-US" sz="4000" dirty="0"/>
              <a:t>Handling Defective or Damaged Booklets</a:t>
            </a:r>
          </a:p>
        </p:txBody>
      </p:sp>
      <p:sp>
        <p:nvSpPr>
          <p:cNvPr id="3" name="Text Box 72">
            <a:extLst>
              <a:ext uri="{FF2B5EF4-FFF2-40B4-BE49-F238E27FC236}">
                <a16:creationId xmlns:a16="http://schemas.microsoft.com/office/drawing/2014/main" id="{A47C4319-8CB1-465D-A8E9-4676E564DCAE}"/>
              </a:ext>
            </a:extLst>
          </p:cNvPr>
          <p:cNvSpPr txBox="1">
            <a:spLocks noChangeArrowheads="1"/>
          </p:cNvSpPr>
          <p:nvPr/>
        </p:nvSpPr>
        <p:spPr bwMode="auto">
          <a:xfrm>
            <a:off x="883919" y="1050866"/>
            <a:ext cx="10515599" cy="4682133"/>
          </a:xfrm>
          <a:prstGeom prst="roundRect">
            <a:avLst/>
          </a:prstGeom>
          <a:solidFill>
            <a:schemeClr val="bg1"/>
          </a:solidFill>
          <a:ln w="38100">
            <a:solidFill>
              <a:schemeClr val="accent1"/>
            </a:solidFill>
          </a:ln>
        </p:spPr>
        <p:style>
          <a:lnRef idx="0">
            <a:scrgbClr r="0" g="0" b="0"/>
          </a:lnRef>
          <a:fillRef idx="0">
            <a:scrgbClr r="0" g="0" b="0"/>
          </a:fillRef>
          <a:effectRef idx="0">
            <a:scrgbClr r="0" g="0" b="0"/>
          </a:effectRef>
          <a:fontRef idx="minor">
            <a:schemeClr val="accent1"/>
          </a:fontRef>
        </p:style>
        <p:txBody>
          <a:bodyPr wrap="square">
            <a:spAutoFit/>
          </a:bodyPr>
          <a:lstStyle/>
          <a:p>
            <a:pPr indent="-354330">
              <a:spcBef>
                <a:spcPts val="600"/>
              </a:spcBef>
              <a:spcAft>
                <a:spcPts val="600"/>
              </a:spcAft>
              <a:buClr>
                <a:schemeClr val="bg2">
                  <a:lumMod val="50000"/>
                </a:schemeClr>
              </a:buClr>
            </a:pPr>
            <a:r>
              <a:rPr lang="en-US" sz="2200" dirty="0">
                <a:ln w="0"/>
                <a:solidFill>
                  <a:schemeClr val="accent4">
                    <a:lumMod val="50000"/>
                  </a:schemeClr>
                </a:solidFill>
              </a:rPr>
              <a:t>Steps for processing damaged materials.</a:t>
            </a:r>
          </a:p>
          <a:p>
            <a:pPr indent="-354330">
              <a:spcBef>
                <a:spcPts val="600"/>
              </a:spcBef>
              <a:spcAft>
                <a:spcPts val="600"/>
              </a:spcAft>
              <a:buClr>
                <a:schemeClr val="bg2">
                  <a:lumMod val="50000"/>
                </a:schemeClr>
              </a:buClr>
            </a:pPr>
            <a:r>
              <a:rPr lang="en-US" sz="2200" dirty="0">
                <a:ln w="0"/>
                <a:solidFill>
                  <a:schemeClr val="tx1"/>
                </a:solidFill>
                <a:latin typeface="Segoe UI Semibold" panose="020B0702040204020203" pitchFamily="34" charset="0"/>
                <a:cs typeface="Segoe UI Semibold" panose="020B0702040204020203" pitchFamily="34" charset="0"/>
              </a:rPr>
              <a:t>SC Actions:</a:t>
            </a:r>
          </a:p>
          <a:p>
            <a:pPr indent="-354330">
              <a:buClr>
                <a:schemeClr val="bg2">
                  <a:lumMod val="50000"/>
                </a:schemeClr>
              </a:buClr>
              <a:buFont typeface="Arial" panose="020B0604020202020204" pitchFamily="34" charset="0"/>
              <a:buChar char="•"/>
            </a:pPr>
            <a:r>
              <a:rPr lang="en-US" sz="2000" dirty="0">
                <a:ln w="0"/>
                <a:solidFill>
                  <a:schemeClr val="tx1"/>
                </a:solidFill>
              </a:rPr>
              <a:t>Document test booklet security barcodes</a:t>
            </a:r>
          </a:p>
          <a:p>
            <a:pPr indent="-354330">
              <a:buClr>
                <a:schemeClr val="bg2">
                  <a:lumMod val="50000"/>
                </a:schemeClr>
              </a:buClr>
              <a:buFont typeface="Arial" panose="020B0604020202020204" pitchFamily="34" charset="0"/>
              <a:buChar char="•"/>
            </a:pPr>
            <a:r>
              <a:rPr lang="en-US" sz="2000" dirty="0">
                <a:ln w="0"/>
                <a:solidFill>
                  <a:schemeClr val="tx1"/>
                </a:solidFill>
              </a:rPr>
              <a:t>Provide TA with a new booklet</a:t>
            </a:r>
          </a:p>
          <a:p>
            <a:pPr indent="-354330">
              <a:buClr>
                <a:schemeClr val="bg2">
                  <a:lumMod val="50000"/>
                </a:schemeClr>
              </a:buClr>
              <a:buFont typeface="Arial" panose="020B0604020202020204" pitchFamily="34" charset="0"/>
              <a:buChar char="•"/>
            </a:pPr>
            <a:r>
              <a:rPr lang="en-US" sz="2000" dirty="0">
                <a:ln w="0"/>
                <a:solidFill>
                  <a:schemeClr val="tx1"/>
                </a:solidFill>
              </a:rPr>
              <a:t>Verify completeness of transcriptions</a:t>
            </a:r>
          </a:p>
          <a:p>
            <a:pPr indent="-354330">
              <a:buClr>
                <a:schemeClr val="bg2">
                  <a:lumMod val="50000"/>
                </a:schemeClr>
              </a:buClr>
              <a:buFont typeface="Arial" panose="020B0604020202020204" pitchFamily="34" charset="0"/>
              <a:buChar char="•"/>
            </a:pPr>
            <a:r>
              <a:rPr lang="en-US" sz="2000" dirty="0">
                <a:ln w="0"/>
                <a:solidFill>
                  <a:schemeClr val="tx1"/>
                </a:solidFill>
              </a:rPr>
              <a:t>Band both booklets together for DC processing</a:t>
            </a:r>
          </a:p>
          <a:p>
            <a:pPr indent="-354330">
              <a:spcBef>
                <a:spcPts val="1800"/>
              </a:spcBef>
              <a:spcAft>
                <a:spcPts val="600"/>
              </a:spcAft>
              <a:buClr>
                <a:schemeClr val="bg2">
                  <a:lumMod val="50000"/>
                </a:schemeClr>
              </a:buClr>
            </a:pPr>
            <a:r>
              <a:rPr lang="en-US" sz="2200" dirty="0">
                <a:ln w="0"/>
                <a:solidFill>
                  <a:schemeClr val="tx1"/>
                </a:solidFill>
                <a:latin typeface="Segoe UI Semibold" panose="020B0702040204020203" pitchFamily="34" charset="0"/>
                <a:cs typeface="Segoe UI Semibold" panose="020B0702040204020203" pitchFamily="34" charset="0"/>
              </a:rPr>
              <a:t>DC Actions:</a:t>
            </a:r>
          </a:p>
          <a:p>
            <a:pPr marL="342900" indent="-342900">
              <a:buClr>
                <a:schemeClr val="bg2">
                  <a:lumMod val="50000"/>
                </a:schemeClr>
              </a:buClr>
              <a:buFont typeface="Arial" panose="020B0604020202020204" pitchFamily="34" charset="0"/>
              <a:buChar char="•"/>
            </a:pPr>
            <a:r>
              <a:rPr lang="en-US" sz="2000" dirty="0">
                <a:ln w="0"/>
                <a:solidFill>
                  <a:schemeClr val="tx1"/>
                </a:solidFill>
              </a:rPr>
              <a:t>Damaged booklets must be returned to MI with non-scorable materials.</a:t>
            </a:r>
          </a:p>
          <a:p>
            <a:pPr marL="342900" indent="-342900">
              <a:buClr>
                <a:schemeClr val="bg2">
                  <a:lumMod val="50000"/>
                </a:schemeClr>
              </a:buClr>
              <a:buFont typeface="Arial" panose="020B0604020202020204" pitchFamily="34" charset="0"/>
              <a:buChar char="•"/>
            </a:pPr>
            <a:r>
              <a:rPr lang="en-US" sz="2000" dirty="0">
                <a:ln w="0"/>
                <a:solidFill>
                  <a:schemeClr val="tx1"/>
                </a:solidFill>
              </a:rPr>
              <a:t>Place a rubber band around any damaged booklets.</a:t>
            </a:r>
          </a:p>
          <a:p>
            <a:pPr marL="342900" indent="-342900">
              <a:buClr>
                <a:schemeClr val="bg2">
                  <a:lumMod val="50000"/>
                </a:schemeClr>
              </a:buClr>
              <a:buFont typeface="Arial" panose="020B0604020202020204" pitchFamily="34" charset="0"/>
              <a:buChar char="•"/>
            </a:pPr>
            <a:r>
              <a:rPr lang="en-US" sz="2000" dirty="0">
                <a:ln w="0"/>
                <a:solidFill>
                  <a:schemeClr val="tx1"/>
                </a:solidFill>
              </a:rPr>
              <a:t>Return transcribed booklet with scorable materials</a:t>
            </a:r>
          </a:p>
          <a:p>
            <a:pPr marL="342900" indent="-342900">
              <a:buClr>
                <a:schemeClr val="bg2">
                  <a:lumMod val="50000"/>
                </a:schemeClr>
              </a:buClr>
              <a:buFont typeface="Arial" panose="020B0604020202020204" pitchFamily="34" charset="0"/>
              <a:buChar char="•"/>
            </a:pPr>
            <a:r>
              <a:rPr lang="en-US" sz="2000" dirty="0">
                <a:ln w="0"/>
                <a:solidFill>
                  <a:schemeClr val="tx1"/>
                </a:solidFill>
              </a:rPr>
              <a:t>Report damaged materials via the Test Material Variance form in ARMS.</a:t>
            </a:r>
          </a:p>
        </p:txBody>
      </p:sp>
    </p:spTree>
    <p:extLst>
      <p:ext uri="{BB962C8B-B14F-4D97-AF65-F5344CB8AC3E}">
        <p14:creationId xmlns:p14="http://schemas.microsoft.com/office/powerpoint/2010/main" val="3789487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A1A8D-3B31-4625-B5C1-DC74CB23B9EC}"/>
              </a:ext>
            </a:extLst>
          </p:cNvPr>
          <p:cNvSpPr>
            <a:spLocks noGrp="1"/>
          </p:cNvSpPr>
          <p:nvPr>
            <p:ph type="title"/>
          </p:nvPr>
        </p:nvSpPr>
        <p:spPr>
          <a:xfrm>
            <a:off x="839788" y="457200"/>
            <a:ext cx="10512424" cy="675564"/>
          </a:xfrm>
        </p:spPr>
        <p:txBody>
          <a:bodyPr vert="horz" lIns="91440" tIns="45720" rIns="91440" bIns="45720" rtlCol="0" anchor="b">
            <a:normAutofit/>
          </a:bodyPr>
          <a:lstStyle/>
          <a:p>
            <a:r>
              <a:rPr lang="en-US" sz="4000" kern="1200" dirty="0">
                <a:latin typeface="+mj-lt"/>
                <a:ea typeface="+mj-ea"/>
                <a:cs typeface="+mj-cs"/>
              </a:rPr>
              <a:t>Handling Biohazard Materials</a:t>
            </a:r>
          </a:p>
        </p:txBody>
      </p:sp>
      <p:pic>
        <p:nvPicPr>
          <p:cNvPr id="1026" name="Picture 2">
            <a:extLst>
              <a:ext uri="{FF2B5EF4-FFF2-40B4-BE49-F238E27FC236}">
                <a16:creationId xmlns:a16="http://schemas.microsoft.com/office/drawing/2014/main" id="{702E614A-C2A0-4B65-ABE1-0BD3537BBC4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68640" y="2020583"/>
            <a:ext cx="3042427" cy="3042427"/>
          </a:xfrm>
          <a:prstGeom prst="rect">
            <a:avLst/>
          </a:prstGeom>
          <a:solidFill>
            <a:srgbClr val="000000">
              <a:shade val="95000"/>
            </a:srgbClr>
          </a:solidFill>
          <a:ln w="444500" cap="sq">
            <a:solidFill>
              <a:schemeClr val="accent1"/>
            </a:solidFill>
            <a:miter lim="800000"/>
          </a:ln>
          <a:effectLst>
            <a:outerShdw blurRad="254000" dist="190500" dir="2700000" sy="90000" algn="bl" rotWithShape="0">
              <a:srgbClr val="000000">
                <a:alpha val="40000"/>
              </a:srgbClr>
            </a:outerShdw>
          </a:effectLst>
        </p:spPr>
      </p:pic>
      <p:sp>
        <p:nvSpPr>
          <p:cNvPr id="3" name="Text Box 72">
            <a:extLst>
              <a:ext uri="{FF2B5EF4-FFF2-40B4-BE49-F238E27FC236}">
                <a16:creationId xmlns:a16="http://schemas.microsoft.com/office/drawing/2014/main" id="{D0CFE422-8A7D-4232-949F-061C671A15E4}"/>
              </a:ext>
            </a:extLst>
          </p:cNvPr>
          <p:cNvSpPr txBox="1">
            <a:spLocks noChangeArrowheads="1"/>
          </p:cNvSpPr>
          <p:nvPr/>
        </p:nvSpPr>
        <p:spPr bwMode="auto">
          <a:xfrm>
            <a:off x="839788" y="1194510"/>
            <a:ext cx="6270695" cy="4468978"/>
          </a:xfrm>
          <a:prstGeom prst="rect">
            <a:avLst/>
          </a:prstGeom>
        </p:spPr>
        <p:style>
          <a:lnRef idx="0">
            <a:scrgbClr r="0" g="0" b="0"/>
          </a:lnRef>
          <a:fillRef idx="0">
            <a:scrgbClr r="0" g="0" b="0"/>
          </a:fillRef>
          <a:effectRef idx="0">
            <a:scrgbClr r="0" g="0" b="0"/>
          </a:effectRef>
          <a:fontRef idx="minor">
            <a:schemeClr val="accent1"/>
          </a:fontRef>
        </p:style>
        <p:txBody>
          <a:bodyPr vert="horz" lIns="91440" tIns="45720" rIns="91440" bIns="45720" rtlCol="0">
            <a:noAutofit/>
          </a:bodyPr>
          <a:lstStyle/>
          <a:p>
            <a:pPr>
              <a:lnSpc>
                <a:spcPct val="90000"/>
              </a:lnSpc>
              <a:spcBef>
                <a:spcPts val="1000"/>
              </a:spcBef>
              <a:spcAft>
                <a:spcPts val="600"/>
              </a:spcAft>
              <a:buClr>
                <a:schemeClr val="bg2">
                  <a:lumMod val="50000"/>
                </a:schemeClr>
              </a:buClr>
            </a:pPr>
            <a:r>
              <a:rPr lang="en-US" sz="2000" kern="1200" dirty="0">
                <a:ln w="0"/>
                <a:solidFill>
                  <a:schemeClr val="tx1"/>
                </a:solidFill>
                <a:latin typeface="+mn-lt"/>
                <a:ea typeface="+mn-ea"/>
                <a:cs typeface="+mn-cs"/>
              </a:rPr>
              <a:t>Steps for processing biohazard materials</a:t>
            </a:r>
          </a:p>
          <a:p>
            <a:pPr>
              <a:lnSpc>
                <a:spcPct val="90000"/>
              </a:lnSpc>
              <a:spcBef>
                <a:spcPts val="1000"/>
              </a:spcBef>
              <a:buClr>
                <a:schemeClr val="bg2">
                  <a:lumMod val="50000"/>
                </a:schemeClr>
              </a:buClr>
            </a:pPr>
            <a:endParaRPr lang="en-US" sz="2000" kern="1200" dirty="0">
              <a:ln w="0"/>
              <a:solidFill>
                <a:schemeClr val="tx1"/>
              </a:solidFill>
              <a:latin typeface="+mn-lt"/>
              <a:ea typeface="+mn-ea"/>
              <a:cs typeface="+mn-cs"/>
            </a:endParaRPr>
          </a:p>
          <a:p>
            <a:pPr>
              <a:lnSpc>
                <a:spcPct val="90000"/>
              </a:lnSpc>
              <a:spcBef>
                <a:spcPts val="1000"/>
              </a:spcBef>
              <a:buClr>
                <a:schemeClr val="bg2">
                  <a:lumMod val="50000"/>
                </a:schemeClr>
              </a:buClr>
            </a:pPr>
            <a:endParaRPr lang="en-US" sz="2000" kern="1200" dirty="0">
              <a:ln w="0"/>
              <a:solidFill>
                <a:schemeClr val="tx1"/>
              </a:solidFill>
              <a:latin typeface="+mn-lt"/>
              <a:ea typeface="+mn-ea"/>
              <a:cs typeface="+mn-cs"/>
            </a:endParaRPr>
          </a:p>
          <a:p>
            <a:pPr marL="342900" indent="-342900">
              <a:buClr>
                <a:schemeClr val="bg2">
                  <a:lumMod val="50000"/>
                </a:schemeClr>
              </a:buClr>
              <a:buFont typeface="Arial" panose="020B0604020202020204" pitchFamily="34" charset="0"/>
              <a:buChar char="•"/>
            </a:pPr>
            <a:r>
              <a:rPr lang="en-US" sz="2000" kern="1200" dirty="0">
                <a:ln w="0"/>
                <a:solidFill>
                  <a:schemeClr val="tx1"/>
                </a:solidFill>
                <a:latin typeface="+mn-lt"/>
                <a:ea typeface="+mn-ea"/>
                <a:cs typeface="+mn-cs"/>
              </a:rPr>
              <a:t>Provide TA with a new booklet for transcription</a:t>
            </a:r>
          </a:p>
          <a:p>
            <a:pPr marL="342900" indent="-342900">
              <a:lnSpc>
                <a:spcPct val="90000"/>
              </a:lnSpc>
              <a:spcBef>
                <a:spcPts val="1000"/>
              </a:spcBef>
              <a:buClr>
                <a:schemeClr val="bg2">
                  <a:lumMod val="50000"/>
                </a:schemeClr>
              </a:buClr>
              <a:buFont typeface="Arial" panose="020B0604020202020204" pitchFamily="34" charset="0"/>
              <a:buChar char="•"/>
            </a:pPr>
            <a:r>
              <a:rPr lang="en-US" sz="2000" kern="1200" dirty="0">
                <a:ln w="0"/>
                <a:solidFill>
                  <a:schemeClr val="tx1"/>
                </a:solidFill>
                <a:latin typeface="+mn-lt"/>
                <a:ea typeface="+mn-ea"/>
                <a:cs typeface="+mn-cs"/>
              </a:rPr>
              <a:t>Verify completeness of transcriptions</a:t>
            </a:r>
          </a:p>
          <a:p>
            <a:pPr marL="342900" indent="-342900">
              <a:lnSpc>
                <a:spcPct val="90000"/>
              </a:lnSpc>
              <a:spcBef>
                <a:spcPts val="1000"/>
              </a:spcBef>
              <a:buClr>
                <a:schemeClr val="bg2">
                  <a:lumMod val="50000"/>
                </a:schemeClr>
              </a:buClr>
              <a:buFont typeface="Arial" panose="020B0604020202020204" pitchFamily="34" charset="0"/>
              <a:buChar char="•"/>
            </a:pPr>
            <a:r>
              <a:rPr lang="en-US" sz="2000" kern="1200" dirty="0">
                <a:ln w="0"/>
                <a:solidFill>
                  <a:schemeClr val="tx1"/>
                </a:solidFill>
                <a:latin typeface="+mn-lt"/>
                <a:ea typeface="+mn-ea"/>
                <a:cs typeface="+mn-cs"/>
              </a:rPr>
              <a:t>Document test booklet security barcodes</a:t>
            </a:r>
          </a:p>
          <a:p>
            <a:pPr marL="342900" indent="-342900">
              <a:lnSpc>
                <a:spcPct val="90000"/>
              </a:lnSpc>
              <a:spcBef>
                <a:spcPts val="1000"/>
              </a:spcBef>
              <a:buClr>
                <a:schemeClr val="bg2">
                  <a:lumMod val="50000"/>
                </a:schemeClr>
              </a:buClr>
              <a:buFont typeface="Arial" panose="020B0604020202020204" pitchFamily="34" charset="0"/>
              <a:buChar char="•"/>
            </a:pPr>
            <a:r>
              <a:rPr lang="en-US" sz="2000" kern="1200" dirty="0">
                <a:ln w="0"/>
                <a:solidFill>
                  <a:schemeClr val="tx1"/>
                </a:solidFill>
                <a:latin typeface="+mn-lt"/>
                <a:ea typeface="+mn-ea"/>
                <a:cs typeface="+mn-cs"/>
              </a:rPr>
              <a:t>Package biohazard booklet in large plastic bag</a:t>
            </a:r>
          </a:p>
          <a:p>
            <a:pPr>
              <a:lnSpc>
                <a:spcPct val="90000"/>
              </a:lnSpc>
              <a:spcBef>
                <a:spcPts val="1000"/>
              </a:spcBef>
              <a:buClr>
                <a:schemeClr val="bg2">
                  <a:lumMod val="50000"/>
                </a:schemeClr>
              </a:buClr>
            </a:pPr>
            <a:endParaRPr lang="en-US" sz="2000" kern="1200" dirty="0">
              <a:ln w="0"/>
              <a:solidFill>
                <a:schemeClr val="tx1"/>
              </a:solidFill>
              <a:latin typeface="+mn-lt"/>
              <a:ea typeface="+mn-ea"/>
              <a:cs typeface="+mn-cs"/>
            </a:endParaRPr>
          </a:p>
          <a:p>
            <a:pPr>
              <a:lnSpc>
                <a:spcPct val="90000"/>
              </a:lnSpc>
              <a:spcBef>
                <a:spcPts val="1000"/>
              </a:spcBef>
              <a:buClr>
                <a:schemeClr val="bg2">
                  <a:lumMod val="50000"/>
                </a:schemeClr>
              </a:buClr>
            </a:pPr>
            <a:endParaRPr lang="en-US" sz="2000" kern="1200" dirty="0">
              <a:ln w="0"/>
              <a:solidFill>
                <a:schemeClr val="tx1"/>
              </a:solidFill>
              <a:latin typeface="+mn-lt"/>
              <a:ea typeface="+mn-ea"/>
              <a:cs typeface="+mn-cs"/>
            </a:endParaRPr>
          </a:p>
          <a:p>
            <a:pPr marL="342900" indent="-342900">
              <a:lnSpc>
                <a:spcPct val="90000"/>
              </a:lnSpc>
              <a:spcBef>
                <a:spcPts val="1000"/>
              </a:spcBef>
              <a:buClr>
                <a:schemeClr val="bg2">
                  <a:lumMod val="50000"/>
                </a:schemeClr>
              </a:buClr>
              <a:buFont typeface="Arial" panose="020B0604020202020204" pitchFamily="34" charset="0"/>
              <a:buChar char="•"/>
            </a:pPr>
            <a:r>
              <a:rPr lang="en-US" sz="2000" kern="1200" dirty="0">
                <a:ln w="0"/>
                <a:solidFill>
                  <a:schemeClr val="tx1"/>
                </a:solidFill>
                <a:latin typeface="+mn-lt"/>
                <a:ea typeface="+mn-ea"/>
                <a:cs typeface="+mn-cs"/>
              </a:rPr>
              <a:t>Report biohazard material to OSPI via a </a:t>
            </a:r>
            <a:r>
              <a:rPr lang="en-US" sz="2000" i="1" kern="1200" dirty="0">
                <a:ln w="0"/>
                <a:solidFill>
                  <a:schemeClr val="tx1"/>
                </a:solidFill>
                <a:latin typeface="+mn-lt"/>
                <a:ea typeface="+mn-ea"/>
                <a:cs typeface="+mn-cs"/>
              </a:rPr>
              <a:t>Test Material Variance</a:t>
            </a:r>
            <a:r>
              <a:rPr lang="en-US" sz="2000" kern="1200" dirty="0">
                <a:ln w="0"/>
                <a:solidFill>
                  <a:schemeClr val="tx1"/>
                </a:solidFill>
                <a:latin typeface="+mn-lt"/>
                <a:ea typeface="+mn-ea"/>
                <a:cs typeface="+mn-cs"/>
              </a:rPr>
              <a:t> form submitted in ARMS</a:t>
            </a:r>
          </a:p>
          <a:p>
            <a:pPr marL="342900" indent="-342900">
              <a:lnSpc>
                <a:spcPct val="90000"/>
              </a:lnSpc>
              <a:spcBef>
                <a:spcPts val="1000"/>
              </a:spcBef>
              <a:buClr>
                <a:schemeClr val="bg2">
                  <a:lumMod val="50000"/>
                </a:schemeClr>
              </a:buClr>
              <a:buFont typeface="Arial" panose="020B0604020202020204" pitchFamily="34" charset="0"/>
              <a:buChar char="•"/>
            </a:pPr>
            <a:r>
              <a:rPr lang="en-US" sz="2000" kern="1200" dirty="0">
                <a:ln w="0"/>
                <a:solidFill>
                  <a:schemeClr val="tx1"/>
                </a:solidFill>
                <a:latin typeface="+mn-lt"/>
                <a:ea typeface="+mn-ea"/>
                <a:cs typeface="+mn-cs"/>
              </a:rPr>
              <a:t>Securely destroy biohazard material.</a:t>
            </a:r>
          </a:p>
        </p:txBody>
      </p:sp>
      <p:sp>
        <p:nvSpPr>
          <p:cNvPr id="4" name="Rectangle: Rounded Corners 3">
            <a:extLst>
              <a:ext uri="{FF2B5EF4-FFF2-40B4-BE49-F238E27FC236}">
                <a16:creationId xmlns:a16="http://schemas.microsoft.com/office/drawing/2014/main" id="{603B48CE-B929-4324-8DE6-0A9228F81C37}"/>
              </a:ext>
            </a:extLst>
          </p:cNvPr>
          <p:cNvSpPr/>
          <p:nvPr/>
        </p:nvSpPr>
        <p:spPr>
          <a:xfrm>
            <a:off x="523732" y="1712960"/>
            <a:ext cx="1460311" cy="57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spcAft>
                <a:spcPts val="600"/>
              </a:spcAft>
              <a:buClr>
                <a:schemeClr val="bg2">
                  <a:lumMod val="50000"/>
                </a:schemeClr>
              </a:buClr>
            </a:pPr>
            <a:r>
              <a:rPr lang="en-US" sz="1800" kern="1200" dirty="0">
                <a:ln w="0"/>
                <a:solidFill>
                  <a:schemeClr val="bg1"/>
                </a:solidFill>
                <a:latin typeface="Segoe UI Semibold" panose="020B0702040204020203" pitchFamily="34" charset="0"/>
                <a:cs typeface="Segoe UI Semibold" panose="020B0702040204020203" pitchFamily="34" charset="0"/>
              </a:rPr>
              <a:t>SC Actions</a:t>
            </a:r>
          </a:p>
        </p:txBody>
      </p:sp>
      <p:sp>
        <p:nvSpPr>
          <p:cNvPr id="7" name="Rectangle: Rounded Corners 6">
            <a:extLst>
              <a:ext uri="{FF2B5EF4-FFF2-40B4-BE49-F238E27FC236}">
                <a16:creationId xmlns:a16="http://schemas.microsoft.com/office/drawing/2014/main" id="{F13810F1-4A1F-4C2C-8853-C5176B8D962F}"/>
              </a:ext>
            </a:extLst>
          </p:cNvPr>
          <p:cNvSpPr/>
          <p:nvPr/>
        </p:nvSpPr>
        <p:spPr>
          <a:xfrm>
            <a:off x="523732" y="4121957"/>
            <a:ext cx="1460311" cy="57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spcAft>
                <a:spcPts val="600"/>
              </a:spcAft>
              <a:buClr>
                <a:schemeClr val="bg2">
                  <a:lumMod val="50000"/>
                </a:schemeClr>
              </a:buClr>
            </a:pPr>
            <a:r>
              <a:rPr lang="en-US" sz="1800" kern="1200" dirty="0">
                <a:ln w="0"/>
                <a:solidFill>
                  <a:schemeClr val="bg1"/>
                </a:solidFill>
                <a:latin typeface="Segoe UI Semibold" panose="020B0702040204020203" pitchFamily="34" charset="0"/>
                <a:cs typeface="Segoe UI Semibold" panose="020B0702040204020203" pitchFamily="34" charset="0"/>
              </a:rPr>
              <a:t>DC Actions</a:t>
            </a:r>
          </a:p>
        </p:txBody>
      </p:sp>
    </p:spTree>
    <p:extLst>
      <p:ext uri="{BB962C8B-B14F-4D97-AF65-F5344CB8AC3E}">
        <p14:creationId xmlns:p14="http://schemas.microsoft.com/office/powerpoint/2010/main" val="2158895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A64D-AD50-4B44-A663-29EC14679E95}"/>
              </a:ext>
            </a:extLst>
          </p:cNvPr>
          <p:cNvSpPr>
            <a:spLocks noGrp="1"/>
          </p:cNvSpPr>
          <p:nvPr>
            <p:ph type="title"/>
          </p:nvPr>
        </p:nvSpPr>
        <p:spPr>
          <a:xfrm>
            <a:off x="838200" y="365126"/>
            <a:ext cx="10515600" cy="808582"/>
          </a:xfrm>
        </p:spPr>
        <p:txBody>
          <a:bodyPr vert="horz" lIns="91440" tIns="45720" rIns="91440" bIns="45720" rtlCol="0" anchor="ctr">
            <a:normAutofit/>
          </a:bodyPr>
          <a:lstStyle/>
          <a:p>
            <a:r>
              <a:rPr lang="en-US" sz="4000" kern="1200" dirty="0"/>
              <a:t>Processing Materials for Shipment</a:t>
            </a:r>
          </a:p>
        </p:txBody>
      </p:sp>
      <p:graphicFrame>
        <p:nvGraphicFramePr>
          <p:cNvPr id="13" name="TextBox 6" descr="Remove all ancillary papers for secure destruction.&#10;Separate scorable from non-scorable materials&#10;Organize scorable test booklets by content, then grade&#10;Scorable booklets are placed in a box with a green scorable label.&#10;Non-scorable secure test materials are placed in a box with a red non-scorable label&#10;Document the serial numbers on each box of return materials for tracking.">
            <a:extLst>
              <a:ext uri="{FF2B5EF4-FFF2-40B4-BE49-F238E27FC236}">
                <a16:creationId xmlns:a16="http://schemas.microsoft.com/office/drawing/2014/main" id="{26A95967-2E81-4AAC-B2FC-D1DA11E3EBA8}"/>
              </a:ext>
            </a:extLst>
          </p:cNvPr>
          <p:cNvGraphicFramePr/>
          <p:nvPr>
            <p:extLst>
              <p:ext uri="{D42A27DB-BD31-4B8C-83A1-F6EECF244321}">
                <p14:modId xmlns:p14="http://schemas.microsoft.com/office/powerpoint/2010/main" val="3884740687"/>
              </p:ext>
            </p:extLst>
          </p:nvPr>
        </p:nvGraphicFramePr>
        <p:xfrm>
          <a:off x="838200" y="1173708"/>
          <a:ext cx="10515600" cy="4772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9252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CEDC-8118-43AA-8790-26D4D3882AC9}"/>
              </a:ext>
            </a:extLst>
          </p:cNvPr>
          <p:cNvSpPr>
            <a:spLocks noGrp="1"/>
          </p:cNvSpPr>
          <p:nvPr>
            <p:ph type="title"/>
          </p:nvPr>
        </p:nvSpPr>
        <p:spPr>
          <a:xfrm>
            <a:off x="839788" y="457200"/>
            <a:ext cx="10247312" cy="651510"/>
          </a:xfrm>
        </p:spPr>
        <p:txBody>
          <a:bodyPr anchor="b">
            <a:normAutofit/>
          </a:bodyPr>
          <a:lstStyle/>
          <a:p>
            <a:r>
              <a:rPr lang="en-US" sz="4000" dirty="0"/>
              <a:t>Scorable/Non-Scorable Items for Return</a:t>
            </a:r>
          </a:p>
        </p:txBody>
      </p:sp>
      <p:sp>
        <p:nvSpPr>
          <p:cNvPr id="3" name="Content Placeholder 2">
            <a:extLst>
              <a:ext uri="{FF2B5EF4-FFF2-40B4-BE49-F238E27FC236}">
                <a16:creationId xmlns:a16="http://schemas.microsoft.com/office/drawing/2014/main" id="{75B496C7-C1D5-4B5A-AE73-8265C872CA39}"/>
              </a:ext>
            </a:extLst>
          </p:cNvPr>
          <p:cNvSpPr>
            <a:spLocks noGrp="1"/>
          </p:cNvSpPr>
          <p:nvPr>
            <p:ph type="body" sz="half" idx="2"/>
          </p:nvPr>
        </p:nvSpPr>
        <p:spPr>
          <a:xfrm>
            <a:off x="839787" y="1177872"/>
            <a:ext cx="9683561" cy="313841"/>
          </a:xfrm>
        </p:spPr>
        <p:txBody>
          <a:bodyPr>
            <a:noAutofit/>
          </a:bodyPr>
          <a:lstStyle/>
          <a:p>
            <a:pPr marL="0" indent="0">
              <a:buNone/>
            </a:pPr>
            <a:r>
              <a:rPr lang="en-US" sz="2400" dirty="0"/>
              <a:t>The materials listed in the table below need to be returned to MI.</a:t>
            </a:r>
          </a:p>
          <a:p>
            <a:endParaRPr lang="en-US" sz="2400" dirty="0"/>
          </a:p>
        </p:txBody>
      </p:sp>
      <p:graphicFrame>
        <p:nvGraphicFramePr>
          <p:cNvPr id="7" name="Table 7">
            <a:extLst>
              <a:ext uri="{FF2B5EF4-FFF2-40B4-BE49-F238E27FC236}">
                <a16:creationId xmlns:a16="http://schemas.microsoft.com/office/drawing/2014/main" id="{C861C775-49F3-4493-A2D0-70680F4B32E6}"/>
              </a:ext>
            </a:extLst>
          </p:cNvPr>
          <p:cNvGraphicFramePr>
            <a:graphicFrameLocks noGrp="1"/>
          </p:cNvGraphicFramePr>
          <p:nvPr>
            <p:extLst>
              <p:ext uri="{D42A27DB-BD31-4B8C-83A1-F6EECF244321}">
                <p14:modId xmlns:p14="http://schemas.microsoft.com/office/powerpoint/2010/main" val="483890484"/>
              </p:ext>
            </p:extLst>
          </p:nvPr>
        </p:nvGraphicFramePr>
        <p:xfrm>
          <a:off x="881220" y="1760220"/>
          <a:ext cx="10429559" cy="4218622"/>
        </p:xfrm>
        <a:graphic>
          <a:graphicData uri="http://schemas.openxmlformats.org/drawingml/2006/table">
            <a:tbl>
              <a:tblPr firstRow="1" bandRow="1">
                <a:tableStyleId>{0E3FDE45-AF77-4B5C-9715-49D594BDF05E}</a:tableStyleId>
              </a:tblPr>
              <a:tblGrid>
                <a:gridCol w="8229600">
                  <a:extLst>
                    <a:ext uri="{9D8B030D-6E8A-4147-A177-3AD203B41FA5}">
                      <a16:colId xmlns:a16="http://schemas.microsoft.com/office/drawing/2014/main" val="1518160860"/>
                    </a:ext>
                  </a:extLst>
                </a:gridCol>
                <a:gridCol w="2199959">
                  <a:extLst>
                    <a:ext uri="{9D8B030D-6E8A-4147-A177-3AD203B41FA5}">
                      <a16:colId xmlns:a16="http://schemas.microsoft.com/office/drawing/2014/main" val="683588223"/>
                    </a:ext>
                  </a:extLst>
                </a:gridCol>
              </a:tblGrid>
              <a:tr h="731632">
                <a:tc>
                  <a:txBody>
                    <a:bodyPr/>
                    <a:lstStyle/>
                    <a:p>
                      <a:r>
                        <a:rPr lang="en-US" sz="2000" b="0" dirty="0">
                          <a:latin typeface="Segoe UI Semibold" panose="020B0702040204020203" pitchFamily="34" charset="0"/>
                          <a:cs typeface="Segoe UI Semibold" panose="020B0702040204020203" pitchFamily="34" charset="0"/>
                        </a:rPr>
                        <a:t>Secure Materials to be Returned to MI</a:t>
                      </a:r>
                    </a:p>
                  </a:txBody>
                  <a:tcPr marL="90698" marR="90698" marT="45349" marB="45349"/>
                </a:tc>
                <a:tc>
                  <a:txBody>
                    <a:bodyPr/>
                    <a:lstStyle/>
                    <a:p>
                      <a:r>
                        <a:rPr lang="en-US" sz="2000" b="0" dirty="0">
                          <a:latin typeface="Segoe UI Semibold" panose="020B0702040204020203" pitchFamily="34" charset="0"/>
                          <a:cs typeface="Segoe UI Semibold" panose="020B0702040204020203" pitchFamily="34" charset="0"/>
                        </a:rPr>
                        <a:t>Scorable or Non-scorable</a:t>
                      </a:r>
                    </a:p>
                  </a:txBody>
                  <a:tcPr marL="90698" marR="90698" marT="45349" marB="45349"/>
                </a:tc>
                <a:extLst>
                  <a:ext uri="{0D108BD9-81ED-4DB2-BD59-A6C34878D82A}">
                    <a16:rowId xmlns:a16="http://schemas.microsoft.com/office/drawing/2014/main" val="1488855070"/>
                  </a:ext>
                </a:extLst>
              </a:tr>
              <a:tr h="793768">
                <a:tc>
                  <a:txBody>
                    <a:bodyPr/>
                    <a:lstStyle/>
                    <a:p>
                      <a:pPr marL="0" marR="0" indent="0">
                        <a:spcBef>
                          <a:spcPts val="0"/>
                        </a:spcBef>
                        <a:spcAft>
                          <a:spcPts val="0"/>
                        </a:spcAft>
                      </a:pPr>
                      <a:r>
                        <a:rPr lang="en-US" sz="2000" b="0" dirty="0">
                          <a:effectLst/>
                        </a:rPr>
                        <a:t>Standard print test booklets and answer booklets with student responses</a:t>
                      </a:r>
                      <a:endParaRPr lang="en-US" sz="20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72433" marR="72433" marT="27083" marB="27083"/>
                </a:tc>
                <a:tc>
                  <a:txBody>
                    <a:bodyPr/>
                    <a:lstStyle/>
                    <a:p>
                      <a:pPr marL="0" marR="0" indent="0">
                        <a:spcBef>
                          <a:spcPts val="0"/>
                        </a:spcBef>
                        <a:spcAft>
                          <a:spcPts val="0"/>
                        </a:spcAft>
                      </a:pPr>
                      <a:r>
                        <a:rPr lang="en-US" sz="2000" dirty="0">
                          <a:solidFill>
                            <a:schemeClr val="tx1"/>
                          </a:solidFill>
                          <a:effectLst/>
                        </a:rPr>
                        <a:t>Scorable</a:t>
                      </a:r>
                      <a:endParaRPr lang="en-US" sz="20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433" marR="72433" marT="27083" marB="27083"/>
                </a:tc>
                <a:extLst>
                  <a:ext uri="{0D108BD9-81ED-4DB2-BD59-A6C34878D82A}">
                    <a16:rowId xmlns:a16="http://schemas.microsoft.com/office/drawing/2014/main" val="3396461222"/>
                  </a:ext>
                </a:extLst>
              </a:tr>
              <a:tr h="695101">
                <a:tc>
                  <a:txBody>
                    <a:bodyPr/>
                    <a:lstStyle/>
                    <a:p>
                      <a:pPr marL="0" marR="0" indent="0">
                        <a:spcBef>
                          <a:spcPts val="0"/>
                        </a:spcBef>
                        <a:spcAft>
                          <a:spcPts val="0"/>
                        </a:spcAft>
                      </a:pPr>
                      <a:r>
                        <a:rPr lang="en-US" sz="2000" b="0" dirty="0">
                          <a:effectLst/>
                        </a:rPr>
                        <a:t>Large print or Braille booklets with or without student responses</a:t>
                      </a:r>
                      <a:endParaRPr lang="en-US" sz="20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72433" marR="72433" marT="27083" marB="27083"/>
                </a:tc>
                <a:tc>
                  <a:txBody>
                    <a:bodyPr/>
                    <a:lstStyle/>
                    <a:p>
                      <a:pPr marL="0" marR="0" indent="0">
                        <a:spcBef>
                          <a:spcPts val="0"/>
                        </a:spcBef>
                        <a:spcAft>
                          <a:spcPts val="0"/>
                        </a:spcAft>
                      </a:pPr>
                      <a:r>
                        <a:rPr lang="en-US" sz="2000" dirty="0">
                          <a:solidFill>
                            <a:schemeClr val="tx1"/>
                          </a:solidFill>
                          <a:effectLst/>
                        </a:rPr>
                        <a:t>Non-scorable</a:t>
                      </a:r>
                      <a:endParaRPr lang="en-US" sz="20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433" marR="72433" marT="27083" marB="27083"/>
                </a:tc>
                <a:extLst>
                  <a:ext uri="{0D108BD9-81ED-4DB2-BD59-A6C34878D82A}">
                    <a16:rowId xmlns:a16="http://schemas.microsoft.com/office/drawing/2014/main" val="3893915245"/>
                  </a:ext>
                </a:extLst>
              </a:tr>
              <a:tr h="607919">
                <a:tc>
                  <a:txBody>
                    <a:bodyPr/>
                    <a:lstStyle/>
                    <a:p>
                      <a:pPr marL="0" marR="0" indent="0">
                        <a:spcBef>
                          <a:spcPts val="0"/>
                        </a:spcBef>
                        <a:spcAft>
                          <a:spcPts val="0"/>
                        </a:spcAft>
                      </a:pPr>
                      <a:r>
                        <a:rPr lang="en-US" sz="2000" b="0" dirty="0">
                          <a:effectLst/>
                        </a:rPr>
                        <a:t>ELA Listening Transcripts</a:t>
                      </a:r>
                      <a:endParaRPr lang="en-US" sz="20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72433" marR="72433" marT="27083" marB="27083"/>
                </a:tc>
                <a:tc>
                  <a:txBody>
                    <a:bodyPr/>
                    <a:lstStyle/>
                    <a:p>
                      <a:pPr marL="0" marR="0" indent="0">
                        <a:spcBef>
                          <a:spcPts val="0"/>
                        </a:spcBef>
                        <a:spcAft>
                          <a:spcPts val="0"/>
                        </a:spcAft>
                      </a:pPr>
                      <a:r>
                        <a:rPr lang="en-US" sz="2000" dirty="0">
                          <a:solidFill>
                            <a:schemeClr val="tx1"/>
                          </a:solidFill>
                          <a:effectLst/>
                        </a:rPr>
                        <a:t>Non-scorable</a:t>
                      </a:r>
                      <a:endParaRPr lang="en-US" sz="20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433" marR="72433" marT="27083" marB="27083"/>
                </a:tc>
                <a:extLst>
                  <a:ext uri="{0D108BD9-81ED-4DB2-BD59-A6C34878D82A}">
                    <a16:rowId xmlns:a16="http://schemas.microsoft.com/office/drawing/2014/main" val="2555931033"/>
                  </a:ext>
                </a:extLst>
              </a:tr>
              <a:tr h="695101">
                <a:tc>
                  <a:txBody>
                    <a:bodyPr/>
                    <a:lstStyle/>
                    <a:p>
                      <a:pPr marL="0" marR="0" indent="0">
                        <a:spcBef>
                          <a:spcPts val="0"/>
                        </a:spcBef>
                        <a:spcAft>
                          <a:spcPts val="0"/>
                        </a:spcAft>
                      </a:pPr>
                      <a:r>
                        <a:rPr lang="en-US" sz="2000" b="0" dirty="0">
                          <a:effectLst/>
                        </a:rPr>
                        <a:t>WCAS Secure TA Scripts of Student Directions</a:t>
                      </a:r>
                      <a:endParaRPr lang="en-US" sz="20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72433" marR="72433" marT="27083" marB="27083"/>
                </a:tc>
                <a:tc>
                  <a:txBody>
                    <a:bodyPr/>
                    <a:lstStyle/>
                    <a:p>
                      <a:pPr marL="0" marR="0" indent="0">
                        <a:spcBef>
                          <a:spcPts val="0"/>
                        </a:spcBef>
                        <a:spcAft>
                          <a:spcPts val="0"/>
                        </a:spcAft>
                      </a:pPr>
                      <a:r>
                        <a:rPr lang="en-US" sz="2000" dirty="0">
                          <a:solidFill>
                            <a:schemeClr val="tx1"/>
                          </a:solidFill>
                          <a:effectLst/>
                        </a:rPr>
                        <a:t>Non-scorable</a:t>
                      </a:r>
                      <a:endParaRPr lang="en-US" sz="20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433" marR="72433" marT="27083" marB="27083"/>
                </a:tc>
                <a:extLst>
                  <a:ext uri="{0D108BD9-81ED-4DB2-BD59-A6C34878D82A}">
                    <a16:rowId xmlns:a16="http://schemas.microsoft.com/office/drawing/2014/main" val="2515762046"/>
                  </a:ext>
                </a:extLst>
              </a:tr>
              <a:tr h="695101">
                <a:tc>
                  <a:txBody>
                    <a:bodyPr/>
                    <a:lstStyle/>
                    <a:p>
                      <a:pPr marL="0" marR="0" indent="0">
                        <a:spcBef>
                          <a:spcPts val="0"/>
                        </a:spcBef>
                        <a:spcAft>
                          <a:spcPts val="0"/>
                        </a:spcAft>
                      </a:pPr>
                      <a:r>
                        <a:rPr lang="en-US" sz="2000" b="0" dirty="0">
                          <a:effectLst/>
                        </a:rPr>
                        <a:t>Unused standard print, large print, braille test booklets</a:t>
                      </a:r>
                      <a:endParaRPr lang="en-US" sz="20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72433" marR="72433" marT="27083" marB="27083"/>
                </a:tc>
                <a:tc>
                  <a:txBody>
                    <a:bodyPr/>
                    <a:lstStyle/>
                    <a:p>
                      <a:pPr marL="0" marR="0" indent="0">
                        <a:spcBef>
                          <a:spcPts val="0"/>
                        </a:spcBef>
                        <a:spcAft>
                          <a:spcPts val="0"/>
                        </a:spcAft>
                      </a:pPr>
                      <a:r>
                        <a:rPr lang="en-US" sz="2000" dirty="0">
                          <a:solidFill>
                            <a:schemeClr val="tx1"/>
                          </a:solidFill>
                          <a:effectLst/>
                        </a:rPr>
                        <a:t>Non-scorable</a:t>
                      </a:r>
                      <a:endParaRPr lang="en-US" sz="20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433" marR="72433" marT="27083" marB="27083"/>
                </a:tc>
                <a:extLst>
                  <a:ext uri="{0D108BD9-81ED-4DB2-BD59-A6C34878D82A}">
                    <a16:rowId xmlns:a16="http://schemas.microsoft.com/office/drawing/2014/main" val="3431835617"/>
                  </a:ext>
                </a:extLst>
              </a:tr>
            </a:tbl>
          </a:graphicData>
        </a:graphic>
      </p:graphicFrame>
    </p:spTree>
    <p:extLst>
      <p:ext uri="{BB962C8B-B14F-4D97-AF65-F5344CB8AC3E}">
        <p14:creationId xmlns:p14="http://schemas.microsoft.com/office/powerpoint/2010/main" val="1532342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C88B-0E85-4E5F-97AF-FFAB59119FCE}"/>
              </a:ext>
            </a:extLst>
          </p:cNvPr>
          <p:cNvSpPr>
            <a:spLocks noGrp="1"/>
          </p:cNvSpPr>
          <p:nvPr>
            <p:ph type="title"/>
          </p:nvPr>
        </p:nvSpPr>
        <p:spPr>
          <a:xfrm>
            <a:off x="838200" y="342265"/>
            <a:ext cx="10515600" cy="1325563"/>
          </a:xfrm>
        </p:spPr>
        <p:txBody>
          <a:bodyPr/>
          <a:lstStyle/>
          <a:p>
            <a:r>
              <a:rPr lang="en-US" dirty="0"/>
              <a:t>Preparing Boxes for Return</a:t>
            </a:r>
          </a:p>
        </p:txBody>
      </p:sp>
      <p:graphicFrame>
        <p:nvGraphicFramePr>
          <p:cNvPr id="6" name="TextBox 3" descr="Preparing Boxes for Return">
            <a:extLst>
              <a:ext uri="{FF2B5EF4-FFF2-40B4-BE49-F238E27FC236}">
                <a16:creationId xmlns:a16="http://schemas.microsoft.com/office/drawing/2014/main" id="{EBFCFF9A-3635-4EB0-A755-75BCC0A5E088}"/>
              </a:ext>
            </a:extLst>
          </p:cNvPr>
          <p:cNvGraphicFramePr/>
          <p:nvPr>
            <p:extLst>
              <p:ext uri="{D42A27DB-BD31-4B8C-83A1-F6EECF244321}">
                <p14:modId xmlns:p14="http://schemas.microsoft.com/office/powerpoint/2010/main" val="3773366204"/>
              </p:ext>
            </p:extLst>
          </p:nvPr>
        </p:nvGraphicFramePr>
        <p:xfrm>
          <a:off x="632460" y="1427798"/>
          <a:ext cx="10946130" cy="4790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939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55BD-C292-4A65-AAEC-0CC322000401}"/>
              </a:ext>
            </a:extLst>
          </p:cNvPr>
          <p:cNvSpPr>
            <a:spLocks noGrp="1"/>
          </p:cNvSpPr>
          <p:nvPr>
            <p:ph type="title"/>
          </p:nvPr>
        </p:nvSpPr>
        <p:spPr>
          <a:xfrm>
            <a:off x="641445" y="365125"/>
            <a:ext cx="10822674" cy="1325563"/>
          </a:xfrm>
        </p:spPr>
        <p:txBody>
          <a:bodyPr vert="horz" lIns="91440" tIns="45720" rIns="91440" bIns="45720" rtlCol="0" anchor="ctr">
            <a:normAutofit/>
          </a:bodyPr>
          <a:lstStyle/>
          <a:p>
            <a:r>
              <a:rPr lang="en-US" sz="3600" kern="1200" dirty="0"/>
              <a:t>Special Considerations for Accommodated Testing</a:t>
            </a:r>
          </a:p>
        </p:txBody>
      </p:sp>
      <p:graphicFrame>
        <p:nvGraphicFramePr>
          <p:cNvPr id="5" name="TextBox 2" descr="Special Considerations for 2022 Accommodated Form Testing">
            <a:extLst>
              <a:ext uri="{FF2B5EF4-FFF2-40B4-BE49-F238E27FC236}">
                <a16:creationId xmlns:a16="http://schemas.microsoft.com/office/drawing/2014/main" id="{3C04F4BB-546D-49B3-8911-7BEC1571551D}"/>
              </a:ext>
            </a:extLst>
          </p:cNvPr>
          <p:cNvGraphicFramePr/>
          <p:nvPr>
            <p:extLst>
              <p:ext uri="{D42A27DB-BD31-4B8C-83A1-F6EECF244321}">
                <p14:modId xmlns:p14="http://schemas.microsoft.com/office/powerpoint/2010/main" val="271263273"/>
              </p:ext>
            </p:extLst>
          </p:nvPr>
        </p:nvGraphicFramePr>
        <p:xfrm>
          <a:off x="838200" y="1579967"/>
          <a:ext cx="10515600"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2011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DC24-0FC3-42A3-ACD5-32A8E70F4374}"/>
              </a:ext>
            </a:extLst>
          </p:cNvPr>
          <p:cNvSpPr>
            <a:spLocks noGrp="1"/>
          </p:cNvSpPr>
          <p:nvPr>
            <p:ph type="title"/>
          </p:nvPr>
        </p:nvSpPr>
        <p:spPr>
          <a:xfrm>
            <a:off x="838200" y="0"/>
            <a:ext cx="10515600" cy="1325563"/>
          </a:xfrm>
        </p:spPr>
        <p:txBody>
          <a:bodyPr>
            <a:normAutofit/>
          </a:bodyPr>
          <a:lstStyle/>
          <a:p>
            <a:r>
              <a:rPr lang="en-US" sz="4000" dirty="0"/>
              <a:t>Special Handling Considerations</a:t>
            </a:r>
          </a:p>
        </p:txBody>
      </p:sp>
      <p:graphicFrame>
        <p:nvGraphicFramePr>
          <p:cNvPr id="4" name="Content Placeholder 6" descr="Diagram with four boxes listing things to be taken into consideration  for test material processing before scheduling a pickup." title="Special Handling Considerations">
            <a:extLst>
              <a:ext uri="{FF2B5EF4-FFF2-40B4-BE49-F238E27FC236}">
                <a16:creationId xmlns:a16="http://schemas.microsoft.com/office/drawing/2014/main" id="{3A0ACE49-C4F6-450B-B9B9-75DBF94B8313}"/>
              </a:ext>
            </a:extLst>
          </p:cNvPr>
          <p:cNvGraphicFramePr>
            <a:graphicFrameLocks/>
          </p:cNvGraphicFramePr>
          <p:nvPr>
            <p:extLst>
              <p:ext uri="{D42A27DB-BD31-4B8C-83A1-F6EECF244321}">
                <p14:modId xmlns:p14="http://schemas.microsoft.com/office/powerpoint/2010/main" val="1052131624"/>
              </p:ext>
            </p:extLst>
          </p:nvPr>
        </p:nvGraphicFramePr>
        <p:xfrm>
          <a:off x="838200" y="1085256"/>
          <a:ext cx="9220117" cy="468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C6B2FF6-D8E1-409E-A735-47D2861A8E3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782958" y="4457700"/>
            <a:ext cx="3104241" cy="2110739"/>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19748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8FCD-313A-4F75-B597-A1B60470AE4E}"/>
              </a:ext>
            </a:extLst>
          </p:cNvPr>
          <p:cNvSpPr>
            <a:spLocks noGrp="1"/>
          </p:cNvSpPr>
          <p:nvPr>
            <p:ph type="title"/>
          </p:nvPr>
        </p:nvSpPr>
        <p:spPr/>
        <p:txBody>
          <a:bodyPr/>
          <a:lstStyle/>
          <a:p>
            <a:r>
              <a:rPr lang="en-US" dirty="0"/>
              <a:t>Reporting</a:t>
            </a:r>
          </a:p>
        </p:txBody>
      </p:sp>
    </p:spTree>
    <p:extLst>
      <p:ext uri="{BB962C8B-B14F-4D97-AF65-F5344CB8AC3E}">
        <p14:creationId xmlns:p14="http://schemas.microsoft.com/office/powerpoint/2010/main" val="1581610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CEDC-8118-43AA-8790-26D4D3882AC9}"/>
              </a:ext>
            </a:extLst>
          </p:cNvPr>
          <p:cNvSpPr>
            <a:spLocks noGrp="1"/>
          </p:cNvSpPr>
          <p:nvPr>
            <p:ph type="title"/>
          </p:nvPr>
        </p:nvSpPr>
        <p:spPr>
          <a:xfrm>
            <a:off x="609601" y="389188"/>
            <a:ext cx="4600074" cy="1325563"/>
          </a:xfrm>
        </p:spPr>
        <p:txBody>
          <a:bodyPr anchor="ctr">
            <a:normAutofit/>
          </a:bodyPr>
          <a:lstStyle/>
          <a:p>
            <a:r>
              <a:rPr lang="en-US" dirty="0"/>
              <a:t>Security Report </a:t>
            </a:r>
            <a:r>
              <a:rPr lang="en-US" sz="4000" dirty="0"/>
              <a:t>Process</a:t>
            </a:r>
            <a:endParaRPr lang="en-US" dirty="0"/>
          </a:p>
        </p:txBody>
      </p:sp>
      <p:sp>
        <p:nvSpPr>
          <p:cNvPr id="7" name="Content Placeholder 6">
            <a:extLst>
              <a:ext uri="{FF2B5EF4-FFF2-40B4-BE49-F238E27FC236}">
                <a16:creationId xmlns:a16="http://schemas.microsoft.com/office/drawing/2014/main" id="{998EC998-A0B5-49B8-8838-7697D3C57C1D}"/>
              </a:ext>
            </a:extLst>
          </p:cNvPr>
          <p:cNvSpPr txBox="1">
            <a:spLocks noGrp="1"/>
          </p:cNvSpPr>
          <p:nvPr>
            <p:ph sz="half" idx="1"/>
          </p:nvPr>
        </p:nvSpPr>
        <p:spPr>
          <a:xfrm>
            <a:off x="609601" y="2394285"/>
            <a:ext cx="3854115" cy="2748965"/>
          </a:xfrm>
        </p:spPr>
        <p:txBody>
          <a:bodyPr rtlCol="0">
            <a:normAutofit/>
          </a:bodyPr>
          <a:lstStyle/>
          <a:p>
            <a:pPr marL="0" indent="0">
              <a:buNone/>
            </a:pPr>
            <a:r>
              <a:rPr lang="en-US" sz="2000" dirty="0"/>
              <a:t>The flow chart on the right describes the process between district, OSPI, and MI when materials have not been returned. In this scenario if the district is able to promptly provide OSPI with the requested information, no further action is required. </a:t>
            </a:r>
          </a:p>
          <a:p>
            <a:pPr marL="0" indent="0">
              <a:buNone/>
            </a:pPr>
            <a:endParaRPr lang="en-US" dirty="0"/>
          </a:p>
        </p:txBody>
      </p:sp>
      <p:graphicFrame>
        <p:nvGraphicFramePr>
          <p:cNvPr id="5" name="Diagram 4">
            <a:extLst>
              <a:ext uri="{FF2B5EF4-FFF2-40B4-BE49-F238E27FC236}">
                <a16:creationId xmlns:a16="http://schemas.microsoft.com/office/drawing/2014/main" id="{6F890C59-FCA4-4A8C-91D2-75295A36B8B7}"/>
              </a:ext>
            </a:extLst>
          </p:cNvPr>
          <p:cNvGraphicFramePr/>
          <p:nvPr>
            <p:extLst>
              <p:ext uri="{D42A27DB-BD31-4B8C-83A1-F6EECF244321}">
                <p14:modId xmlns:p14="http://schemas.microsoft.com/office/powerpoint/2010/main" val="3043567606"/>
              </p:ext>
            </p:extLst>
          </p:nvPr>
        </p:nvGraphicFramePr>
        <p:xfrm>
          <a:off x="4957010" y="519445"/>
          <a:ext cx="6625389" cy="5819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1812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CEDC-8118-43AA-8790-26D4D3882AC9}"/>
              </a:ext>
            </a:extLst>
          </p:cNvPr>
          <p:cNvSpPr>
            <a:spLocks noGrp="1"/>
          </p:cNvSpPr>
          <p:nvPr>
            <p:ph type="title"/>
          </p:nvPr>
        </p:nvSpPr>
        <p:spPr>
          <a:xfrm>
            <a:off x="838200" y="365125"/>
            <a:ext cx="10515600" cy="1325563"/>
          </a:xfrm>
        </p:spPr>
        <p:txBody>
          <a:bodyPr anchor="ctr">
            <a:normAutofit/>
          </a:bodyPr>
          <a:lstStyle/>
          <a:p>
            <a:r>
              <a:rPr lang="en-US" dirty="0"/>
              <a:t>Security Report </a:t>
            </a:r>
            <a:r>
              <a:rPr lang="en-US" sz="4000" dirty="0"/>
              <a:t>Process</a:t>
            </a:r>
            <a:endParaRPr lang="en-US" dirty="0"/>
          </a:p>
        </p:txBody>
      </p:sp>
      <p:sp>
        <p:nvSpPr>
          <p:cNvPr id="9" name="Content Placeholder 8">
            <a:extLst>
              <a:ext uri="{FF2B5EF4-FFF2-40B4-BE49-F238E27FC236}">
                <a16:creationId xmlns:a16="http://schemas.microsoft.com/office/drawing/2014/main" id="{2899AE1B-77A1-4C6A-9FB6-AD16E6719C08}"/>
              </a:ext>
            </a:extLst>
          </p:cNvPr>
          <p:cNvSpPr>
            <a:spLocks noGrp="1"/>
          </p:cNvSpPr>
          <p:nvPr>
            <p:ph sz="half" idx="1"/>
          </p:nvPr>
        </p:nvSpPr>
        <p:spPr>
          <a:xfrm>
            <a:off x="838200" y="1498182"/>
            <a:ext cx="10792326" cy="4183289"/>
          </a:xfrm>
        </p:spPr>
        <p:txBody>
          <a:bodyPr>
            <a:normAutofit/>
          </a:bodyPr>
          <a:lstStyle/>
          <a:p>
            <a:pPr marL="0" indent="0">
              <a:buNone/>
            </a:pPr>
            <a:r>
              <a:rPr lang="en-US" sz="2000" dirty="0"/>
              <a:t>If the district does not respond  to the first communication from OSPI, a second, and sometimes third communication become necessary.</a:t>
            </a:r>
          </a:p>
          <a:p>
            <a:endParaRPr lang="en-US" dirty="0"/>
          </a:p>
        </p:txBody>
      </p:sp>
      <p:graphicFrame>
        <p:nvGraphicFramePr>
          <p:cNvPr id="4" name="Diagram 3">
            <a:extLst>
              <a:ext uri="{FF2B5EF4-FFF2-40B4-BE49-F238E27FC236}">
                <a16:creationId xmlns:a16="http://schemas.microsoft.com/office/drawing/2014/main" id="{178DC3C6-2D7F-4C91-936D-513A754D7D09}"/>
              </a:ext>
            </a:extLst>
          </p:cNvPr>
          <p:cNvGraphicFramePr/>
          <p:nvPr>
            <p:extLst>
              <p:ext uri="{D42A27DB-BD31-4B8C-83A1-F6EECF244321}">
                <p14:modId xmlns:p14="http://schemas.microsoft.com/office/powerpoint/2010/main" val="2494705253"/>
              </p:ext>
            </p:extLst>
          </p:nvPr>
        </p:nvGraphicFramePr>
        <p:xfrm>
          <a:off x="838200" y="2395897"/>
          <a:ext cx="10343147" cy="3564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0808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5D62-87BC-4EC5-9888-1A6CC1BE4C07}"/>
              </a:ext>
            </a:extLst>
          </p:cNvPr>
          <p:cNvSpPr>
            <a:spLocks noGrp="1"/>
          </p:cNvSpPr>
          <p:nvPr>
            <p:ph type="title"/>
          </p:nvPr>
        </p:nvSpPr>
        <p:spPr/>
        <p:txBody>
          <a:bodyPr/>
          <a:lstStyle/>
          <a:p>
            <a:r>
              <a:rPr lang="en-US" dirty="0"/>
              <a:t>Spring Security Report Process Schedule</a:t>
            </a:r>
          </a:p>
        </p:txBody>
      </p:sp>
      <p:sp>
        <p:nvSpPr>
          <p:cNvPr id="4" name="Content Placeholder 3">
            <a:extLst>
              <a:ext uri="{FF2B5EF4-FFF2-40B4-BE49-F238E27FC236}">
                <a16:creationId xmlns:a16="http://schemas.microsoft.com/office/drawing/2014/main" id="{7CECF6E9-57C7-46C6-BC3C-634E060AE524}"/>
              </a:ext>
            </a:extLst>
          </p:cNvPr>
          <p:cNvSpPr txBox="1">
            <a:spLocks noGrp="1"/>
          </p:cNvSpPr>
          <p:nvPr>
            <p:ph idx="1"/>
          </p:nvPr>
        </p:nvSpPr>
        <p:spPr>
          <a:xfrm>
            <a:off x="838200" y="1825625"/>
            <a:ext cx="10515600" cy="757130"/>
          </a:xfrm>
          <a:prstGeom prst="rect">
            <a:avLst/>
          </a:prstGeom>
          <a:noFill/>
        </p:spPr>
        <p:txBody>
          <a:bodyPr wrap="square" rtlCol="0">
            <a:spAutoFit/>
          </a:bodyPr>
          <a:lstStyle/>
          <a:p>
            <a:pPr marL="0" indent="0">
              <a:buNone/>
            </a:pPr>
            <a:r>
              <a:rPr lang="en-US" sz="2400" dirty="0">
                <a:solidFill>
                  <a:schemeClr val="tx1">
                    <a:lumMod val="50000"/>
                  </a:schemeClr>
                </a:solidFill>
              </a:rPr>
              <a:t>The table below outlines the schedule that the security process will follow for the 2024 Spring test administration.</a:t>
            </a:r>
          </a:p>
        </p:txBody>
      </p:sp>
      <p:graphicFrame>
        <p:nvGraphicFramePr>
          <p:cNvPr id="5" name="Content Placeholder 6" descr="Four columns and multiple rows. This table provides the administration widnow, including the dates materials are shipped to MI and the date that the first communication will be sent to district who have retianed materials." title="Reporting Schedule">
            <a:extLst>
              <a:ext uri="{FF2B5EF4-FFF2-40B4-BE49-F238E27FC236}">
                <a16:creationId xmlns:a16="http://schemas.microsoft.com/office/drawing/2014/main" id="{C08F8B80-76A1-4082-8250-A08CDC2C6D78}"/>
              </a:ext>
            </a:extLst>
          </p:cNvPr>
          <p:cNvGraphicFramePr>
            <a:graphicFrameLocks/>
          </p:cNvGraphicFramePr>
          <p:nvPr>
            <p:extLst>
              <p:ext uri="{D42A27DB-BD31-4B8C-83A1-F6EECF244321}">
                <p14:modId xmlns:p14="http://schemas.microsoft.com/office/powerpoint/2010/main" val="2654338444"/>
              </p:ext>
            </p:extLst>
          </p:nvPr>
        </p:nvGraphicFramePr>
        <p:xfrm>
          <a:off x="624439" y="3052728"/>
          <a:ext cx="10729361" cy="2011680"/>
        </p:xfrm>
        <a:graphic>
          <a:graphicData uri="http://schemas.openxmlformats.org/drawingml/2006/table">
            <a:tbl>
              <a:tblPr firstRow="1" bandRow="1">
                <a:tableStyleId>{9D7B26C5-4107-4FEC-AEDC-1716B250A1EF}</a:tableStyleId>
              </a:tblPr>
              <a:tblGrid>
                <a:gridCol w="2103120">
                  <a:extLst>
                    <a:ext uri="{9D8B030D-6E8A-4147-A177-3AD203B41FA5}">
                      <a16:colId xmlns:a16="http://schemas.microsoft.com/office/drawing/2014/main" val="339634578"/>
                    </a:ext>
                  </a:extLst>
                </a:gridCol>
                <a:gridCol w="2103120">
                  <a:extLst>
                    <a:ext uri="{9D8B030D-6E8A-4147-A177-3AD203B41FA5}">
                      <a16:colId xmlns:a16="http://schemas.microsoft.com/office/drawing/2014/main" val="1241245919"/>
                    </a:ext>
                  </a:extLst>
                </a:gridCol>
                <a:gridCol w="1852078">
                  <a:extLst>
                    <a:ext uri="{9D8B030D-6E8A-4147-A177-3AD203B41FA5}">
                      <a16:colId xmlns:a16="http://schemas.microsoft.com/office/drawing/2014/main" val="377321951"/>
                    </a:ext>
                  </a:extLst>
                </a:gridCol>
                <a:gridCol w="2422358">
                  <a:extLst>
                    <a:ext uri="{9D8B030D-6E8A-4147-A177-3AD203B41FA5}">
                      <a16:colId xmlns:a16="http://schemas.microsoft.com/office/drawing/2014/main" val="3541015762"/>
                    </a:ext>
                  </a:extLst>
                </a:gridCol>
                <a:gridCol w="2248685">
                  <a:extLst>
                    <a:ext uri="{9D8B030D-6E8A-4147-A177-3AD203B41FA5}">
                      <a16:colId xmlns:a16="http://schemas.microsoft.com/office/drawing/2014/main" val="3683077871"/>
                    </a:ext>
                  </a:extLst>
                </a:gridCol>
              </a:tblGrid>
              <a:tr h="562996">
                <a:tc>
                  <a:txBody>
                    <a:bodyPr/>
                    <a:lstStyle/>
                    <a:p>
                      <a:pPr algn="l"/>
                      <a:r>
                        <a:rPr lang="en-US" sz="2000" dirty="0">
                          <a:latin typeface="+mn-lt"/>
                        </a:rPr>
                        <a:t>Administration</a:t>
                      </a:r>
                      <a:endParaRPr lang="en-US" sz="2000" b="0" dirty="0">
                        <a:solidFill>
                          <a:schemeClr val="tx1">
                            <a:lumMod val="50000"/>
                          </a:schemeClr>
                        </a:solidFill>
                        <a:latin typeface="+mn-lt"/>
                      </a:endParaRPr>
                    </a:p>
                  </a:txBody>
                  <a:tcPr/>
                </a:tc>
                <a:tc>
                  <a:txBody>
                    <a:bodyPr/>
                    <a:lstStyle/>
                    <a:p>
                      <a:pPr algn="ctr"/>
                      <a:r>
                        <a:rPr lang="en-US" sz="2000" dirty="0">
                          <a:latin typeface="+mn-lt"/>
                        </a:rPr>
                        <a:t>Test Window Closes</a:t>
                      </a:r>
                      <a:endParaRPr lang="en-US" sz="2000" b="0" dirty="0">
                        <a:solidFill>
                          <a:schemeClr val="tx1">
                            <a:lumMod val="50000"/>
                          </a:schemeClr>
                        </a:solidFill>
                        <a:latin typeface="+mn-lt"/>
                      </a:endParaRPr>
                    </a:p>
                  </a:txBody>
                  <a:tcPr/>
                </a:tc>
                <a:tc>
                  <a:txBody>
                    <a:bodyPr/>
                    <a:lstStyle/>
                    <a:p>
                      <a:pPr algn="ctr"/>
                      <a:r>
                        <a:rPr lang="en-US" sz="2000" dirty="0">
                          <a:latin typeface="+mn-lt"/>
                        </a:rPr>
                        <a:t>Materials Returned By</a:t>
                      </a:r>
                      <a:endParaRPr lang="en-US" sz="2000" b="0" dirty="0">
                        <a:solidFill>
                          <a:schemeClr val="tx1">
                            <a:lumMod val="50000"/>
                          </a:schemeClr>
                        </a:solidFill>
                        <a:latin typeface="+mn-lt"/>
                      </a:endParaRPr>
                    </a:p>
                  </a:txBody>
                  <a:tcPr/>
                </a:tc>
                <a:tc>
                  <a:txBody>
                    <a:bodyPr/>
                    <a:lstStyle/>
                    <a:p>
                      <a:pPr algn="ctr"/>
                      <a:r>
                        <a:rPr lang="en-US" sz="2000" dirty="0">
                          <a:latin typeface="+mn-lt"/>
                        </a:rPr>
                        <a:t>First</a:t>
                      </a:r>
                      <a:r>
                        <a:rPr lang="en-US" sz="2000" baseline="0" dirty="0">
                          <a:latin typeface="+mn-lt"/>
                        </a:rPr>
                        <a:t> Security Report Generated by MI</a:t>
                      </a:r>
                      <a:endParaRPr lang="en-US" sz="2000" b="0" dirty="0">
                        <a:solidFill>
                          <a:schemeClr val="tx1">
                            <a:lumMod val="50000"/>
                          </a:schemeClr>
                        </a:solidFill>
                        <a:latin typeface="+mn-lt"/>
                      </a:endParaRPr>
                    </a:p>
                  </a:txBody>
                  <a:tcPr/>
                </a:tc>
                <a:tc>
                  <a:txBody>
                    <a:bodyPr/>
                    <a:lstStyle/>
                    <a:p>
                      <a:pPr algn="ctr"/>
                      <a:r>
                        <a:rPr lang="en-US" sz="2000" dirty="0">
                          <a:latin typeface="+mn-lt"/>
                        </a:rPr>
                        <a:t>First OSPI Communication</a:t>
                      </a:r>
                      <a:endParaRPr lang="en-US" sz="2000" b="1" dirty="0">
                        <a:solidFill>
                          <a:schemeClr val="tx1">
                            <a:lumMod val="50000"/>
                          </a:schemeClr>
                        </a:solidFill>
                        <a:latin typeface="+mn-lt"/>
                      </a:endParaRPr>
                    </a:p>
                  </a:txBody>
                  <a:tcPr/>
                </a:tc>
                <a:extLst>
                  <a:ext uri="{0D108BD9-81ED-4DB2-BD59-A6C34878D82A}">
                    <a16:rowId xmlns:a16="http://schemas.microsoft.com/office/drawing/2014/main" val="3526331392"/>
                  </a:ext>
                </a:extLst>
              </a:tr>
              <a:tr h="370840">
                <a:tc>
                  <a:txBody>
                    <a:bodyPr/>
                    <a:lstStyle/>
                    <a:p>
                      <a:pPr algn="l"/>
                      <a:r>
                        <a:rPr lang="en-US" sz="2000" dirty="0">
                          <a:latin typeface="+mn-lt"/>
                        </a:rPr>
                        <a:t>Smarter Balanced and WCAS</a:t>
                      </a:r>
                      <a:endParaRPr lang="en-US" sz="2000" dirty="0">
                        <a:solidFill>
                          <a:schemeClr val="tx1">
                            <a:lumMod val="50000"/>
                          </a:schemeClr>
                        </a:solidFill>
                        <a:latin typeface="+mn-lt"/>
                      </a:endParaRPr>
                    </a:p>
                  </a:txBody>
                  <a:tcPr>
                    <a:solidFill>
                      <a:schemeClr val="accent3">
                        <a:lumMod val="40000"/>
                        <a:lumOff val="60000"/>
                        <a:alpha val="20000"/>
                      </a:schemeClr>
                    </a:solidFill>
                  </a:tcPr>
                </a:tc>
                <a:tc>
                  <a:txBody>
                    <a:bodyPr/>
                    <a:lstStyle/>
                    <a:p>
                      <a:pPr algn="ctr"/>
                      <a:r>
                        <a:rPr lang="en-US" sz="2000" dirty="0">
                          <a:solidFill>
                            <a:schemeClr val="tx1">
                              <a:lumMod val="50000"/>
                            </a:schemeClr>
                          </a:solidFill>
                          <a:latin typeface="+mn-lt"/>
                        </a:rPr>
                        <a:t>May 17</a:t>
                      </a:r>
                    </a:p>
                  </a:txBody>
                  <a:tcPr>
                    <a:solidFill>
                      <a:schemeClr val="accent3">
                        <a:lumMod val="40000"/>
                        <a:lumOff val="60000"/>
                        <a:alpha val="20000"/>
                      </a:schemeClr>
                    </a:solidFill>
                  </a:tcPr>
                </a:tc>
                <a:tc>
                  <a:txBody>
                    <a:bodyPr/>
                    <a:lstStyle/>
                    <a:p>
                      <a:pPr algn="ctr"/>
                      <a:r>
                        <a:rPr lang="en-US" sz="2000" dirty="0">
                          <a:solidFill>
                            <a:schemeClr val="tx1">
                              <a:lumMod val="50000"/>
                            </a:schemeClr>
                          </a:solidFill>
                          <a:latin typeface="+mn-lt"/>
                        </a:rPr>
                        <a:t>May 24</a:t>
                      </a:r>
                    </a:p>
                  </a:txBody>
                  <a:tcPr>
                    <a:solidFill>
                      <a:schemeClr val="accent3">
                        <a:lumMod val="40000"/>
                        <a:lumOff val="60000"/>
                        <a:alpha val="20000"/>
                      </a:schemeClr>
                    </a:solidFill>
                  </a:tcPr>
                </a:tc>
                <a:tc>
                  <a:txBody>
                    <a:bodyPr/>
                    <a:lstStyle/>
                    <a:p>
                      <a:pPr algn="ctr"/>
                      <a:r>
                        <a:rPr lang="en-US" sz="2000" dirty="0">
                          <a:solidFill>
                            <a:schemeClr val="tx1">
                              <a:lumMod val="50000"/>
                            </a:schemeClr>
                          </a:solidFill>
                          <a:latin typeface="+mn-lt"/>
                        </a:rPr>
                        <a:t>May 31</a:t>
                      </a:r>
                    </a:p>
                  </a:txBody>
                  <a:tcPr>
                    <a:solidFill>
                      <a:schemeClr val="accent3">
                        <a:lumMod val="40000"/>
                        <a:lumOff val="60000"/>
                        <a:alpha val="20000"/>
                      </a:schemeClr>
                    </a:solidFill>
                  </a:tcPr>
                </a:tc>
                <a:tc>
                  <a:txBody>
                    <a:bodyPr/>
                    <a:lstStyle/>
                    <a:p>
                      <a:pPr algn="ctr"/>
                      <a:r>
                        <a:rPr lang="en-US" sz="2000" dirty="0">
                          <a:solidFill>
                            <a:schemeClr val="tx1">
                              <a:lumMod val="50000"/>
                            </a:schemeClr>
                          </a:solidFill>
                          <a:latin typeface="+mn-lt"/>
                        </a:rPr>
                        <a:t>June 7</a:t>
                      </a:r>
                    </a:p>
                  </a:txBody>
                  <a:tcPr>
                    <a:solidFill>
                      <a:schemeClr val="accent3">
                        <a:lumMod val="40000"/>
                        <a:lumOff val="60000"/>
                        <a:alpha val="20000"/>
                      </a:schemeClr>
                    </a:solidFill>
                  </a:tcPr>
                </a:tc>
                <a:extLst>
                  <a:ext uri="{0D108BD9-81ED-4DB2-BD59-A6C34878D82A}">
                    <a16:rowId xmlns:a16="http://schemas.microsoft.com/office/drawing/2014/main" val="181005061"/>
                  </a:ext>
                </a:extLst>
              </a:tr>
            </a:tbl>
          </a:graphicData>
        </a:graphic>
      </p:graphicFrame>
    </p:spTree>
    <p:extLst>
      <p:ext uri="{BB962C8B-B14F-4D97-AF65-F5344CB8AC3E}">
        <p14:creationId xmlns:p14="http://schemas.microsoft.com/office/powerpoint/2010/main" val="1992925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sz="4000" dirty="0"/>
              <a:t>Contact</a:t>
            </a:r>
            <a:r>
              <a:rPr lang="en-US" dirty="0"/>
              <a:t> </a:t>
            </a:r>
            <a:r>
              <a:rPr lang="en-US" sz="4000" dirty="0"/>
              <a:t>Us</a:t>
            </a:r>
            <a:endParaRPr lang="en-US" dirty="0"/>
          </a:p>
        </p:txBody>
      </p:sp>
      <p:graphicFrame>
        <p:nvGraphicFramePr>
          <p:cNvPr id="4" name="Table 3">
            <a:extLst>
              <a:ext uri="{FF2B5EF4-FFF2-40B4-BE49-F238E27FC236}">
                <a16:creationId xmlns:a16="http://schemas.microsoft.com/office/drawing/2014/main" id="{E10CF327-0948-4DE3-BF92-AB408BF6FEA7}"/>
              </a:ext>
            </a:extLst>
          </p:cNvPr>
          <p:cNvGraphicFramePr>
            <a:graphicFrameLocks noGrp="1"/>
          </p:cNvGraphicFramePr>
          <p:nvPr>
            <p:extLst>
              <p:ext uri="{D42A27DB-BD31-4B8C-83A1-F6EECF244321}">
                <p14:modId xmlns:p14="http://schemas.microsoft.com/office/powerpoint/2010/main" val="109700056"/>
              </p:ext>
            </p:extLst>
          </p:nvPr>
        </p:nvGraphicFramePr>
        <p:xfrm>
          <a:off x="838200" y="1690688"/>
          <a:ext cx="10515601" cy="4378089"/>
        </p:xfrm>
        <a:graphic>
          <a:graphicData uri="http://schemas.openxmlformats.org/drawingml/2006/table">
            <a:tbl>
              <a:tblPr firstRow="1" bandRow="1">
                <a:noFill/>
                <a:tableStyleId>{9D7B26C5-4107-4FEC-AEDC-1716B250A1EF}</a:tableStyleId>
              </a:tblPr>
              <a:tblGrid>
                <a:gridCol w="3037114">
                  <a:extLst>
                    <a:ext uri="{9D8B030D-6E8A-4147-A177-3AD203B41FA5}">
                      <a16:colId xmlns:a16="http://schemas.microsoft.com/office/drawing/2014/main" val="3174394637"/>
                    </a:ext>
                  </a:extLst>
                </a:gridCol>
                <a:gridCol w="4586515">
                  <a:extLst>
                    <a:ext uri="{9D8B030D-6E8A-4147-A177-3AD203B41FA5}">
                      <a16:colId xmlns:a16="http://schemas.microsoft.com/office/drawing/2014/main" val="1963359713"/>
                    </a:ext>
                  </a:extLst>
                </a:gridCol>
                <a:gridCol w="2891972">
                  <a:extLst>
                    <a:ext uri="{9D8B030D-6E8A-4147-A177-3AD203B41FA5}">
                      <a16:colId xmlns:a16="http://schemas.microsoft.com/office/drawing/2014/main" val="2494824145"/>
                    </a:ext>
                  </a:extLst>
                </a:gridCol>
              </a:tblGrid>
              <a:tr h="968645">
                <a:tc>
                  <a:txBody>
                    <a:bodyPr/>
                    <a:lstStyle/>
                    <a:p>
                      <a:r>
                        <a:rPr lang="en-US" sz="1900" b="0" cap="none" spc="150" baseline="0" dirty="0">
                          <a:solidFill>
                            <a:schemeClr val="lt1"/>
                          </a:solidFill>
                          <a:latin typeface="Segoe UI" panose="020B0502040204020203" pitchFamily="34" charset="0"/>
                          <a:cs typeface="Segoe UI" panose="020B0502040204020203" pitchFamily="34" charset="0"/>
                        </a:rPr>
                        <a:t>Issue</a:t>
                      </a:r>
                    </a:p>
                  </a:txBody>
                  <a:tcPr marL="166370" marR="166370" marT="166370" marB="166370">
                    <a:lnL w="12700" cmpd="sng">
                      <a:noFill/>
                    </a:lnL>
                    <a:lnR w="12700" cmpd="sng">
                      <a:noFill/>
                    </a:lnR>
                    <a:lnT w="12700" cmpd="sng">
                      <a:noFill/>
                    </a:lnT>
                    <a:lnB w="38100" cmpd="sng">
                      <a:noFill/>
                    </a:lnB>
                    <a:solidFill>
                      <a:srgbClr val="505356"/>
                    </a:solidFill>
                  </a:tcPr>
                </a:tc>
                <a:tc>
                  <a:txBody>
                    <a:bodyPr/>
                    <a:lstStyle/>
                    <a:p>
                      <a:r>
                        <a:rPr lang="en-US" sz="1900" b="0" cap="none" spc="150" dirty="0">
                          <a:solidFill>
                            <a:schemeClr val="lt1"/>
                          </a:solidFill>
                          <a:latin typeface="Segoe UI" panose="020B0502040204020203" pitchFamily="34" charset="0"/>
                          <a:cs typeface="Segoe UI" panose="020B0502040204020203" pitchFamily="34" charset="0"/>
                        </a:rPr>
                        <a:t>Before Calling,</a:t>
                      </a:r>
                      <a:r>
                        <a:rPr lang="en-US" sz="1900" b="0" cap="none" spc="150" baseline="0" dirty="0">
                          <a:solidFill>
                            <a:schemeClr val="lt1"/>
                          </a:solidFill>
                          <a:latin typeface="Segoe UI" panose="020B0502040204020203" pitchFamily="34" charset="0"/>
                          <a:cs typeface="Segoe UI" panose="020B0502040204020203" pitchFamily="34" charset="0"/>
                        </a:rPr>
                        <a:t> </a:t>
                      </a:r>
                      <a:r>
                        <a:rPr lang="en-US" sz="1900" b="0" cap="none" spc="150" dirty="0">
                          <a:solidFill>
                            <a:schemeClr val="lt1"/>
                          </a:solidFill>
                          <a:latin typeface="Segoe UI" panose="020B0502040204020203" pitchFamily="34" charset="0"/>
                          <a:cs typeface="Segoe UI" panose="020B0502040204020203" pitchFamily="34" charset="0"/>
                        </a:rPr>
                        <a:t>Resolve Locally by:</a:t>
                      </a:r>
                    </a:p>
                  </a:txBody>
                  <a:tcPr marL="166370" marR="166370" marT="166370" marB="166370">
                    <a:lnL w="12700" cmpd="sng">
                      <a:noFill/>
                    </a:lnL>
                    <a:lnR w="12700" cmpd="sng">
                      <a:noFill/>
                    </a:lnR>
                    <a:lnT w="12700" cmpd="sng">
                      <a:noFill/>
                    </a:lnT>
                    <a:lnB w="38100" cmpd="sng">
                      <a:noFill/>
                    </a:lnB>
                    <a:solidFill>
                      <a:srgbClr val="505356"/>
                    </a:solidFill>
                  </a:tcPr>
                </a:tc>
                <a:tc>
                  <a:txBody>
                    <a:bodyPr/>
                    <a:lstStyle/>
                    <a:p>
                      <a:r>
                        <a:rPr lang="en-US" sz="1900" b="0" cap="none" spc="150" dirty="0">
                          <a:solidFill>
                            <a:schemeClr val="lt1"/>
                          </a:solidFill>
                          <a:latin typeface="Segoe UI" panose="020B0502040204020203" pitchFamily="34" charset="0"/>
                          <a:cs typeface="Segoe UI" panose="020B0502040204020203" pitchFamily="34" charset="0"/>
                        </a:rPr>
                        <a:t>Contact</a:t>
                      </a:r>
                      <a:r>
                        <a:rPr lang="en-US" sz="1900" b="0" cap="none" spc="150" baseline="0" dirty="0">
                          <a:solidFill>
                            <a:schemeClr val="lt1"/>
                          </a:solidFill>
                          <a:latin typeface="Segoe UI" panose="020B0502040204020203" pitchFamily="34" charset="0"/>
                          <a:cs typeface="Segoe UI" panose="020B0502040204020203" pitchFamily="34" charset="0"/>
                        </a:rPr>
                        <a:t> Support</a:t>
                      </a:r>
                      <a:endParaRPr lang="en-US" sz="1900" b="0" cap="none" spc="150" dirty="0">
                        <a:solidFill>
                          <a:schemeClr val="lt1"/>
                        </a:solidFill>
                        <a:latin typeface="Segoe UI" panose="020B0502040204020203" pitchFamily="34" charset="0"/>
                        <a:cs typeface="Segoe UI" panose="020B0502040204020203" pitchFamily="34" charset="0"/>
                      </a:endParaRPr>
                    </a:p>
                  </a:txBody>
                  <a:tcPr marL="166370" marR="166370" marT="166370" marB="166370">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1343206080"/>
                  </a:ext>
                </a:extLst>
              </a:tr>
              <a:tr h="857731">
                <a:tc>
                  <a:txBody>
                    <a:bodyPr/>
                    <a:lstStyle/>
                    <a:p>
                      <a:r>
                        <a:rPr lang="en-US" sz="1800" cap="none" spc="0" dirty="0">
                          <a:solidFill>
                            <a:schemeClr val="tx1"/>
                          </a:solidFill>
                          <a:latin typeface="Segoe UI" panose="020B0502040204020203" pitchFamily="34" charset="0"/>
                          <a:cs typeface="Segoe UI" panose="020B0502040204020203" pitchFamily="34" charset="0"/>
                        </a:rPr>
                        <a:t>Missing Materials</a:t>
                      </a:r>
                    </a:p>
                  </a:txBody>
                  <a:tcPr marL="166370" marR="166370" marT="166370" marB="166370" anchor="ctr">
                    <a:lnL w="12700" cmpd="sng">
                      <a:noFill/>
                      <a:prstDash val="solid"/>
                    </a:lnL>
                    <a:lnR w="12700" cmpd="sng">
                      <a:noFill/>
                      <a:prstDash val="solid"/>
                    </a:lnR>
                    <a:lnT w="38100" cmpd="sng">
                      <a:noFill/>
                    </a:lnT>
                    <a:lnB w="12700" cmpd="sng">
                      <a:noFill/>
                      <a:prstDash val="solid"/>
                    </a:lnB>
                    <a:noFill/>
                  </a:tcPr>
                </a:tc>
                <a:tc>
                  <a:txBody>
                    <a:bodyPr/>
                    <a:lstStyle/>
                    <a:p>
                      <a:r>
                        <a:rPr lang="en-US" sz="1800" cap="none" spc="0" baseline="0" dirty="0">
                          <a:solidFill>
                            <a:schemeClr val="tx1"/>
                          </a:solidFill>
                          <a:latin typeface="Segoe UI" panose="020B0502040204020203" pitchFamily="34" charset="0"/>
                          <a:cs typeface="Segoe UI" panose="020B0502040204020203" pitchFamily="34" charset="0"/>
                        </a:rPr>
                        <a:t>Missing materials immediately need to be reported to MI.</a:t>
                      </a:r>
                      <a:endParaRPr lang="en-US" sz="1800" i="1" cap="none" spc="0" dirty="0">
                        <a:solidFill>
                          <a:schemeClr val="tx1"/>
                        </a:solidFill>
                        <a:latin typeface="Segoe UI" panose="020B0502040204020203" pitchFamily="34" charset="0"/>
                        <a:cs typeface="Segoe UI" panose="020B0502040204020203" pitchFamily="34" charset="0"/>
                      </a:endParaRPr>
                    </a:p>
                  </a:txBody>
                  <a:tcPr marL="166370" marR="166370" marT="166370" marB="166370" anchor="ctr">
                    <a:lnL w="12700" cmpd="sng">
                      <a:noFill/>
                      <a:prstDash val="solid"/>
                    </a:lnL>
                    <a:lnR w="12700" cmpd="sng">
                      <a:noFill/>
                      <a:prstDash val="solid"/>
                    </a:lnR>
                    <a:lnT w="38100" cmpd="sng">
                      <a:noFill/>
                    </a:lnT>
                    <a:lnB w="12700" cmpd="sng">
                      <a:noFill/>
                      <a:prstDash val="solid"/>
                    </a:lnB>
                    <a:noFill/>
                  </a:tcPr>
                </a:tc>
                <a:tc>
                  <a:txBody>
                    <a:bodyPr/>
                    <a:lstStyle/>
                    <a:p>
                      <a:pPr algn="l"/>
                      <a:r>
                        <a:rPr lang="en-US" sz="1800" u="none" cap="none" spc="0">
                          <a:solidFill>
                            <a:schemeClr val="tx1"/>
                          </a:solidFill>
                          <a:effectLst/>
                          <a:latin typeface="Segoe UI" panose="020B0502040204020203" pitchFamily="34" charset="0"/>
                          <a:cs typeface="Segoe UI" panose="020B0502040204020203" pitchFamily="34" charset="0"/>
                        </a:rPr>
                        <a:t>MI Help Desk </a:t>
                      </a:r>
                      <a:r>
                        <a:rPr lang="en-US" sz="1800" u="none" cap="none" spc="0" baseline="0">
                          <a:solidFill>
                            <a:schemeClr val="tx1"/>
                          </a:solidFill>
                          <a:effectLst/>
                          <a:latin typeface="Segoe UI" panose="020B0502040204020203" pitchFamily="34" charset="0"/>
                          <a:cs typeface="Segoe UI" panose="020B0502040204020203" pitchFamily="34" charset="0"/>
                        </a:rPr>
                        <a:t> </a:t>
                      </a:r>
                    </a:p>
                    <a:p>
                      <a:pPr algn="l"/>
                      <a:r>
                        <a:rPr lang="en-US" sz="1800" cap="none" spc="0">
                          <a:solidFill>
                            <a:schemeClr val="tx1"/>
                          </a:solidFill>
                          <a:effectLst/>
                          <a:latin typeface="Segoe UI" panose="020B0502040204020203" pitchFamily="34" charset="0"/>
                          <a:cs typeface="Segoe UI" panose="020B0502040204020203" pitchFamily="34" charset="0"/>
                        </a:rPr>
                        <a:t>1-866-762-1056,</a:t>
                      </a:r>
                      <a:r>
                        <a:rPr lang="en-US" sz="1800" cap="none" spc="0" baseline="0">
                          <a:solidFill>
                            <a:schemeClr val="tx1"/>
                          </a:solidFill>
                          <a:effectLst/>
                          <a:latin typeface="Segoe UI" panose="020B0502040204020203" pitchFamily="34" charset="0"/>
                          <a:cs typeface="Segoe UI" panose="020B0502040204020203" pitchFamily="34" charset="0"/>
                        </a:rPr>
                        <a:t> or </a:t>
                      </a:r>
                      <a:r>
                        <a:rPr lang="en-US" sz="1800" u="sng" cap="none" spc="0">
                          <a:solidFill>
                            <a:schemeClr val="tx1"/>
                          </a:solidFill>
                          <a:effectLst/>
                          <a:latin typeface="Segoe UI" panose="020B0502040204020203" pitchFamily="34" charset="0"/>
                          <a:cs typeface="Segoe UI" panose="020B0502040204020203" pitchFamily="34" charset="0"/>
                        </a:rPr>
                        <a:t>MIHelp@measinc.com</a:t>
                      </a:r>
                      <a:endParaRPr lang="en-US" sz="1800" u="sng" cap="none" spc="0">
                        <a:solidFill>
                          <a:schemeClr val="tx1"/>
                        </a:solidFill>
                        <a:latin typeface="Segoe UI" panose="020B0502040204020203" pitchFamily="34" charset="0"/>
                        <a:cs typeface="Segoe UI" panose="020B0502040204020203" pitchFamily="34" charset="0"/>
                      </a:endParaRPr>
                    </a:p>
                  </a:txBody>
                  <a:tcPr marL="166370" marR="166370" marT="166370" marB="166370"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697992241"/>
                  </a:ext>
                </a:extLst>
              </a:tr>
              <a:tr h="1098044">
                <a:tc>
                  <a:txBody>
                    <a:bodyPr/>
                    <a:lstStyle/>
                    <a:p>
                      <a:r>
                        <a:rPr lang="en-US" sz="1800" cap="none" spc="0" dirty="0">
                          <a:solidFill>
                            <a:schemeClr val="tx1"/>
                          </a:solidFill>
                          <a:latin typeface="Segoe UI" panose="020B0502040204020203" pitchFamily="34" charset="0"/>
                          <a:cs typeface="Segoe UI" panose="020B0502040204020203" pitchFamily="34" charset="0"/>
                        </a:rPr>
                        <a:t>ARMS, Security Reports</a:t>
                      </a:r>
                    </a:p>
                  </a:txBody>
                  <a:tcPr marL="166370" marR="166370" marT="166370" marB="16637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800" cap="none" spc="0" dirty="0">
                          <a:solidFill>
                            <a:schemeClr val="tx1"/>
                          </a:solidFill>
                          <a:latin typeface="Segoe UI" panose="020B0502040204020203" pitchFamily="34" charset="0"/>
                          <a:cs typeface="Segoe UI" panose="020B0502040204020203" pitchFamily="34" charset="0"/>
                        </a:rPr>
                        <a:t>Viewing PDFs of ARMS Reports, reviewing the ARMS Training module, and reviewing the Professional Assessment Standards</a:t>
                      </a:r>
                    </a:p>
                  </a:txBody>
                  <a:tcPr marL="166370" marR="166370" marT="166370" marB="16637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cap="none" spc="0" baseline="0" dirty="0">
                          <a:solidFill>
                            <a:schemeClr val="tx1"/>
                          </a:solidFill>
                          <a:latin typeface="Segoe UI" panose="020B0502040204020203" pitchFamily="34" charset="0"/>
                          <a:cs typeface="Segoe UI" panose="020B0502040204020203" pitchFamily="34" charset="0"/>
                        </a:rPr>
                        <a:t>Assessment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cap="none" spc="0" baseline="0" dirty="0">
                          <a:solidFill>
                            <a:schemeClr val="tx1"/>
                          </a:solidFill>
                          <a:latin typeface="Segoe UI" panose="020B0502040204020203" pitchFamily="34" charset="0"/>
                          <a:cs typeface="Segoe UI" panose="020B0502040204020203" pitchFamily="34" charset="0"/>
                          <a:hlinkClick r:id="rId3"/>
                        </a:rPr>
                        <a:t>assessment@k12.wa.us</a:t>
                      </a:r>
                      <a:r>
                        <a:rPr lang="en-US" sz="1800" u="none" cap="none" spc="0" baseline="0" dirty="0">
                          <a:solidFill>
                            <a:schemeClr val="tx1"/>
                          </a:solidFill>
                          <a:latin typeface="Segoe UI" panose="020B0502040204020203" pitchFamily="34" charset="0"/>
                          <a:cs typeface="Segoe UI" panose="020B0502040204020203" pitchFamily="34" charset="0"/>
                        </a:rPr>
                        <a:t> </a:t>
                      </a:r>
                    </a:p>
                  </a:txBody>
                  <a:tcPr marL="166370" marR="166370" marT="166370" marB="16637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116473271"/>
                  </a:ext>
                </a:extLst>
              </a:tr>
              <a:tr h="1098044">
                <a:tc>
                  <a:txBody>
                    <a:bodyPr/>
                    <a:lstStyle/>
                    <a:p>
                      <a:r>
                        <a:rPr lang="en-US" sz="1800" cap="none" spc="0">
                          <a:solidFill>
                            <a:schemeClr val="tx1"/>
                          </a:solidFill>
                          <a:latin typeface="Segoe UI" panose="020B0502040204020203" pitchFamily="34" charset="0"/>
                          <a:cs typeface="Segoe UI" panose="020B0502040204020203" pitchFamily="34" charset="0"/>
                        </a:rPr>
                        <a:t>General Assessment Questions</a:t>
                      </a:r>
                    </a:p>
                  </a:txBody>
                  <a:tcPr marL="166370" marR="166370" marT="166370" marB="166370"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800" cap="none" spc="0" dirty="0">
                          <a:solidFill>
                            <a:schemeClr val="tx1"/>
                          </a:solidFill>
                          <a:latin typeface="Segoe UI" panose="020B0502040204020203" pitchFamily="34" charset="0"/>
                          <a:cs typeface="Segoe UI" panose="020B0502040204020203" pitchFamily="34" charset="0"/>
                        </a:rPr>
                        <a:t>We welcome all DC emails.</a:t>
                      </a:r>
                    </a:p>
                  </a:txBody>
                  <a:tcPr marL="166370" marR="166370" marT="166370" marB="166370"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cap="none" spc="0" baseline="0" dirty="0">
                          <a:solidFill>
                            <a:schemeClr val="tx1"/>
                          </a:solidFill>
                          <a:latin typeface="Segoe UI" panose="020B0502040204020203" pitchFamily="34" charset="0"/>
                          <a:cs typeface="Segoe UI" panose="020B0502040204020203" pitchFamily="34" charset="0"/>
                        </a:rPr>
                        <a:t>Assessment@k12.wa.us</a:t>
                      </a:r>
                    </a:p>
                  </a:txBody>
                  <a:tcPr marL="166370" marR="166370" marT="166370" marB="16637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27927039"/>
                  </a:ext>
                </a:extLst>
              </a:tr>
            </a:tbl>
          </a:graphicData>
        </a:graphic>
      </p:graphicFrame>
    </p:spTree>
    <p:extLst>
      <p:ext uri="{BB962C8B-B14F-4D97-AF65-F5344CB8AC3E}">
        <p14:creationId xmlns:p14="http://schemas.microsoft.com/office/powerpoint/2010/main" val="2687468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Revision Log</a:t>
            </a:r>
          </a:p>
        </p:txBody>
      </p:sp>
      <p:sp>
        <p:nvSpPr>
          <p:cNvPr id="3" name="Content Placeholder 2"/>
          <p:cNvSpPr>
            <a:spLocks noGrp="1"/>
          </p:cNvSpPr>
          <p:nvPr>
            <p:ph idx="1"/>
          </p:nvPr>
        </p:nvSpPr>
        <p:spPr>
          <a:xfrm>
            <a:off x="838200" y="1882775"/>
            <a:ext cx="10515600" cy="425859"/>
          </a:xfrm>
        </p:spPr>
        <p:txBody>
          <a:bodyPr>
            <a:normAutofit/>
          </a:bodyPr>
          <a:lstStyle/>
          <a:p>
            <a:pPr marL="0" indent="0">
              <a:buNone/>
            </a:pPr>
            <a:r>
              <a:rPr lang="en-US" sz="2400" dirty="0"/>
              <a:t>Updates to the module made after January 9, 2024 are noted below.</a:t>
            </a:r>
          </a:p>
        </p:txBody>
      </p:sp>
      <p:graphicFrame>
        <p:nvGraphicFramePr>
          <p:cNvPr id="7" name="Table 6" descr="This table has four rows and multiple blank columns. Information will be added if updates are needed to this PowerPoint after the date published. "/>
          <p:cNvGraphicFramePr>
            <a:graphicFrameLocks noGrp="1"/>
          </p:cNvGraphicFramePr>
          <p:nvPr>
            <p:extLst>
              <p:ext uri="{D42A27DB-BD31-4B8C-83A1-F6EECF244321}">
                <p14:modId xmlns:p14="http://schemas.microsoft.com/office/powerpoint/2010/main" val="3512774620"/>
              </p:ext>
            </p:extLst>
          </p:nvPr>
        </p:nvGraphicFramePr>
        <p:xfrm>
          <a:off x="838200" y="2673189"/>
          <a:ext cx="10058400" cy="1306150"/>
        </p:xfrm>
        <a:graphic>
          <a:graphicData uri="http://schemas.openxmlformats.org/drawingml/2006/table">
            <a:tbl>
              <a:tblPr firstRow="1" bandRow="1">
                <a:tableStyleId>{B301B821-A1FF-4177-AEE7-76D212191A09}</a:tableStyleId>
              </a:tblPr>
              <a:tblGrid>
                <a:gridCol w="1324356">
                  <a:extLst>
                    <a:ext uri="{9D8B030D-6E8A-4147-A177-3AD203B41FA5}">
                      <a16:colId xmlns:a16="http://schemas.microsoft.com/office/drawing/2014/main" val="3576587968"/>
                    </a:ext>
                  </a:extLst>
                </a:gridCol>
                <a:gridCol w="1320631">
                  <a:extLst>
                    <a:ext uri="{9D8B030D-6E8A-4147-A177-3AD203B41FA5}">
                      <a16:colId xmlns:a16="http://schemas.microsoft.com/office/drawing/2014/main" val="2331451857"/>
                    </a:ext>
                  </a:extLst>
                </a:gridCol>
                <a:gridCol w="5330862">
                  <a:extLst>
                    <a:ext uri="{9D8B030D-6E8A-4147-A177-3AD203B41FA5}">
                      <a16:colId xmlns:a16="http://schemas.microsoft.com/office/drawing/2014/main" val="1328445755"/>
                    </a:ext>
                  </a:extLst>
                </a:gridCol>
                <a:gridCol w="2082551">
                  <a:extLst>
                    <a:ext uri="{9D8B030D-6E8A-4147-A177-3AD203B41FA5}">
                      <a16:colId xmlns:a16="http://schemas.microsoft.com/office/drawing/2014/main" val="729241242"/>
                    </a:ext>
                  </a:extLst>
                </a:gridCol>
              </a:tblGrid>
              <a:tr h="564470">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r>
                        <a:rPr lang="en-US" sz="2000" dirty="0">
                          <a:solidFill>
                            <a:schemeClr val="bg2"/>
                          </a:solidFill>
                        </a:rPr>
                        <a:t>Slide</a:t>
                      </a:r>
                      <a:endParaRPr lang="en-US" sz="2000" dirty="0">
                        <a:solidFill>
                          <a:schemeClr val="bg2"/>
                        </a:solidFill>
                        <a:latin typeface="Segoe UI" panose="020B0502040204020203" pitchFamily="34" charset="0"/>
                        <a:cs typeface="Segoe UI" panose="020B0502040204020203" pitchFamily="34" charset="0"/>
                      </a:endParaRPr>
                    </a:p>
                  </a:txBody>
                  <a:tcPr/>
                </a:tc>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r>
                        <a:rPr lang="en-US" sz="2000" dirty="0">
                          <a:solidFill>
                            <a:schemeClr val="bg2"/>
                          </a:solidFill>
                        </a:rPr>
                        <a:t>Section</a:t>
                      </a:r>
                      <a:endParaRPr lang="en-US" sz="2000" dirty="0">
                        <a:solidFill>
                          <a:schemeClr val="bg2"/>
                        </a:solidFill>
                        <a:latin typeface="Segoe UI" panose="020B0502040204020203" pitchFamily="34" charset="0"/>
                        <a:cs typeface="Segoe UI" panose="020B0502040204020203" pitchFamily="34" charset="0"/>
                      </a:endParaRPr>
                    </a:p>
                  </a:txBody>
                  <a:tcPr/>
                </a:tc>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r>
                        <a:rPr lang="en-US" sz="2000" dirty="0">
                          <a:solidFill>
                            <a:schemeClr val="bg2"/>
                          </a:solidFill>
                        </a:rPr>
                        <a:t>Description of Revision</a:t>
                      </a:r>
                      <a:endParaRPr lang="en-US" sz="2000" dirty="0">
                        <a:solidFill>
                          <a:schemeClr val="bg2"/>
                        </a:solidFill>
                        <a:latin typeface="Segoe UI" panose="020B0502040204020203" pitchFamily="34" charset="0"/>
                        <a:cs typeface="Segoe UI" panose="020B0502040204020203" pitchFamily="34" charset="0"/>
                      </a:endParaRPr>
                    </a:p>
                  </a:txBody>
                  <a:tcPr/>
                </a:tc>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r>
                        <a:rPr lang="en-US" sz="2000" dirty="0">
                          <a:solidFill>
                            <a:schemeClr val="bg2"/>
                          </a:solidFill>
                        </a:rPr>
                        <a:t>Revision Date</a:t>
                      </a:r>
                      <a:endParaRPr lang="en-US" sz="2000" dirty="0">
                        <a:solidFill>
                          <a:schemeClr val="bg2"/>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093478319"/>
                  </a:ext>
                </a:extLst>
              </a:tr>
              <a:tr h="370840">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endParaRPr lang="en-US" dirty="0">
                        <a:solidFill>
                          <a:schemeClr val="accent5">
                            <a:lumMod val="40000"/>
                            <a:lumOff val="60000"/>
                          </a:schemeClr>
                        </a:solidFill>
                        <a:latin typeface="Segoe UI" panose="020B0502040204020203" pitchFamily="34" charset="0"/>
                        <a:cs typeface="Segoe UI" panose="020B0502040204020203" pitchFamily="34" charset="0"/>
                      </a:endParaRPr>
                    </a:p>
                  </a:txBody>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5">
                            <a:lumMod val="40000"/>
                            <a:lumOff val="60000"/>
                          </a:schemeClr>
                        </a:solidFill>
                        <a:latin typeface="Segoe UI" panose="020B0502040204020203" pitchFamily="34" charset="0"/>
                        <a:cs typeface="Segoe UI" panose="020B0502040204020203" pitchFamily="34" charset="0"/>
                      </a:endParaRPr>
                    </a:p>
                  </a:txBody>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endParaRPr lang="en-US" dirty="0">
                        <a:solidFill>
                          <a:schemeClr val="accent5">
                            <a:lumMod val="40000"/>
                            <a:lumOff val="60000"/>
                          </a:schemeClr>
                        </a:solidFill>
                        <a:latin typeface="Segoe UI" panose="020B0502040204020203" pitchFamily="34" charset="0"/>
                        <a:cs typeface="Segoe UI" panose="020B0502040204020203" pitchFamily="34" charset="0"/>
                      </a:endParaRPr>
                    </a:p>
                  </a:txBody>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endParaRPr lang="en-US" dirty="0">
                        <a:solidFill>
                          <a:schemeClr val="accent5">
                            <a:lumMod val="40000"/>
                            <a:lumOff val="60000"/>
                          </a:schemeClr>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701642281"/>
                  </a:ext>
                </a:extLst>
              </a:tr>
              <a:tr h="370840">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endParaRPr lang="en-US" dirty="0">
                        <a:solidFill>
                          <a:schemeClr val="accent5">
                            <a:lumMod val="20000"/>
                            <a:lumOff val="80000"/>
                          </a:schemeClr>
                        </a:solidFill>
                        <a:latin typeface="Segoe UI" panose="020B0502040204020203" pitchFamily="34" charset="0"/>
                        <a:cs typeface="Segoe UI" panose="020B0502040204020203" pitchFamily="34" charset="0"/>
                      </a:endParaRPr>
                    </a:p>
                  </a:txBody>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endParaRPr lang="en-US" dirty="0">
                        <a:solidFill>
                          <a:schemeClr val="accent5">
                            <a:lumMod val="20000"/>
                            <a:lumOff val="80000"/>
                          </a:schemeClr>
                        </a:solidFill>
                        <a:latin typeface="Segoe UI" panose="020B0502040204020203" pitchFamily="34" charset="0"/>
                        <a:cs typeface="Segoe UI" panose="020B0502040204020203" pitchFamily="34" charset="0"/>
                      </a:endParaRPr>
                    </a:p>
                  </a:txBody>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endParaRPr lang="en-US" dirty="0">
                        <a:solidFill>
                          <a:schemeClr val="accent5">
                            <a:lumMod val="20000"/>
                            <a:lumOff val="80000"/>
                          </a:schemeClr>
                        </a:solidFill>
                        <a:latin typeface="Segoe UI" panose="020B0502040204020203" pitchFamily="34" charset="0"/>
                        <a:cs typeface="Segoe UI" panose="020B0502040204020203" pitchFamily="34" charset="0"/>
                      </a:endParaRPr>
                    </a:p>
                  </a:txBody>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endParaRPr lang="en-US" dirty="0">
                        <a:solidFill>
                          <a:schemeClr val="accent5">
                            <a:lumMod val="20000"/>
                            <a:lumOff val="80000"/>
                          </a:schemeClr>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866116911"/>
                  </a:ext>
                </a:extLst>
              </a:tr>
            </a:tbl>
          </a:graphicData>
        </a:graphic>
      </p:graphicFrame>
    </p:spTree>
    <p:extLst>
      <p:ext uri="{BB962C8B-B14F-4D97-AF65-F5344CB8AC3E}">
        <p14:creationId xmlns:p14="http://schemas.microsoft.com/office/powerpoint/2010/main" val="64222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6828-ED63-42E2-9C7F-1A5309A935F4}"/>
              </a:ext>
            </a:extLst>
          </p:cNvPr>
          <p:cNvSpPr>
            <a:spLocks noGrp="1"/>
          </p:cNvSpPr>
          <p:nvPr>
            <p:ph type="title"/>
          </p:nvPr>
        </p:nvSpPr>
        <p:spPr>
          <a:xfrm>
            <a:off x="838200" y="365125"/>
            <a:ext cx="10515600" cy="1325563"/>
          </a:xfrm>
        </p:spPr>
        <p:txBody>
          <a:bodyPr anchor="ctr">
            <a:normAutofit/>
          </a:bodyPr>
          <a:lstStyle/>
          <a:p>
            <a:r>
              <a:rPr lang="en-US" dirty="0"/>
              <a:t>Definitions and Acronyms</a:t>
            </a:r>
          </a:p>
        </p:txBody>
      </p:sp>
      <p:graphicFrame>
        <p:nvGraphicFramePr>
          <p:cNvPr id="3" name="Content Placeholder 5">
            <a:extLst>
              <a:ext uri="{FF2B5EF4-FFF2-40B4-BE49-F238E27FC236}">
                <a16:creationId xmlns:a16="http://schemas.microsoft.com/office/drawing/2014/main" id="{C26F6B49-48AE-46EC-A573-4B17BF8ADBA5}"/>
              </a:ext>
            </a:extLst>
          </p:cNvPr>
          <p:cNvGraphicFramePr>
            <a:graphicFrameLocks/>
          </p:cNvGraphicFramePr>
          <p:nvPr>
            <p:extLst>
              <p:ext uri="{D42A27DB-BD31-4B8C-83A1-F6EECF244321}">
                <p14:modId xmlns:p14="http://schemas.microsoft.com/office/powerpoint/2010/main" val="807803092"/>
              </p:ext>
            </p:extLst>
          </p:nvPr>
        </p:nvGraphicFramePr>
        <p:xfrm>
          <a:off x="838200" y="1817693"/>
          <a:ext cx="10515603" cy="382633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217370151"/>
                    </a:ext>
                  </a:extLst>
                </a:gridCol>
                <a:gridCol w="4250724">
                  <a:extLst>
                    <a:ext uri="{9D8B030D-6E8A-4147-A177-3AD203B41FA5}">
                      <a16:colId xmlns:a16="http://schemas.microsoft.com/office/drawing/2014/main" val="1064987099"/>
                    </a:ext>
                  </a:extLst>
                </a:gridCol>
                <a:gridCol w="1025611">
                  <a:extLst>
                    <a:ext uri="{9D8B030D-6E8A-4147-A177-3AD203B41FA5}">
                      <a16:colId xmlns:a16="http://schemas.microsoft.com/office/drawing/2014/main" val="3197738928"/>
                    </a:ext>
                  </a:extLst>
                </a:gridCol>
                <a:gridCol w="4248668">
                  <a:extLst>
                    <a:ext uri="{9D8B030D-6E8A-4147-A177-3AD203B41FA5}">
                      <a16:colId xmlns:a16="http://schemas.microsoft.com/office/drawing/2014/main" val="1955152947"/>
                    </a:ext>
                  </a:extLst>
                </a:gridCol>
              </a:tblGrid>
              <a:tr h="431262">
                <a:tc>
                  <a:txBody>
                    <a:bodyPr/>
                    <a:lstStyle/>
                    <a:p>
                      <a:pPr defTabSz="965200"/>
                      <a:r>
                        <a:rPr lang="en-US" sz="1600" b="0" cap="none" spc="0">
                          <a:solidFill>
                            <a:schemeClr val="bg1"/>
                          </a:solidFill>
                          <a:latin typeface="Segoe UI Semibold" panose="020B0702040204020203" pitchFamily="34" charset="0"/>
                          <a:cs typeface="Segoe UI Semibold" panose="020B0702040204020203" pitchFamily="34" charset="0"/>
                        </a:rPr>
                        <a:t>Acronym</a:t>
                      </a:r>
                    </a:p>
                  </a:txBody>
                  <a:tcPr marL="63778" marR="45556" marT="91112" marB="91112" anchor="ctr"/>
                </a:tc>
                <a:tc>
                  <a:txBody>
                    <a:bodyPr/>
                    <a:lstStyle/>
                    <a:p>
                      <a:r>
                        <a:rPr lang="en-US" sz="1600" b="0" cap="none" spc="0" dirty="0">
                          <a:solidFill>
                            <a:schemeClr val="bg1"/>
                          </a:solidFill>
                          <a:latin typeface="Segoe UI Semibold" panose="020B0702040204020203" pitchFamily="34" charset="0"/>
                          <a:cs typeface="Segoe UI Semibold" panose="020B0702040204020203" pitchFamily="34" charset="0"/>
                        </a:rPr>
                        <a:t>Definition</a:t>
                      </a:r>
                    </a:p>
                  </a:txBody>
                  <a:tcPr marL="63778" marR="45556" marT="91112" marB="91112" anchor="ctr"/>
                </a:tc>
                <a:tc>
                  <a:txBody>
                    <a:bodyPr/>
                    <a:lstStyle/>
                    <a:p>
                      <a:r>
                        <a:rPr lang="en-US" sz="1600" b="0" cap="none" spc="0">
                          <a:solidFill>
                            <a:schemeClr val="bg1"/>
                          </a:solidFill>
                          <a:latin typeface="Segoe UI Semibold" panose="020B0702040204020203" pitchFamily="34" charset="0"/>
                          <a:cs typeface="Segoe UI Semibold" panose="020B0702040204020203" pitchFamily="34" charset="0"/>
                        </a:rPr>
                        <a:t>Acronym</a:t>
                      </a:r>
                    </a:p>
                  </a:txBody>
                  <a:tcPr marL="63778" marR="45556" marT="91112" marB="91112" anchor="ctr"/>
                </a:tc>
                <a:tc>
                  <a:txBody>
                    <a:bodyPr/>
                    <a:lstStyle/>
                    <a:p>
                      <a:r>
                        <a:rPr lang="en-US" sz="1600" b="0" cap="none" spc="0" dirty="0">
                          <a:solidFill>
                            <a:schemeClr val="bg1"/>
                          </a:solidFill>
                          <a:latin typeface="Segoe UI Semibold" panose="020B0702040204020203" pitchFamily="34" charset="0"/>
                          <a:cs typeface="Segoe UI Semibold" panose="020B0702040204020203" pitchFamily="34" charset="0"/>
                        </a:rPr>
                        <a:t>Definition</a:t>
                      </a:r>
                    </a:p>
                  </a:txBody>
                  <a:tcPr marL="63778" marR="45556" marT="91112" marB="91112" anchor="ctr"/>
                </a:tc>
                <a:extLst>
                  <a:ext uri="{0D108BD9-81ED-4DB2-BD59-A6C34878D82A}">
                    <a16:rowId xmlns:a16="http://schemas.microsoft.com/office/drawing/2014/main" val="2585608797"/>
                  </a:ext>
                </a:extLst>
              </a:tr>
              <a:tr h="537559">
                <a:tc>
                  <a:txBody>
                    <a:bodyPr/>
                    <a:lstStyle/>
                    <a:p>
                      <a:r>
                        <a:rPr lang="en-US" sz="1600" cap="none" spc="0" dirty="0">
                          <a:solidFill>
                            <a:schemeClr val="tx1"/>
                          </a:solidFill>
                        </a:rPr>
                        <a:t>DC or DAC</a:t>
                      </a:r>
                      <a:endParaRPr lang="en-US" sz="1600" cap="none" spc="0" dirty="0">
                        <a:solidFill>
                          <a:schemeClr val="tx1"/>
                        </a:solidFill>
                        <a:latin typeface="+mn-lt"/>
                        <a:cs typeface="Segoe UI" panose="020B0502040204020203" pitchFamily="34" charset="0"/>
                      </a:endParaRPr>
                    </a:p>
                  </a:txBody>
                  <a:tcPr marL="63778" marR="45556" marT="45556" marB="911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cap="none" spc="0">
                          <a:solidFill>
                            <a:schemeClr val="tx1"/>
                          </a:solidFill>
                          <a:effectLst/>
                        </a:rPr>
                        <a:t>District Assessment Coordinator</a:t>
                      </a:r>
                      <a:endParaRPr lang="en-US" sz="1600" kern="1200" cap="none" spc="0">
                        <a:solidFill>
                          <a:schemeClr val="tx1"/>
                        </a:solidFill>
                        <a:effectLst/>
                        <a:latin typeface="+mn-lt"/>
                        <a:ea typeface="Calibri" panose="020F0502020204030204" pitchFamily="34" charset="0"/>
                        <a:cs typeface="Segoe UI" panose="020B0502040204020203" pitchFamily="34" charset="0"/>
                      </a:endParaRPr>
                    </a:p>
                  </a:txBody>
                  <a:tcPr marL="63778" marR="45556" marT="45556" marB="91112"/>
                </a:tc>
                <a:tc>
                  <a:txBody>
                    <a:bodyPr/>
                    <a:lstStyle/>
                    <a:p>
                      <a:r>
                        <a:rPr lang="en-US" sz="1600" cap="none" spc="0" dirty="0">
                          <a:solidFill>
                            <a:schemeClr val="tx1"/>
                          </a:solidFill>
                          <a:latin typeface="+mn-lt"/>
                          <a:cs typeface="Segoe UI" panose="020B0502040204020203" pitchFamily="34" charset="0"/>
                        </a:rPr>
                        <a:t>TAM</a:t>
                      </a:r>
                    </a:p>
                  </a:txBody>
                  <a:tcPr marL="63778" marR="45556" marT="45556" marB="911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cap="none" spc="0" dirty="0">
                          <a:solidFill>
                            <a:schemeClr val="tx1"/>
                          </a:solidFill>
                          <a:effectLst/>
                          <a:latin typeface="+mn-lt"/>
                          <a:ea typeface="Calibri" panose="020F0502020204030204" pitchFamily="34" charset="0"/>
                          <a:cs typeface="Segoe UI" panose="020B0502040204020203" pitchFamily="34" charset="0"/>
                        </a:rPr>
                        <a:t>Test Administration Manual</a:t>
                      </a:r>
                    </a:p>
                  </a:txBody>
                  <a:tcPr marL="63778" marR="45556" marT="45556" marB="91112"/>
                </a:tc>
                <a:extLst>
                  <a:ext uri="{0D108BD9-81ED-4DB2-BD59-A6C34878D82A}">
                    <a16:rowId xmlns:a16="http://schemas.microsoft.com/office/drawing/2014/main" val="848781342"/>
                  </a:ext>
                </a:extLst>
              </a:tr>
              <a:tr h="355336">
                <a:tc>
                  <a:txBody>
                    <a:bodyPr/>
                    <a:lstStyle/>
                    <a:p>
                      <a:r>
                        <a:rPr lang="en-US" sz="1600" cap="none" spc="0">
                          <a:solidFill>
                            <a:schemeClr val="tx1"/>
                          </a:solidFill>
                        </a:rPr>
                        <a:t>DA</a:t>
                      </a:r>
                      <a:endParaRPr lang="en-US" sz="1600" cap="none" spc="0">
                        <a:solidFill>
                          <a:schemeClr val="tx1"/>
                        </a:solidFill>
                        <a:latin typeface="+mn-lt"/>
                        <a:cs typeface="Segoe UI" panose="020B0502040204020203" pitchFamily="34" charset="0"/>
                      </a:endParaRPr>
                    </a:p>
                  </a:txBody>
                  <a:tcPr marL="63778" marR="45556" marT="45556" marB="911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cap="none" spc="0" dirty="0">
                          <a:solidFill>
                            <a:schemeClr val="tx1"/>
                          </a:solidFill>
                          <a:effectLst/>
                        </a:rPr>
                        <a:t>District Administrator</a:t>
                      </a:r>
                      <a:endParaRPr lang="en-US" sz="1600" kern="1200" cap="none" spc="0" dirty="0">
                        <a:solidFill>
                          <a:schemeClr val="tx1"/>
                        </a:solidFill>
                        <a:effectLst/>
                        <a:latin typeface="+mn-lt"/>
                        <a:ea typeface="Calibri" panose="020F0502020204030204" pitchFamily="34" charset="0"/>
                        <a:cs typeface="Segoe UI" panose="020B0502040204020203" pitchFamily="34" charset="0"/>
                      </a:endParaRPr>
                    </a:p>
                  </a:txBody>
                  <a:tcPr marL="63778" marR="45556" marT="45556" marB="91112"/>
                </a:tc>
                <a:tc>
                  <a:txBody>
                    <a:bodyPr/>
                    <a:lstStyle/>
                    <a:p>
                      <a:r>
                        <a:rPr lang="en-US" sz="1600" kern="1200" cap="none" spc="0">
                          <a:solidFill>
                            <a:schemeClr val="tx1"/>
                          </a:solidFill>
                          <a:effectLst/>
                        </a:rPr>
                        <a:t>TSBP</a:t>
                      </a:r>
                      <a:endParaRPr lang="en-US" sz="1600" cap="none" spc="0">
                        <a:solidFill>
                          <a:schemeClr val="tx1"/>
                        </a:solidFill>
                        <a:latin typeface="+mn-lt"/>
                        <a:cs typeface="Segoe UI" panose="020B0502040204020203" pitchFamily="34" charset="0"/>
                      </a:endParaRPr>
                    </a:p>
                  </a:txBody>
                  <a:tcPr marL="63778" marR="45556" marT="45556" marB="911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cap="none" spc="0">
                          <a:solidFill>
                            <a:schemeClr val="tx1"/>
                          </a:solidFill>
                          <a:effectLst/>
                        </a:rPr>
                        <a:t>Test Security</a:t>
                      </a:r>
                      <a:r>
                        <a:rPr lang="en-US" sz="1600" kern="1200" cap="none" spc="0" baseline="0">
                          <a:solidFill>
                            <a:schemeClr val="tx1"/>
                          </a:solidFill>
                          <a:effectLst/>
                        </a:rPr>
                        <a:t> and Building Plan</a:t>
                      </a:r>
                      <a:endParaRPr lang="en-US" sz="1600" kern="1200" cap="none" spc="0">
                        <a:solidFill>
                          <a:schemeClr val="tx1"/>
                        </a:solidFill>
                        <a:effectLst/>
                        <a:latin typeface="+mn-lt"/>
                        <a:ea typeface="Calibri" panose="020F0502020204030204" pitchFamily="34" charset="0"/>
                        <a:cs typeface="Segoe UI" panose="020B0502040204020203" pitchFamily="34" charset="0"/>
                      </a:endParaRPr>
                    </a:p>
                  </a:txBody>
                  <a:tcPr marL="63778" marR="45556" marT="45556" marB="91112"/>
                </a:tc>
                <a:extLst>
                  <a:ext uri="{0D108BD9-81ED-4DB2-BD59-A6C34878D82A}">
                    <a16:rowId xmlns:a16="http://schemas.microsoft.com/office/drawing/2014/main" val="3656171151"/>
                  </a:ext>
                </a:extLst>
              </a:tr>
              <a:tr h="355336">
                <a:tc>
                  <a:txBody>
                    <a:bodyPr/>
                    <a:lstStyle/>
                    <a:p>
                      <a:r>
                        <a:rPr lang="en-US" sz="1600" kern="1200" cap="none" spc="0">
                          <a:solidFill>
                            <a:schemeClr val="tx1"/>
                          </a:solidFill>
                          <a:effectLst/>
                        </a:rPr>
                        <a:t>SC</a:t>
                      </a:r>
                      <a:endParaRPr lang="en-US" sz="1600" cap="none" spc="0">
                        <a:solidFill>
                          <a:schemeClr val="tx1"/>
                        </a:solidFill>
                        <a:latin typeface="+mn-lt"/>
                        <a:cs typeface="Segoe UI" panose="020B0502040204020203" pitchFamily="34" charset="0"/>
                      </a:endParaRPr>
                    </a:p>
                  </a:txBody>
                  <a:tcPr marL="63778" marR="45556" marT="45556" marB="911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cap="none" spc="0">
                          <a:solidFill>
                            <a:schemeClr val="tx1"/>
                          </a:solidFill>
                          <a:effectLst/>
                        </a:rPr>
                        <a:t>School Test Coordinator</a:t>
                      </a:r>
                      <a:endParaRPr lang="en-US" sz="1600" kern="1200" cap="none" spc="0">
                        <a:solidFill>
                          <a:schemeClr val="tx1"/>
                        </a:solidFill>
                        <a:effectLst/>
                        <a:latin typeface="+mn-lt"/>
                        <a:ea typeface="Calibri" panose="020F0502020204030204" pitchFamily="34" charset="0"/>
                        <a:cs typeface="Segoe UI" panose="020B0502040204020203" pitchFamily="34" charset="0"/>
                      </a:endParaRPr>
                    </a:p>
                  </a:txBody>
                  <a:tcPr marL="63778" marR="45556" marT="45556" marB="91112"/>
                </a:tc>
                <a:tc>
                  <a:txBody>
                    <a:bodyPr/>
                    <a:lstStyle/>
                    <a:p>
                      <a:r>
                        <a:rPr lang="en-US" sz="1600" kern="1200" cap="none" spc="0">
                          <a:solidFill>
                            <a:schemeClr val="tx1"/>
                          </a:solidFill>
                          <a:effectLst/>
                        </a:rPr>
                        <a:t>WCAS</a:t>
                      </a:r>
                      <a:endParaRPr lang="en-US" sz="1600" cap="none" spc="0">
                        <a:solidFill>
                          <a:schemeClr val="tx1"/>
                        </a:solidFill>
                        <a:latin typeface="+mn-lt"/>
                        <a:cs typeface="Segoe UI" panose="020B0502040204020203" pitchFamily="34" charset="0"/>
                      </a:endParaRPr>
                    </a:p>
                  </a:txBody>
                  <a:tcPr marL="63778" marR="45556" marT="45556" marB="911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cap="none" spc="0">
                          <a:solidFill>
                            <a:schemeClr val="tx1"/>
                          </a:solidFill>
                          <a:effectLst/>
                        </a:rPr>
                        <a:t>Washington Comprehensive Assessment of Science</a:t>
                      </a:r>
                      <a:endParaRPr lang="en-US" sz="1600" kern="1200" cap="none" spc="0">
                        <a:solidFill>
                          <a:schemeClr val="tx1"/>
                        </a:solidFill>
                        <a:effectLst/>
                        <a:latin typeface="+mn-lt"/>
                        <a:ea typeface="Calibri" panose="020F0502020204030204" pitchFamily="34" charset="0"/>
                        <a:cs typeface="Segoe UI" panose="020B0502040204020203" pitchFamily="34" charset="0"/>
                      </a:endParaRPr>
                    </a:p>
                  </a:txBody>
                  <a:tcPr marL="63778" marR="45556" marT="45556" marB="91112"/>
                </a:tc>
                <a:extLst>
                  <a:ext uri="{0D108BD9-81ED-4DB2-BD59-A6C34878D82A}">
                    <a16:rowId xmlns:a16="http://schemas.microsoft.com/office/drawing/2014/main" val="1873783647"/>
                  </a:ext>
                </a:extLst>
              </a:tr>
              <a:tr h="355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cap="none" spc="0">
                          <a:solidFill>
                            <a:schemeClr val="tx1"/>
                          </a:solidFill>
                          <a:effectLst/>
                        </a:rPr>
                        <a:t>TA</a:t>
                      </a:r>
                      <a:endParaRPr lang="en-US" sz="1600" cap="none" spc="0">
                        <a:solidFill>
                          <a:schemeClr val="tx1"/>
                        </a:solidFill>
                        <a:latin typeface="+mn-lt"/>
                        <a:cs typeface="Segoe UI" panose="020B0502040204020203" pitchFamily="34" charset="0"/>
                      </a:endParaRPr>
                    </a:p>
                  </a:txBody>
                  <a:tcPr marL="63778" marR="45556" marT="45556" marB="911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a:solidFill>
                            <a:schemeClr val="tx1"/>
                          </a:solidFill>
                        </a:rPr>
                        <a:t>Te</a:t>
                      </a:r>
                      <a:r>
                        <a:rPr lang="en-US" sz="1600" kern="1200" cap="none" spc="0">
                          <a:solidFill>
                            <a:schemeClr val="tx1"/>
                          </a:solidFill>
                          <a:effectLst/>
                        </a:rPr>
                        <a:t>st Administrator</a:t>
                      </a:r>
                      <a:endParaRPr lang="en-US" sz="1600" kern="1200" cap="none" spc="0">
                        <a:solidFill>
                          <a:schemeClr val="tx1"/>
                        </a:solidFill>
                        <a:effectLst/>
                        <a:latin typeface="+mn-lt"/>
                        <a:ea typeface="Calibri" panose="020F0502020204030204" pitchFamily="34" charset="0"/>
                        <a:cs typeface="Segoe UI" panose="020B0502040204020203" pitchFamily="34" charset="0"/>
                      </a:endParaRPr>
                    </a:p>
                  </a:txBody>
                  <a:tcPr marL="63778" marR="45556" marT="45556" marB="91112"/>
                </a:tc>
                <a:tc>
                  <a:txBody>
                    <a:bodyPr/>
                    <a:lstStyle/>
                    <a:p>
                      <a:r>
                        <a:rPr lang="en-US" sz="1600" kern="1200" cap="none" spc="0">
                          <a:solidFill>
                            <a:schemeClr val="tx1"/>
                          </a:solidFill>
                          <a:effectLst/>
                        </a:rPr>
                        <a:t>WCAP</a:t>
                      </a:r>
                      <a:endParaRPr lang="en-US" sz="1600" cap="none" spc="0">
                        <a:solidFill>
                          <a:schemeClr val="tx1"/>
                        </a:solidFill>
                        <a:latin typeface="+mn-lt"/>
                        <a:cs typeface="Segoe UI" panose="020B0502040204020203" pitchFamily="34" charset="0"/>
                      </a:endParaRPr>
                    </a:p>
                  </a:txBody>
                  <a:tcPr marL="63778" marR="45556" marT="45556" marB="911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cap="none" spc="0">
                          <a:solidFill>
                            <a:schemeClr val="tx1"/>
                          </a:solidFill>
                          <a:effectLst/>
                        </a:rPr>
                        <a:t>Washington Comprehensive Assessment Program</a:t>
                      </a:r>
                      <a:endParaRPr lang="en-US" sz="1600" kern="1200" cap="none" spc="0">
                        <a:solidFill>
                          <a:schemeClr val="tx1"/>
                        </a:solidFill>
                        <a:effectLst/>
                        <a:latin typeface="+mn-lt"/>
                        <a:ea typeface="Calibri" panose="020F0502020204030204" pitchFamily="34" charset="0"/>
                        <a:cs typeface="Segoe UI" panose="020B0502040204020203" pitchFamily="34" charset="0"/>
                      </a:endParaRPr>
                    </a:p>
                  </a:txBody>
                  <a:tcPr marL="63778" marR="45556" marT="45556" marB="91112"/>
                </a:tc>
                <a:extLst>
                  <a:ext uri="{0D108BD9-81ED-4DB2-BD59-A6C34878D82A}">
                    <a16:rowId xmlns:a16="http://schemas.microsoft.com/office/drawing/2014/main" val="4006929589"/>
                  </a:ext>
                </a:extLst>
              </a:tr>
              <a:tr h="355336">
                <a:tc>
                  <a:txBody>
                    <a:bodyPr/>
                    <a:lstStyle/>
                    <a:p>
                      <a:r>
                        <a:rPr lang="en-US" sz="1600" cap="none" spc="0">
                          <a:solidFill>
                            <a:schemeClr val="tx1"/>
                          </a:solidFill>
                        </a:rPr>
                        <a:t>ARMS</a:t>
                      </a:r>
                      <a:endParaRPr lang="en-US" sz="1600" cap="none" spc="0">
                        <a:solidFill>
                          <a:schemeClr val="tx1"/>
                        </a:solidFill>
                        <a:latin typeface="+mn-lt"/>
                        <a:cs typeface="Segoe UI" panose="020B0502040204020203" pitchFamily="34" charset="0"/>
                      </a:endParaRPr>
                    </a:p>
                  </a:txBody>
                  <a:tcPr marL="63778" marR="45556" marT="45556" marB="911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cap="none" spc="0">
                          <a:solidFill>
                            <a:schemeClr val="tx1"/>
                          </a:solidFill>
                          <a:effectLst/>
                        </a:rPr>
                        <a:t>Assessment Reporting Management System</a:t>
                      </a:r>
                      <a:endParaRPr lang="en-US" sz="1600" kern="1200" cap="none" spc="0">
                        <a:solidFill>
                          <a:schemeClr val="tx1"/>
                        </a:solidFill>
                        <a:effectLst/>
                        <a:latin typeface="+mn-lt"/>
                        <a:ea typeface="Calibri" panose="020F0502020204030204" pitchFamily="34" charset="0"/>
                        <a:cs typeface="Segoe UI" panose="020B0502040204020203" pitchFamily="34" charset="0"/>
                      </a:endParaRPr>
                    </a:p>
                  </a:txBody>
                  <a:tcPr marL="63778" marR="45556" marT="45556" marB="91112"/>
                </a:tc>
                <a:tc>
                  <a:txBody>
                    <a:bodyPr/>
                    <a:lstStyle/>
                    <a:p>
                      <a:r>
                        <a:rPr lang="en-US" sz="1600" cap="none" spc="0">
                          <a:solidFill>
                            <a:schemeClr val="tx1"/>
                          </a:solidFill>
                        </a:rPr>
                        <a:t>CAI</a:t>
                      </a:r>
                      <a:endParaRPr lang="en-US" sz="1600" cap="none" spc="0">
                        <a:solidFill>
                          <a:schemeClr val="tx1"/>
                        </a:solidFill>
                        <a:latin typeface="+mn-lt"/>
                        <a:cs typeface="Segoe UI" panose="020B0502040204020203" pitchFamily="34" charset="0"/>
                      </a:endParaRPr>
                    </a:p>
                  </a:txBody>
                  <a:tcPr marL="63778" marR="45556" marT="45556" marB="91112"/>
                </a:tc>
                <a:tc>
                  <a:txBody>
                    <a:bodyPr/>
                    <a:lstStyle/>
                    <a:p>
                      <a:pPr marL="0" marR="0">
                        <a:lnSpc>
                          <a:spcPct val="107000"/>
                        </a:lnSpc>
                        <a:spcBef>
                          <a:spcPts val="0"/>
                        </a:spcBef>
                        <a:spcAft>
                          <a:spcPts val="800"/>
                        </a:spcAft>
                      </a:pPr>
                      <a:r>
                        <a:rPr lang="en-US" sz="1600" kern="1200" cap="none" spc="0">
                          <a:solidFill>
                            <a:schemeClr val="tx1"/>
                          </a:solidFill>
                          <a:effectLst/>
                        </a:rPr>
                        <a:t>Cambium Assessments</a:t>
                      </a:r>
                      <a:endParaRPr lang="en-US" sz="1600" kern="1200" cap="none" spc="0">
                        <a:solidFill>
                          <a:schemeClr val="tx1"/>
                        </a:solidFill>
                        <a:effectLst/>
                        <a:latin typeface="+mn-lt"/>
                        <a:ea typeface="Calibri" panose="020F0502020204030204" pitchFamily="34" charset="0"/>
                        <a:cs typeface="Segoe UI" panose="020B0502040204020203" pitchFamily="34" charset="0"/>
                      </a:endParaRPr>
                    </a:p>
                  </a:txBody>
                  <a:tcPr marL="63778" marR="45556" marT="45556" marB="91112"/>
                </a:tc>
                <a:extLst>
                  <a:ext uri="{0D108BD9-81ED-4DB2-BD59-A6C34878D82A}">
                    <a16:rowId xmlns:a16="http://schemas.microsoft.com/office/drawing/2014/main" val="2684437667"/>
                  </a:ext>
                </a:extLst>
              </a:tr>
              <a:tr h="355336">
                <a:tc>
                  <a:txBody>
                    <a:bodyPr/>
                    <a:lstStyle/>
                    <a:p>
                      <a:r>
                        <a:rPr lang="en-US" sz="1600" kern="1200" cap="none" spc="0">
                          <a:solidFill>
                            <a:schemeClr val="tx1"/>
                          </a:solidFill>
                          <a:effectLst/>
                        </a:rPr>
                        <a:t>WAMS</a:t>
                      </a:r>
                      <a:endParaRPr lang="en-US" sz="1600" cap="none" spc="0">
                        <a:solidFill>
                          <a:schemeClr val="tx1"/>
                        </a:solidFill>
                        <a:latin typeface="+mn-lt"/>
                        <a:cs typeface="Segoe UI" panose="020B0502040204020203" pitchFamily="34" charset="0"/>
                      </a:endParaRPr>
                    </a:p>
                  </a:txBody>
                  <a:tcPr marL="63778" marR="45556" marT="45556" marB="911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cap="none" spc="0">
                          <a:solidFill>
                            <a:schemeClr val="tx1"/>
                          </a:solidFill>
                          <a:effectLst/>
                        </a:rPr>
                        <a:t>Washington Assessment Management System</a:t>
                      </a:r>
                      <a:endParaRPr lang="en-US" sz="1600" kern="1200" cap="none" spc="0">
                        <a:solidFill>
                          <a:schemeClr val="tx1"/>
                        </a:solidFill>
                        <a:effectLst/>
                        <a:latin typeface="+mn-lt"/>
                        <a:ea typeface="Calibri" panose="020F0502020204030204" pitchFamily="34" charset="0"/>
                        <a:cs typeface="Segoe UI" panose="020B0502040204020203" pitchFamily="34" charset="0"/>
                      </a:endParaRPr>
                    </a:p>
                  </a:txBody>
                  <a:tcPr marL="63778" marR="45556" marT="45556" marB="91112"/>
                </a:tc>
                <a:tc>
                  <a:txBody>
                    <a:bodyPr/>
                    <a:lstStyle/>
                    <a:p>
                      <a:r>
                        <a:rPr lang="en-US" sz="1600" cap="none" spc="0">
                          <a:solidFill>
                            <a:schemeClr val="tx1"/>
                          </a:solidFill>
                        </a:rPr>
                        <a:t>MI</a:t>
                      </a:r>
                      <a:endParaRPr lang="en-US" sz="1600" cap="none" spc="0">
                        <a:solidFill>
                          <a:schemeClr val="tx1"/>
                        </a:solidFill>
                        <a:latin typeface="+mn-lt"/>
                        <a:cs typeface="Segoe UI" panose="020B0502040204020203" pitchFamily="34" charset="0"/>
                      </a:endParaRPr>
                    </a:p>
                  </a:txBody>
                  <a:tcPr marL="63778" marR="45556" marT="45556" marB="91112"/>
                </a:tc>
                <a:tc>
                  <a:txBody>
                    <a:bodyPr/>
                    <a:lstStyle/>
                    <a:p>
                      <a:pPr marL="0" marR="0">
                        <a:lnSpc>
                          <a:spcPct val="107000"/>
                        </a:lnSpc>
                        <a:spcBef>
                          <a:spcPts val="0"/>
                        </a:spcBef>
                        <a:spcAft>
                          <a:spcPts val="800"/>
                        </a:spcAft>
                      </a:pPr>
                      <a:r>
                        <a:rPr lang="en-US" sz="1600" kern="1200" cap="none" spc="0">
                          <a:solidFill>
                            <a:schemeClr val="tx1"/>
                          </a:solidFill>
                          <a:effectLst/>
                        </a:rPr>
                        <a:t>Measurement Incorporated</a:t>
                      </a:r>
                      <a:endParaRPr lang="en-US" sz="1600" kern="1200" cap="none" spc="0">
                        <a:solidFill>
                          <a:schemeClr val="tx1"/>
                        </a:solidFill>
                        <a:effectLst/>
                        <a:latin typeface="+mn-lt"/>
                        <a:ea typeface="Calibri" panose="020F0502020204030204" pitchFamily="34" charset="0"/>
                        <a:cs typeface="Segoe UI" panose="020B0502040204020203" pitchFamily="34" charset="0"/>
                      </a:endParaRPr>
                    </a:p>
                  </a:txBody>
                  <a:tcPr marL="63778" marR="45556" marT="45556" marB="91112"/>
                </a:tc>
                <a:extLst>
                  <a:ext uri="{0D108BD9-81ED-4DB2-BD59-A6C34878D82A}">
                    <a16:rowId xmlns:a16="http://schemas.microsoft.com/office/drawing/2014/main" val="2523633515"/>
                  </a:ext>
                </a:extLst>
              </a:tr>
              <a:tr h="355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cap="none" spc="0" dirty="0">
                          <a:solidFill>
                            <a:schemeClr val="tx1"/>
                          </a:solidFill>
                          <a:effectLst/>
                        </a:rPr>
                        <a:t>TIDE</a:t>
                      </a:r>
                      <a:endParaRPr lang="en-US" sz="1600" kern="1200" cap="none" spc="0" dirty="0">
                        <a:solidFill>
                          <a:schemeClr val="tx1"/>
                        </a:solidFill>
                        <a:effectLst/>
                        <a:latin typeface="+mn-lt"/>
                        <a:ea typeface="Calibri" panose="020F0502020204030204" pitchFamily="34" charset="0"/>
                        <a:cs typeface="Segoe UI" panose="020B0502040204020203" pitchFamily="34" charset="0"/>
                      </a:endParaRPr>
                    </a:p>
                  </a:txBody>
                  <a:tcPr marL="63778" marR="45556" marT="45556" marB="911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cap="none" spc="0">
                          <a:solidFill>
                            <a:schemeClr val="tx1"/>
                          </a:solidFill>
                          <a:effectLst/>
                        </a:rPr>
                        <a:t>Test Information Distribution Engine</a:t>
                      </a:r>
                      <a:endParaRPr lang="en-US" sz="1600" kern="1200" cap="none" spc="0">
                        <a:solidFill>
                          <a:schemeClr val="tx1"/>
                        </a:solidFill>
                        <a:effectLst/>
                        <a:latin typeface="+mn-lt"/>
                        <a:ea typeface="Calibri" panose="020F0502020204030204" pitchFamily="34" charset="0"/>
                        <a:cs typeface="Segoe UI" panose="020B0502040204020203" pitchFamily="34" charset="0"/>
                      </a:endParaRPr>
                    </a:p>
                  </a:txBody>
                  <a:tcPr marL="63778" marR="45556" marT="45556" marB="91112"/>
                </a:tc>
                <a:tc>
                  <a:txBody>
                    <a:bodyPr/>
                    <a:lstStyle/>
                    <a:p>
                      <a:pPr marL="0" marR="0" algn="l" defTabSz="914400" rtl="0" eaLnBrk="1" latinLnBrk="0" hangingPunct="1">
                        <a:lnSpc>
                          <a:spcPct val="107000"/>
                        </a:lnSpc>
                        <a:spcBef>
                          <a:spcPts val="0"/>
                        </a:spcBef>
                        <a:spcAft>
                          <a:spcPts val="800"/>
                        </a:spcAft>
                      </a:pPr>
                      <a:r>
                        <a:rPr lang="en-US" sz="1600" kern="1200" cap="none" spc="0">
                          <a:solidFill>
                            <a:schemeClr val="tx1"/>
                          </a:solidFill>
                          <a:effectLst/>
                        </a:rPr>
                        <a:t>OSPI</a:t>
                      </a:r>
                      <a:endParaRPr lang="en-US" sz="1600" kern="1200" cap="none" spc="0">
                        <a:solidFill>
                          <a:schemeClr val="tx1"/>
                        </a:solidFill>
                        <a:effectLst/>
                        <a:latin typeface="+mn-lt"/>
                        <a:ea typeface="+mn-ea"/>
                        <a:cs typeface="+mn-cs"/>
                      </a:endParaRPr>
                    </a:p>
                  </a:txBody>
                  <a:tcPr marL="63778" marR="45556" marT="45556" marB="91112"/>
                </a:tc>
                <a:tc>
                  <a:txBody>
                    <a:bodyPr/>
                    <a:lstStyle/>
                    <a:p>
                      <a:pPr marL="0" marR="0" algn="l" defTabSz="914400" rtl="0" eaLnBrk="1" latinLnBrk="0" hangingPunct="1">
                        <a:lnSpc>
                          <a:spcPct val="107000"/>
                        </a:lnSpc>
                        <a:spcBef>
                          <a:spcPts val="0"/>
                        </a:spcBef>
                        <a:spcAft>
                          <a:spcPts val="800"/>
                        </a:spcAft>
                      </a:pPr>
                      <a:r>
                        <a:rPr lang="en-US" sz="1600" kern="1200" cap="none" spc="0" dirty="0">
                          <a:solidFill>
                            <a:schemeClr val="tx1"/>
                          </a:solidFill>
                          <a:effectLst/>
                        </a:rPr>
                        <a:t>Office of Superintendent of Public Instruction</a:t>
                      </a:r>
                      <a:endParaRPr lang="en-US" sz="1600" kern="1200" cap="none" spc="0" dirty="0">
                        <a:solidFill>
                          <a:schemeClr val="tx1"/>
                        </a:solidFill>
                        <a:effectLst/>
                        <a:latin typeface="+mn-lt"/>
                        <a:ea typeface="+mn-ea"/>
                        <a:cs typeface="+mn-cs"/>
                      </a:endParaRPr>
                    </a:p>
                  </a:txBody>
                  <a:tcPr marL="63778" marR="45556" marT="45556" marB="91112"/>
                </a:tc>
                <a:extLst>
                  <a:ext uri="{0D108BD9-81ED-4DB2-BD59-A6C34878D82A}">
                    <a16:rowId xmlns:a16="http://schemas.microsoft.com/office/drawing/2014/main" val="3738540655"/>
                  </a:ext>
                </a:extLst>
              </a:tr>
            </a:tbl>
          </a:graphicData>
        </a:graphic>
      </p:graphicFrame>
    </p:spTree>
    <p:extLst>
      <p:ext uri="{BB962C8B-B14F-4D97-AF65-F5344CB8AC3E}">
        <p14:creationId xmlns:p14="http://schemas.microsoft.com/office/powerpoint/2010/main" val="87244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1E2AB-7F5D-4630-A18F-6A827FEB7AFF}"/>
              </a:ext>
            </a:extLst>
          </p:cNvPr>
          <p:cNvSpPr>
            <a:spLocks noGrp="1"/>
          </p:cNvSpPr>
          <p:nvPr>
            <p:ph type="title"/>
          </p:nvPr>
        </p:nvSpPr>
        <p:spPr>
          <a:xfrm>
            <a:off x="465441" y="365125"/>
            <a:ext cx="11237453" cy="1325563"/>
          </a:xfrm>
        </p:spPr>
        <p:txBody>
          <a:bodyPr/>
          <a:lstStyle/>
          <a:p>
            <a:r>
              <a:rPr lang="en-US" dirty="0"/>
              <a:t>Important Dates for Accommodated Testing</a:t>
            </a:r>
          </a:p>
        </p:txBody>
      </p:sp>
      <p:graphicFrame>
        <p:nvGraphicFramePr>
          <p:cNvPr id="3" name="Table 2">
            <a:extLst>
              <a:ext uri="{FF2B5EF4-FFF2-40B4-BE49-F238E27FC236}">
                <a16:creationId xmlns:a16="http://schemas.microsoft.com/office/drawing/2014/main" id="{16B55AB1-89BD-4C94-87F4-A63E8838CF51}"/>
              </a:ext>
            </a:extLst>
          </p:cNvPr>
          <p:cNvGraphicFramePr>
            <a:graphicFrameLocks noGrp="1"/>
          </p:cNvGraphicFramePr>
          <p:nvPr>
            <p:extLst>
              <p:ext uri="{D42A27DB-BD31-4B8C-83A1-F6EECF244321}">
                <p14:modId xmlns:p14="http://schemas.microsoft.com/office/powerpoint/2010/main" val="1799686322"/>
              </p:ext>
            </p:extLst>
          </p:nvPr>
        </p:nvGraphicFramePr>
        <p:xfrm>
          <a:off x="465440" y="2194560"/>
          <a:ext cx="11237453" cy="2468880"/>
        </p:xfrm>
        <a:graphic>
          <a:graphicData uri="http://schemas.openxmlformats.org/drawingml/2006/table">
            <a:tbl>
              <a:tblPr firstRow="1" bandRow="1">
                <a:tableStyleId>{B301B821-A1FF-4177-AEE7-76D212191A09}</a:tableStyleId>
              </a:tblPr>
              <a:tblGrid>
                <a:gridCol w="1831216">
                  <a:extLst>
                    <a:ext uri="{9D8B030D-6E8A-4147-A177-3AD203B41FA5}">
                      <a16:colId xmlns:a16="http://schemas.microsoft.com/office/drawing/2014/main" val="3552624588"/>
                    </a:ext>
                  </a:extLst>
                </a:gridCol>
                <a:gridCol w="1324919">
                  <a:extLst>
                    <a:ext uri="{9D8B030D-6E8A-4147-A177-3AD203B41FA5}">
                      <a16:colId xmlns:a16="http://schemas.microsoft.com/office/drawing/2014/main" val="323010153"/>
                    </a:ext>
                  </a:extLst>
                </a:gridCol>
                <a:gridCol w="2409567">
                  <a:extLst>
                    <a:ext uri="{9D8B030D-6E8A-4147-A177-3AD203B41FA5}">
                      <a16:colId xmlns:a16="http://schemas.microsoft.com/office/drawing/2014/main" val="1591220133"/>
                    </a:ext>
                  </a:extLst>
                </a:gridCol>
                <a:gridCol w="1894500">
                  <a:extLst>
                    <a:ext uri="{9D8B030D-6E8A-4147-A177-3AD203B41FA5}">
                      <a16:colId xmlns:a16="http://schemas.microsoft.com/office/drawing/2014/main" val="2452236676"/>
                    </a:ext>
                  </a:extLst>
                </a:gridCol>
                <a:gridCol w="1397802">
                  <a:extLst>
                    <a:ext uri="{9D8B030D-6E8A-4147-A177-3AD203B41FA5}">
                      <a16:colId xmlns:a16="http://schemas.microsoft.com/office/drawing/2014/main" val="3508741208"/>
                    </a:ext>
                  </a:extLst>
                </a:gridCol>
                <a:gridCol w="1158538">
                  <a:extLst>
                    <a:ext uri="{9D8B030D-6E8A-4147-A177-3AD203B41FA5}">
                      <a16:colId xmlns:a16="http://schemas.microsoft.com/office/drawing/2014/main" val="25604005"/>
                    </a:ext>
                  </a:extLst>
                </a:gridCol>
                <a:gridCol w="1220911">
                  <a:extLst>
                    <a:ext uri="{9D8B030D-6E8A-4147-A177-3AD203B41FA5}">
                      <a16:colId xmlns:a16="http://schemas.microsoft.com/office/drawing/2014/main" val="2295558206"/>
                    </a:ext>
                  </a:extLst>
                </a:gridCol>
              </a:tblGrid>
              <a:tr h="370840">
                <a:tc>
                  <a:txBody>
                    <a:bodyPr/>
                    <a:lstStyle/>
                    <a:p>
                      <a:r>
                        <a:rPr lang="en-US" b="0" dirty="0">
                          <a:latin typeface="Segoe UI Semibold" panose="020B0702040204020203" pitchFamily="34" charset="0"/>
                          <a:cs typeface="Segoe UI Semibold" panose="020B0702040204020203" pitchFamily="34" charset="0"/>
                        </a:rPr>
                        <a:t>Administration</a:t>
                      </a:r>
                      <a:endParaRPr lang="en-US" b="0" dirty="0">
                        <a:solidFill>
                          <a:schemeClr val="bg2"/>
                        </a:solidFill>
                        <a:latin typeface="Segoe UI Semibold" panose="020B0702040204020203" pitchFamily="34" charset="0"/>
                        <a:cs typeface="Segoe UI Semibold" panose="020B0702040204020203" pitchFamily="34" charset="0"/>
                      </a:endParaRPr>
                    </a:p>
                  </a:txBody>
                  <a:tcPr anchor="ctr"/>
                </a:tc>
                <a:tc>
                  <a:txBody>
                    <a:bodyPr/>
                    <a:lstStyle/>
                    <a:p>
                      <a:r>
                        <a:rPr lang="en-US" b="0" dirty="0">
                          <a:latin typeface="Segoe UI Semibold" panose="020B0702040204020203" pitchFamily="34" charset="0"/>
                          <a:cs typeface="Segoe UI Semibold" panose="020B0702040204020203" pitchFamily="34" charset="0"/>
                        </a:rPr>
                        <a:t>Grade</a:t>
                      </a:r>
                      <a:endParaRPr lang="en-US" b="0" dirty="0">
                        <a:solidFill>
                          <a:schemeClr val="bg2"/>
                        </a:solidFill>
                        <a:latin typeface="Segoe UI Semibold" panose="020B0702040204020203" pitchFamily="34" charset="0"/>
                        <a:cs typeface="Segoe UI Semibold" panose="020B0702040204020203" pitchFamily="34" charset="0"/>
                      </a:endParaRPr>
                    </a:p>
                  </a:txBody>
                  <a:tcPr anchor="ctr"/>
                </a:tc>
                <a:tc>
                  <a:txBody>
                    <a:bodyPr/>
                    <a:lstStyle/>
                    <a:p>
                      <a:r>
                        <a:rPr lang="en-US" b="0" dirty="0">
                          <a:latin typeface="Segoe UI Semibold" panose="020B0702040204020203" pitchFamily="34" charset="0"/>
                          <a:cs typeface="Segoe UI Semibold" panose="020B0702040204020203" pitchFamily="34" charset="0"/>
                        </a:rPr>
                        <a:t>Paper Test Window</a:t>
                      </a:r>
                      <a:endParaRPr lang="en-US" b="0" dirty="0">
                        <a:solidFill>
                          <a:schemeClr val="bg2"/>
                        </a:solidFill>
                        <a:latin typeface="Segoe UI Semibold" panose="020B0702040204020203" pitchFamily="34" charset="0"/>
                        <a:cs typeface="Segoe UI Semibold" panose="020B0702040204020203" pitchFamily="34" charset="0"/>
                      </a:endParaRPr>
                    </a:p>
                  </a:txBody>
                  <a:tcPr anchor="ctr"/>
                </a:tc>
                <a:tc>
                  <a:txBody>
                    <a:bodyPr/>
                    <a:lstStyle/>
                    <a:p>
                      <a:r>
                        <a:rPr lang="en-US" b="0" dirty="0">
                          <a:latin typeface="Segoe UI Semibold" panose="020B0702040204020203" pitchFamily="34" charset="0"/>
                          <a:cs typeface="Segoe UI Semibold" panose="020B0702040204020203" pitchFamily="34" charset="0"/>
                        </a:rPr>
                        <a:t>Material Due in District</a:t>
                      </a:r>
                      <a:endParaRPr lang="en-US" b="0" dirty="0">
                        <a:solidFill>
                          <a:schemeClr val="bg2"/>
                        </a:solidFill>
                        <a:latin typeface="Segoe UI Semibold" panose="020B0702040204020203" pitchFamily="34" charset="0"/>
                        <a:cs typeface="Segoe UI Semibold" panose="020B0702040204020203" pitchFamily="34" charset="0"/>
                      </a:endParaRPr>
                    </a:p>
                  </a:txBody>
                  <a:tcPr anchor="ctr"/>
                </a:tc>
                <a:tc>
                  <a:txBody>
                    <a:bodyPr/>
                    <a:lstStyle/>
                    <a:p>
                      <a:r>
                        <a:rPr lang="en-US" b="0" dirty="0">
                          <a:latin typeface="Segoe UI Semibold" panose="020B0702040204020203" pitchFamily="34" charset="0"/>
                          <a:cs typeface="Segoe UI Semibold" panose="020B0702040204020203" pitchFamily="34" charset="0"/>
                        </a:rPr>
                        <a:t>A/O Schedule</a:t>
                      </a:r>
                      <a:endParaRPr lang="en-US" b="0" dirty="0">
                        <a:solidFill>
                          <a:schemeClr val="bg2"/>
                        </a:solidFill>
                        <a:latin typeface="Segoe UI Semibold" panose="020B0702040204020203" pitchFamily="34" charset="0"/>
                        <a:cs typeface="Segoe UI Semibold" panose="020B0702040204020203" pitchFamily="34" charset="0"/>
                      </a:endParaRPr>
                    </a:p>
                  </a:txBody>
                  <a:tcPr anchor="ctr"/>
                </a:tc>
                <a:tc>
                  <a:txBody>
                    <a:bodyPr/>
                    <a:lstStyle/>
                    <a:p>
                      <a:r>
                        <a:rPr lang="en-US" b="0" dirty="0">
                          <a:latin typeface="Segoe UI Semibold" panose="020B0702040204020203" pitchFamily="34" charset="0"/>
                          <a:cs typeface="Segoe UI Semibold" panose="020B0702040204020203" pitchFamily="34" charset="0"/>
                        </a:rPr>
                        <a:t>Material Returns by</a:t>
                      </a:r>
                      <a:endParaRPr lang="en-US" b="0" dirty="0">
                        <a:solidFill>
                          <a:schemeClr val="bg2"/>
                        </a:solidFill>
                        <a:latin typeface="Segoe UI Semibold" panose="020B0702040204020203" pitchFamily="34" charset="0"/>
                        <a:cs typeface="Segoe UI Semibold" panose="020B0702040204020203" pitchFamily="34" charset="0"/>
                      </a:endParaRPr>
                    </a:p>
                  </a:txBody>
                  <a:tcPr anchor="ctr"/>
                </a:tc>
                <a:tc>
                  <a:txBody>
                    <a:bodyPr/>
                    <a:lstStyle/>
                    <a:p>
                      <a:r>
                        <a:rPr lang="en-US" b="0" dirty="0">
                          <a:latin typeface="Segoe UI Semibold" panose="020B0702040204020203" pitchFamily="34" charset="0"/>
                          <a:cs typeface="Segoe UI Semibold" panose="020B0702040204020203" pitchFamily="34" charset="0"/>
                        </a:rPr>
                        <a:t>Security</a:t>
                      </a:r>
                      <a:r>
                        <a:rPr lang="en-US" b="0" baseline="0" dirty="0">
                          <a:latin typeface="Segoe UI Semibold" panose="020B0702040204020203" pitchFamily="34" charset="0"/>
                          <a:cs typeface="Segoe UI Semibold" panose="020B0702040204020203" pitchFamily="34" charset="0"/>
                        </a:rPr>
                        <a:t> Reports Due</a:t>
                      </a:r>
                      <a:endParaRPr lang="en-US" b="0" dirty="0">
                        <a:solidFill>
                          <a:schemeClr val="bg2"/>
                        </a:solidFill>
                        <a:latin typeface="Segoe UI Semibold" panose="020B0702040204020203" pitchFamily="34" charset="0"/>
                        <a:cs typeface="Segoe UI Semibold" panose="020B0702040204020203" pitchFamily="34" charset="0"/>
                      </a:endParaRPr>
                    </a:p>
                  </a:txBody>
                  <a:tcPr anchor="ctr"/>
                </a:tc>
                <a:extLst>
                  <a:ext uri="{0D108BD9-81ED-4DB2-BD59-A6C34878D82A}">
                    <a16:rowId xmlns:a16="http://schemas.microsoft.com/office/drawing/2014/main" val="4059712493"/>
                  </a:ext>
                </a:extLst>
              </a:tr>
              <a:tr h="0">
                <a:tc>
                  <a:txBody>
                    <a:bodyPr/>
                    <a:lstStyle/>
                    <a:p>
                      <a:pPr>
                        <a:spcBef>
                          <a:spcPts val="1200"/>
                        </a:spcBef>
                        <a:spcAft>
                          <a:spcPts val="1200"/>
                        </a:spcAft>
                      </a:pPr>
                      <a:r>
                        <a:rPr lang="en-US" dirty="0"/>
                        <a:t>Smarter Balanced</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tc>
                  <a:txBody>
                    <a:bodyPr/>
                    <a:lstStyle/>
                    <a:p>
                      <a:pPr>
                        <a:spcBef>
                          <a:spcPts val="1200"/>
                        </a:spcBef>
                        <a:spcAft>
                          <a:spcPts val="1200"/>
                        </a:spcAft>
                      </a:pPr>
                      <a:r>
                        <a:rPr lang="en-US" dirty="0"/>
                        <a:t>3–8 and 10</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tc>
                  <a:txBody>
                    <a:bodyPr/>
                    <a:lstStyle/>
                    <a:p>
                      <a:pPr>
                        <a:spcBef>
                          <a:spcPts val="1200"/>
                        </a:spcBef>
                        <a:spcAft>
                          <a:spcPts val="1200"/>
                        </a:spcAft>
                      </a:pPr>
                      <a:r>
                        <a:rPr lang="en-US" dirty="0"/>
                        <a:t>April 8 – May 17</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tc>
                  <a:txBody>
                    <a:bodyPr/>
                    <a:lstStyle/>
                    <a:p>
                      <a:pPr>
                        <a:spcBef>
                          <a:spcPts val="1200"/>
                        </a:spcBef>
                        <a:spcAft>
                          <a:spcPts val="1200"/>
                        </a:spcAft>
                      </a:pPr>
                      <a:r>
                        <a:rPr lang="en-US" dirty="0"/>
                        <a:t>March 25</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tc>
                  <a:txBody>
                    <a:bodyPr/>
                    <a:lstStyle/>
                    <a:p>
                      <a:pPr>
                        <a:spcBef>
                          <a:spcPts val="1200"/>
                        </a:spcBef>
                        <a:spcAft>
                          <a:spcPts val="1200"/>
                        </a:spcAft>
                      </a:pPr>
                      <a:r>
                        <a:rPr lang="en-US" dirty="0"/>
                        <a:t>3/26 – 5/3</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tc>
                  <a:txBody>
                    <a:bodyPr/>
                    <a:lstStyle/>
                    <a:p>
                      <a:pPr>
                        <a:spcBef>
                          <a:spcPts val="1200"/>
                        </a:spcBef>
                        <a:spcAft>
                          <a:spcPts val="1200"/>
                        </a:spcAft>
                      </a:pPr>
                      <a:r>
                        <a:rPr lang="en-US" dirty="0"/>
                        <a:t>May 24</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tc>
                  <a:txBody>
                    <a:bodyPr/>
                    <a:lstStyle/>
                    <a:p>
                      <a:pPr>
                        <a:spcBef>
                          <a:spcPts val="1200"/>
                        </a:spcBef>
                        <a:spcAft>
                          <a:spcPts val="1200"/>
                        </a:spcAft>
                      </a:pPr>
                      <a:r>
                        <a:rPr lang="en-US" dirty="0">
                          <a:solidFill>
                            <a:schemeClr val="tx1">
                              <a:lumMod val="50000"/>
                            </a:schemeClr>
                          </a:solidFill>
                          <a:latin typeface="Segoe UI"/>
                          <a:cs typeface="Segoe UI"/>
                        </a:rPr>
                        <a:t>July 15</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extLst>
                  <a:ext uri="{0D108BD9-81ED-4DB2-BD59-A6C34878D82A}">
                    <a16:rowId xmlns:a16="http://schemas.microsoft.com/office/drawing/2014/main" val="1389035990"/>
                  </a:ext>
                </a:extLst>
              </a:tr>
              <a:tr h="0">
                <a:tc>
                  <a:txBody>
                    <a:bodyPr/>
                    <a:lstStyle/>
                    <a:p>
                      <a:pPr>
                        <a:spcBef>
                          <a:spcPts val="1200"/>
                        </a:spcBef>
                        <a:spcAft>
                          <a:spcPts val="1200"/>
                        </a:spcAft>
                      </a:pPr>
                      <a:r>
                        <a:rPr lang="en-US" dirty="0"/>
                        <a:t>WCAS</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tc>
                  <a:txBody>
                    <a:bodyPr/>
                    <a:lstStyle/>
                    <a:p>
                      <a:pPr>
                        <a:spcBef>
                          <a:spcPts val="1200"/>
                        </a:spcBef>
                        <a:spcAft>
                          <a:spcPts val="1200"/>
                        </a:spcAft>
                      </a:pPr>
                      <a:r>
                        <a:rPr lang="en-US" dirty="0"/>
                        <a:t>3–8 and 10</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tc>
                  <a:txBody>
                    <a:bodyPr/>
                    <a:lstStyle/>
                    <a:p>
                      <a:pPr>
                        <a:spcBef>
                          <a:spcPts val="1200"/>
                        </a:spcBef>
                        <a:spcAft>
                          <a:spcPts val="1200"/>
                        </a:spcAft>
                      </a:pPr>
                      <a:r>
                        <a:rPr lang="en-US" dirty="0"/>
                        <a:t>April 8 – May 17</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tc>
                  <a:txBody>
                    <a:bodyPr/>
                    <a:lstStyle/>
                    <a:p>
                      <a:pPr>
                        <a:spcBef>
                          <a:spcPts val="1200"/>
                        </a:spcBef>
                        <a:spcAft>
                          <a:spcPts val="1200"/>
                        </a:spcAft>
                      </a:pPr>
                      <a:r>
                        <a:rPr lang="en-US" dirty="0"/>
                        <a:t>March 25</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tc>
                  <a:txBody>
                    <a:bodyPr/>
                    <a:lstStyle/>
                    <a:p>
                      <a:pPr>
                        <a:spcBef>
                          <a:spcPts val="1200"/>
                        </a:spcBef>
                        <a:spcAft>
                          <a:spcPts val="1200"/>
                        </a:spcAft>
                      </a:pPr>
                      <a:r>
                        <a:rPr lang="en-US" dirty="0"/>
                        <a:t>3/26 – 5/3</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tc>
                  <a:txBody>
                    <a:bodyPr/>
                    <a:lstStyle/>
                    <a:p>
                      <a:pPr>
                        <a:spcBef>
                          <a:spcPts val="1200"/>
                        </a:spcBef>
                        <a:spcAft>
                          <a:spcPts val="1200"/>
                        </a:spcAft>
                      </a:pPr>
                      <a:r>
                        <a:rPr lang="en-US" dirty="0"/>
                        <a:t>May 24</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tc>
                  <a:txBody>
                    <a:bodyPr/>
                    <a:lstStyle/>
                    <a:p>
                      <a:pPr>
                        <a:spcBef>
                          <a:spcPts val="1200"/>
                        </a:spcBef>
                        <a:spcAft>
                          <a:spcPts val="1200"/>
                        </a:spcAft>
                      </a:pPr>
                      <a:r>
                        <a:rPr lang="en-US" dirty="0">
                          <a:solidFill>
                            <a:schemeClr val="tx1">
                              <a:lumMod val="50000"/>
                            </a:schemeClr>
                          </a:solidFill>
                          <a:latin typeface="Segoe UI"/>
                          <a:cs typeface="Segoe UI"/>
                        </a:rPr>
                        <a:t>July 15</a:t>
                      </a:r>
                      <a:endParaRPr lang="en-US" dirty="0">
                        <a:solidFill>
                          <a:schemeClr val="tx1">
                            <a:lumMod val="50000"/>
                          </a:schemeClr>
                        </a:solidFill>
                        <a:latin typeface="Segoe UI" panose="020B0502040204020203" pitchFamily="34" charset="0"/>
                        <a:cs typeface="Segoe UI" panose="020B0502040204020203" pitchFamily="34" charset="0"/>
                      </a:endParaRPr>
                    </a:p>
                  </a:txBody>
                  <a:tcPr marT="182880" marB="182880"/>
                </a:tc>
                <a:extLst>
                  <a:ext uri="{0D108BD9-81ED-4DB2-BD59-A6C34878D82A}">
                    <a16:rowId xmlns:a16="http://schemas.microsoft.com/office/drawing/2014/main" val="678427270"/>
                  </a:ext>
                </a:extLst>
              </a:tr>
            </a:tbl>
          </a:graphicData>
        </a:graphic>
      </p:graphicFrame>
      <p:sp>
        <p:nvSpPr>
          <p:cNvPr id="4" name="TextBox 3">
            <a:extLst>
              <a:ext uri="{FF2B5EF4-FFF2-40B4-BE49-F238E27FC236}">
                <a16:creationId xmlns:a16="http://schemas.microsoft.com/office/drawing/2014/main" id="{4E2FA1FB-B563-46A0-B159-161B1A8D9D4F}"/>
              </a:ext>
            </a:extLst>
          </p:cNvPr>
          <p:cNvSpPr txBox="1"/>
          <p:nvPr/>
        </p:nvSpPr>
        <p:spPr>
          <a:xfrm>
            <a:off x="465441" y="5614737"/>
            <a:ext cx="11261118" cy="400110"/>
          </a:xfrm>
          <a:prstGeom prst="rect">
            <a:avLst/>
          </a:prstGeom>
          <a:noFill/>
        </p:spPr>
        <p:txBody>
          <a:bodyPr wrap="square" rtlCol="0">
            <a:spAutoFit/>
          </a:bodyPr>
          <a:lstStyle/>
          <a:p>
            <a:pPr algn="ctr"/>
            <a:r>
              <a:rPr lang="en-US" sz="2000" dirty="0">
                <a:latin typeface="Segoe UI Semibold" panose="020B0702040204020203" pitchFamily="34" charset="0"/>
                <a:cs typeface="Segoe UI Semibold" panose="020B0702040204020203" pitchFamily="34" charset="0"/>
              </a:rPr>
              <a:t>Smarter Balanced and WCAS Additional Order Schedules are available on the </a:t>
            </a:r>
            <a:r>
              <a:rPr lang="en-US" sz="2000" dirty="0">
                <a:latin typeface="Segoe UI Semibold" panose="020B0702040204020203" pitchFamily="34" charset="0"/>
                <a:cs typeface="Segoe UI Semibold" panose="020B0702040204020203" pitchFamily="34" charset="0"/>
                <a:hlinkClick r:id="rId3"/>
              </a:rPr>
              <a:t>WCAP portal</a:t>
            </a:r>
            <a:r>
              <a:rPr lang="en-US" sz="2000" dirty="0">
                <a:latin typeface="Segoe UI Semibold" panose="020B0702040204020203" pitchFamily="34" charset="0"/>
                <a:cs typeface="Segoe UI Semibold" panose="020B0702040204020203" pitchFamily="34" charset="0"/>
              </a:rPr>
              <a:t>.</a:t>
            </a:r>
          </a:p>
        </p:txBody>
      </p:sp>
    </p:spTree>
    <p:extLst>
      <p:ext uri="{BB962C8B-B14F-4D97-AF65-F5344CB8AC3E}">
        <p14:creationId xmlns:p14="http://schemas.microsoft.com/office/powerpoint/2010/main" val="231068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EF93-06D8-4D2C-9D91-65CB22F64F31}"/>
              </a:ext>
            </a:extLst>
          </p:cNvPr>
          <p:cNvSpPr>
            <a:spLocks noGrp="1"/>
          </p:cNvSpPr>
          <p:nvPr>
            <p:ph type="title"/>
          </p:nvPr>
        </p:nvSpPr>
        <p:spPr>
          <a:xfrm>
            <a:off x="838200" y="365125"/>
            <a:ext cx="10515600" cy="1325563"/>
          </a:xfrm>
        </p:spPr>
        <p:txBody>
          <a:bodyPr anchor="ctr">
            <a:normAutofit/>
          </a:bodyPr>
          <a:lstStyle/>
          <a:p>
            <a:r>
              <a:rPr lang="en-US" sz="4000" dirty="0"/>
              <a:t>Identifying a Paper Tester in TIDE</a:t>
            </a:r>
          </a:p>
        </p:txBody>
      </p:sp>
      <p:graphicFrame>
        <p:nvGraphicFramePr>
          <p:cNvPr id="7" name="Content Placeholder 2" descr="Pre-Identifying students for Paper Testing">
            <a:extLst>
              <a:ext uri="{FF2B5EF4-FFF2-40B4-BE49-F238E27FC236}">
                <a16:creationId xmlns:a16="http://schemas.microsoft.com/office/drawing/2014/main" id="{4A203246-8E53-4F85-9770-E211D763F30B}"/>
              </a:ext>
            </a:extLst>
          </p:cNvPr>
          <p:cNvGraphicFramePr>
            <a:graphicFrameLocks noGrp="1"/>
          </p:cNvGraphicFramePr>
          <p:nvPr>
            <p:ph idx="1"/>
            <p:extLst>
              <p:ext uri="{D42A27DB-BD31-4B8C-83A1-F6EECF244321}">
                <p14:modId xmlns:p14="http://schemas.microsoft.com/office/powerpoint/2010/main" val="941079793"/>
              </p:ext>
            </p:extLst>
          </p:nvPr>
        </p:nvGraphicFramePr>
        <p:xfrm>
          <a:off x="838200" y="1566131"/>
          <a:ext cx="10515600"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6218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FC13-D1B0-4573-8AFE-A805955DE93B}"/>
              </a:ext>
            </a:extLst>
          </p:cNvPr>
          <p:cNvSpPr>
            <a:spLocks noGrp="1"/>
          </p:cNvSpPr>
          <p:nvPr>
            <p:ph type="title"/>
          </p:nvPr>
        </p:nvSpPr>
        <p:spPr/>
        <p:txBody>
          <a:bodyPr>
            <a:normAutofit/>
          </a:bodyPr>
          <a:lstStyle/>
          <a:p>
            <a:r>
              <a:rPr lang="en-US" sz="4000" dirty="0"/>
              <a:t>Identifying Students for Contracted and Uncontracted Braille </a:t>
            </a:r>
          </a:p>
        </p:txBody>
      </p:sp>
      <p:sp>
        <p:nvSpPr>
          <p:cNvPr id="3" name="Content Placeholder 2">
            <a:extLst>
              <a:ext uri="{FF2B5EF4-FFF2-40B4-BE49-F238E27FC236}">
                <a16:creationId xmlns:a16="http://schemas.microsoft.com/office/drawing/2014/main" id="{76A22F51-1FA3-4239-B5E3-73503BEF5A7A}"/>
              </a:ext>
            </a:extLst>
          </p:cNvPr>
          <p:cNvSpPr>
            <a:spLocks noGrp="1"/>
          </p:cNvSpPr>
          <p:nvPr>
            <p:ph idx="1"/>
          </p:nvPr>
        </p:nvSpPr>
        <p:spPr>
          <a:xfrm>
            <a:off x="3757808" y="2101197"/>
            <a:ext cx="7595992" cy="3548041"/>
          </a:xfrm>
        </p:spPr>
        <p:txBody>
          <a:bodyPr vert="horz" lIns="91440" tIns="45720" rIns="91440" bIns="45720" rtlCol="0" anchor="t">
            <a:normAutofit fontScale="92500"/>
          </a:bodyPr>
          <a:lstStyle/>
          <a:p>
            <a:pPr>
              <a:lnSpc>
                <a:spcPct val="110000"/>
              </a:lnSpc>
              <a:spcBef>
                <a:spcPts val="600"/>
              </a:spcBef>
              <a:spcAft>
                <a:spcPts val="600"/>
              </a:spcAft>
            </a:pPr>
            <a:r>
              <a:rPr lang="en-US" sz="2200" dirty="0">
                <a:solidFill>
                  <a:srgbClr val="40403D"/>
                </a:solidFill>
              </a:rPr>
              <a:t>The window for identifying students in grades 3–6 for a contracted or uncontracted Braille test kit in TIDE is January 31 – February 13.</a:t>
            </a:r>
            <a:endParaRPr lang="en-US"/>
          </a:p>
          <a:p>
            <a:pPr>
              <a:lnSpc>
                <a:spcPct val="110000"/>
              </a:lnSpc>
              <a:spcBef>
                <a:spcPts val="600"/>
              </a:spcBef>
              <a:spcAft>
                <a:spcPts val="600"/>
              </a:spcAft>
            </a:pPr>
            <a:r>
              <a:rPr lang="en-US" sz="2200" dirty="0">
                <a:solidFill>
                  <a:srgbClr val="40403D"/>
                </a:solidFill>
              </a:rPr>
              <a:t>This allows districts to receive grade 3–6 Braille test kits in their initial order.</a:t>
            </a:r>
            <a:endParaRPr lang="en-US" sz="2200" dirty="0">
              <a:solidFill>
                <a:srgbClr val="40403D"/>
              </a:solidFill>
              <a:cs typeface="Segoe UI"/>
            </a:endParaRPr>
          </a:p>
          <a:p>
            <a:pPr>
              <a:lnSpc>
                <a:spcPct val="110000"/>
              </a:lnSpc>
              <a:spcBef>
                <a:spcPts val="600"/>
              </a:spcBef>
              <a:spcAft>
                <a:spcPts val="600"/>
              </a:spcAft>
            </a:pPr>
            <a:r>
              <a:rPr lang="en-US" sz="2200" dirty="0">
                <a:solidFill>
                  <a:srgbClr val="40403D"/>
                </a:solidFill>
              </a:rPr>
              <a:t>The test kits will still be available through the additional order window.</a:t>
            </a:r>
            <a:endParaRPr lang="en-US" sz="2200" dirty="0">
              <a:solidFill>
                <a:srgbClr val="40403D"/>
              </a:solidFill>
              <a:cs typeface="Segoe UI"/>
            </a:endParaRPr>
          </a:p>
          <a:p>
            <a:pPr>
              <a:lnSpc>
                <a:spcPct val="110000"/>
              </a:lnSpc>
              <a:spcBef>
                <a:spcPts val="600"/>
              </a:spcBef>
              <a:spcAft>
                <a:spcPts val="600"/>
              </a:spcAft>
            </a:pPr>
            <a:r>
              <a:rPr lang="en-US" sz="2200" dirty="0">
                <a:solidFill>
                  <a:srgbClr val="40403D"/>
                </a:solidFill>
              </a:rPr>
              <a:t>Instructions for </a:t>
            </a:r>
            <a:r>
              <a:rPr lang="en-US" sz="2200" dirty="0">
                <a:solidFill>
                  <a:schemeClr val="accent1"/>
                </a:solidFill>
                <a:hlinkClick r:id="rId3">
                  <a:extLst>
                    <a:ext uri="{A12FA001-AC4F-418D-AE19-62706E023703}">
                      <ahyp:hlinkClr xmlns:ahyp="http://schemas.microsoft.com/office/drawing/2018/hyperlinkcolor" val="tx"/>
                    </a:ext>
                  </a:extLst>
                </a:hlinkClick>
              </a:rPr>
              <a:t>Ordering Contracted/Uncontracted Braille Kits</a:t>
            </a:r>
            <a:r>
              <a:rPr lang="en-US" sz="2200" dirty="0">
                <a:solidFill>
                  <a:srgbClr val="40403D"/>
                </a:solidFill>
              </a:rPr>
              <a:t> is available on the WCAP portal.</a:t>
            </a:r>
            <a:endParaRPr lang="en-US" sz="2400" dirty="0">
              <a:cs typeface="Segoe UI"/>
            </a:endParaRPr>
          </a:p>
        </p:txBody>
      </p:sp>
      <p:pic>
        <p:nvPicPr>
          <p:cNvPr id="4" name="Picture 3" descr="TIDE button graphic">
            <a:extLst>
              <a:ext uri="{FF2B5EF4-FFF2-40B4-BE49-F238E27FC236}">
                <a16:creationId xmlns:a16="http://schemas.microsoft.com/office/drawing/2014/main" id="{591BDCC4-4143-4AF0-95F2-6D274AB519E9}"/>
              </a:ext>
            </a:extLst>
          </p:cNvPr>
          <p:cNvPicPr>
            <a:picLocks noChangeAspect="1"/>
          </p:cNvPicPr>
          <p:nvPr/>
        </p:nvPicPr>
        <p:blipFill>
          <a:blip r:embed="rId4"/>
          <a:stretch>
            <a:fillRect/>
          </a:stretch>
        </p:blipFill>
        <p:spPr>
          <a:xfrm>
            <a:off x="838200" y="2588842"/>
            <a:ext cx="2714625" cy="2209800"/>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1465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CE19-63BC-46A9-A263-834841DBCB84}"/>
              </a:ext>
            </a:extLst>
          </p:cNvPr>
          <p:cNvSpPr>
            <a:spLocks noGrp="1"/>
          </p:cNvSpPr>
          <p:nvPr>
            <p:ph type="title"/>
          </p:nvPr>
        </p:nvSpPr>
        <p:spPr/>
        <p:txBody>
          <a:bodyPr/>
          <a:lstStyle/>
          <a:p>
            <a:r>
              <a:rPr lang="en-US" dirty="0"/>
              <a:t>Material Receipt and Processing</a:t>
            </a:r>
          </a:p>
        </p:txBody>
      </p:sp>
    </p:spTree>
    <p:extLst>
      <p:ext uri="{BB962C8B-B14F-4D97-AF65-F5344CB8AC3E}">
        <p14:creationId xmlns:p14="http://schemas.microsoft.com/office/powerpoint/2010/main" val="267732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26CE-B7AF-4C08-AC38-93B1A7375390}"/>
              </a:ext>
            </a:extLst>
          </p:cNvPr>
          <p:cNvSpPr>
            <a:spLocks noGrp="1"/>
          </p:cNvSpPr>
          <p:nvPr>
            <p:ph type="title"/>
          </p:nvPr>
        </p:nvSpPr>
        <p:spPr>
          <a:xfrm>
            <a:off x="838199" y="365125"/>
            <a:ext cx="2712397" cy="2707684"/>
          </a:xfrm>
        </p:spPr>
        <p:txBody>
          <a:bodyPr>
            <a:normAutofit/>
          </a:bodyPr>
          <a:lstStyle/>
          <a:p>
            <a:r>
              <a:rPr lang="en-US" dirty="0"/>
              <a:t>Material Chain of Custody</a:t>
            </a:r>
          </a:p>
        </p:txBody>
      </p:sp>
      <p:graphicFrame>
        <p:nvGraphicFramePr>
          <p:cNvPr id="7" name="Content Placeholder 6" descr="Circle showing steps in chain - beginning at top going clockwise: MI ships materials to districts. DCs inventory materials and check out to SCs. SCs inventory materials, prepare for testing and check out to TAs. TAs inventory materials &amp; check out to individual students. TAs collect and inventory materials, prior to releasing to students. Return materials immediately to SC. SCs inventory materials and return to DC with School Site Administration Security Report. DCs inventory and process materials per the TMPS PPT. Return to MI on mandated schedule. &#10;">
            <a:extLst>
              <a:ext uri="{FF2B5EF4-FFF2-40B4-BE49-F238E27FC236}">
                <a16:creationId xmlns:a16="http://schemas.microsoft.com/office/drawing/2014/main" id="{573D67F8-B5E6-4F03-AC2F-1CC066C2B386}"/>
              </a:ext>
            </a:extLst>
          </p:cNvPr>
          <p:cNvGraphicFramePr>
            <a:graphicFrameLocks noGrp="1"/>
          </p:cNvGraphicFramePr>
          <p:nvPr>
            <p:ph idx="1"/>
            <p:extLst>
              <p:ext uri="{D42A27DB-BD31-4B8C-83A1-F6EECF244321}">
                <p14:modId xmlns:p14="http://schemas.microsoft.com/office/powerpoint/2010/main" val="2967233404"/>
              </p:ext>
            </p:extLst>
          </p:nvPr>
        </p:nvGraphicFramePr>
        <p:xfrm>
          <a:off x="2115403" y="327549"/>
          <a:ext cx="9822039" cy="6493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6342355"/>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71CF9CBC60F841B42A92A0B8DD37AB" ma:contentTypeVersion="9" ma:contentTypeDescription="Create a new document." ma:contentTypeScope="" ma:versionID="ad938601015d73d4fa46da1e33f7234b">
  <xsd:schema xmlns:xsd="http://www.w3.org/2001/XMLSchema" xmlns:xs="http://www.w3.org/2001/XMLSchema" xmlns:p="http://schemas.microsoft.com/office/2006/metadata/properties" xmlns:ns3="8b7aee10-1637-4ac0-960d-688a16cf7473" xmlns:ns4="edaf418a-e71f-4fad-84a6-755f7e0a69fa" targetNamespace="http://schemas.microsoft.com/office/2006/metadata/properties" ma:root="true" ma:fieldsID="113d8621e57fb543eaf5857dde720dee" ns3:_="" ns4:_="">
    <xsd:import namespace="8b7aee10-1637-4ac0-960d-688a16cf7473"/>
    <xsd:import namespace="edaf418a-e71f-4fad-84a6-755f7e0a69f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aee10-1637-4ac0-960d-688a16cf74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af418a-e71f-4fad-84a6-755f7e0a69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b7aee10-1637-4ac0-960d-688a16cf747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934AF3-2A40-4023-AC73-C3A4345A3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aee10-1637-4ac0-960d-688a16cf7473"/>
    <ds:schemaRef ds:uri="edaf418a-e71f-4fad-84a6-755f7e0a69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595359-E5D1-450F-9706-6A56CF217BA5}">
  <ds:schemaRefs>
    <ds:schemaRef ds:uri="http://schemas.microsoft.com/office/2006/documentManagement/types"/>
    <ds:schemaRef ds:uri="http://www.w3.org/XML/1998/namespace"/>
    <ds:schemaRef ds:uri="http://purl.org/dc/dcmitype/"/>
    <ds:schemaRef ds:uri="http://purl.org/dc/elements/1.1/"/>
    <ds:schemaRef ds:uri="http://purl.org/dc/terms/"/>
    <ds:schemaRef ds:uri="8b7aee10-1637-4ac0-960d-688a16cf7473"/>
    <ds:schemaRef ds:uri="http://schemas.openxmlformats.org/package/2006/metadata/core-properties"/>
    <ds:schemaRef ds:uri="http://schemas.microsoft.com/office/infopath/2007/PartnerControls"/>
    <ds:schemaRef ds:uri="edaf418a-e71f-4fad-84a6-755f7e0a69fa"/>
    <ds:schemaRef ds:uri="http://schemas.microsoft.com/office/2006/metadata/properties"/>
  </ds:schemaRefs>
</ds:datastoreItem>
</file>

<file path=customXml/itemProps3.xml><?xml version="1.0" encoding="utf-8"?>
<ds:datastoreItem xmlns:ds="http://schemas.openxmlformats.org/officeDocument/2006/customXml" ds:itemID="{2ADB8047-4984-4F0E-9A9A-68AAE677F0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35149</TotalTime>
  <Words>7783</Words>
  <Application>Microsoft Office PowerPoint</Application>
  <PresentationFormat>Widescreen</PresentationFormat>
  <Paragraphs>730</Paragraphs>
  <Slides>36</Slides>
  <Notes>36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Arial</vt:lpstr>
      <vt:lpstr>Calibri</vt:lpstr>
      <vt:lpstr>Calibri Light</vt:lpstr>
      <vt:lpstr>Myriad Pro</vt:lpstr>
      <vt:lpstr>Palatino Linotype</vt:lpstr>
      <vt:lpstr>Roboto</vt:lpstr>
      <vt:lpstr>Segoe UI</vt:lpstr>
      <vt:lpstr>Segoe UI Semibold</vt:lpstr>
      <vt:lpstr>Symbol</vt:lpstr>
      <vt:lpstr>Wingdings</vt:lpstr>
      <vt:lpstr>Title Slides</vt:lpstr>
      <vt:lpstr>Content Slides</vt:lpstr>
      <vt:lpstr>Accommodated Test Administration Process</vt:lpstr>
      <vt:lpstr>PowerPoint Presentation</vt:lpstr>
      <vt:lpstr>Special Considerations for Accommodated Testing</vt:lpstr>
      <vt:lpstr>Definitions and Acronyms</vt:lpstr>
      <vt:lpstr>Important Dates for Accommodated Testing</vt:lpstr>
      <vt:lpstr>Identifying a Paper Tester in TIDE</vt:lpstr>
      <vt:lpstr>Identifying Students for Contracted and Uncontracted Braille </vt:lpstr>
      <vt:lpstr>Material Receipt and Processing</vt:lpstr>
      <vt:lpstr>Material Chain of Custody</vt:lpstr>
      <vt:lpstr>District Shipping Information</vt:lpstr>
      <vt:lpstr>District Level Receipt and Processing</vt:lpstr>
      <vt:lpstr>School Level Receipt and Processing</vt:lpstr>
      <vt:lpstr>TA Receipt and Processing</vt:lpstr>
      <vt:lpstr>Administering Accommodated Tests</vt:lpstr>
      <vt:lpstr>Accommodated TA Scripts of Directions</vt:lpstr>
      <vt:lpstr>ELA and Math Accommodated Test Kits</vt:lpstr>
      <vt:lpstr>Science Accommodated Test Kits</vt:lpstr>
      <vt:lpstr>Large Print and Braille Administration Instructions</vt:lpstr>
      <vt:lpstr>Important Guidance for LP and Braille Tests</vt:lpstr>
      <vt:lpstr>Paper Material Test Incidents</vt:lpstr>
      <vt:lpstr>Preparing Materials for Return to MI</vt:lpstr>
      <vt:lpstr>Return Materials when Testing is Complete</vt:lpstr>
      <vt:lpstr>Responsibilities for Return of Materials</vt:lpstr>
      <vt:lpstr>Secure vs. Non-Secure Materials</vt:lpstr>
      <vt:lpstr>Handling Defective or Damaged Booklets</vt:lpstr>
      <vt:lpstr>Handling Biohazard Materials</vt:lpstr>
      <vt:lpstr>Processing Materials for Shipment</vt:lpstr>
      <vt:lpstr>Scorable/Non-Scorable Items for Return</vt:lpstr>
      <vt:lpstr>Preparing Boxes for Return</vt:lpstr>
      <vt:lpstr>Special Handling Considerations</vt:lpstr>
      <vt:lpstr>Reporting</vt:lpstr>
      <vt:lpstr>Security Report Process</vt:lpstr>
      <vt:lpstr>Security Report Process</vt:lpstr>
      <vt:lpstr>Spring Security Report Process Schedule</vt:lpstr>
      <vt:lpstr>Contact Us</vt:lpstr>
      <vt:lpstr>Revision Log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Material Processing and Security Training</dc:title>
  <dc:creator>Susan Seegers</dc:creator>
  <cp:lastModifiedBy>Jenna Sheets</cp:lastModifiedBy>
  <cp:revision>343</cp:revision>
  <dcterms:created xsi:type="dcterms:W3CDTF">2020-02-25T21:09:53Z</dcterms:created>
  <dcterms:modified xsi:type="dcterms:W3CDTF">2024-01-18T16:19:56Z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0x010100AD71CF9CBC60F841B42A92A0B8DD37AB</vt:lpwstr>
  </property>
</Properties>
</file>